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jpeg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Data 1夏季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3140968"/>
            <a:ext cx="2664296" cy="241325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0" y="64533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S2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组合 35"/>
          <p:cNvGrpSpPr/>
          <p:nvPr/>
        </p:nvGrpSpPr>
        <p:grpSpPr>
          <a:xfrm>
            <a:off x="289298" y="548680"/>
            <a:ext cx="8854702" cy="5158800"/>
            <a:chOff x="3851920" y="1124744"/>
            <a:chExt cx="8854702" cy="5158800"/>
          </a:xfrm>
        </p:grpSpPr>
        <p:grpSp>
          <p:nvGrpSpPr>
            <p:cNvPr id="3" name="组合 33"/>
            <p:cNvGrpSpPr/>
            <p:nvPr/>
          </p:nvGrpSpPr>
          <p:grpSpPr>
            <a:xfrm>
              <a:off x="3851920" y="1124744"/>
              <a:ext cx="8854702" cy="5158800"/>
              <a:chOff x="467544" y="620688"/>
              <a:chExt cx="8854702" cy="5158800"/>
            </a:xfrm>
          </p:grpSpPr>
          <p:grpSp>
            <p:nvGrpSpPr>
              <p:cNvPr id="6" name="组合 28"/>
              <p:cNvGrpSpPr/>
              <p:nvPr/>
            </p:nvGrpSpPr>
            <p:grpSpPr>
              <a:xfrm>
                <a:off x="467544" y="620688"/>
                <a:ext cx="8854702" cy="5158800"/>
                <a:chOff x="467544" y="620688"/>
                <a:chExt cx="8854702" cy="5158800"/>
              </a:xfrm>
            </p:grpSpPr>
            <p:pic>
              <p:nvPicPr>
                <p:cNvPr id="5" name="图片 4" descr="IMG_20200912_101110.jpg"/>
                <p:cNvPicPr>
                  <a:picLocks noChangeAspect="1"/>
                </p:cNvPicPr>
                <p:nvPr/>
              </p:nvPicPr>
              <p:blipFill>
                <a:blip r:embed="rId3" cstate="print">
                  <a:lum bright="30000" contrast="20000"/>
                </a:blip>
                <a:srcRect l="4428" t="1396" r="7007"/>
                <a:stretch>
                  <a:fillRect/>
                </a:stretch>
              </p:blipFill>
              <p:spPr>
                <a:xfrm>
                  <a:off x="467544" y="620688"/>
                  <a:ext cx="1512168" cy="5158800"/>
                </a:xfrm>
                <a:prstGeom prst="rect">
                  <a:avLst/>
                </a:prstGeom>
              </p:spPr>
            </p:pic>
            <p:grpSp>
              <p:nvGrpSpPr>
                <p:cNvPr id="7" name="组合 27"/>
                <p:cNvGrpSpPr/>
                <p:nvPr/>
              </p:nvGrpSpPr>
              <p:grpSpPr>
                <a:xfrm>
                  <a:off x="2051720" y="620688"/>
                  <a:ext cx="7270526" cy="5157192"/>
                  <a:chOff x="2051720" y="620688"/>
                  <a:chExt cx="7270526" cy="5157192"/>
                </a:xfrm>
              </p:grpSpPr>
              <p:pic>
                <p:nvPicPr>
                  <p:cNvPr id="4" name="图片 3" descr="IMG_20200904_101144.jpg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lum/>
                  </a:blip>
                  <a:stretch>
                    <a:fillRect/>
                  </a:stretch>
                </p:blipFill>
                <p:spPr>
                  <a:xfrm>
                    <a:off x="2051720" y="620688"/>
                    <a:ext cx="1512168" cy="5157192"/>
                  </a:xfrm>
                  <a:prstGeom prst="rect">
                    <a:avLst/>
                  </a:prstGeom>
                </p:spPr>
              </p:pic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2051720" y="620688"/>
                    <a:ext cx="43204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B</a:t>
                    </a:r>
                    <a:endParaRPr lang="zh-CN" altLang="en-US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grpSp>
                <p:nvGrpSpPr>
                  <p:cNvPr id="8" name="组合 23"/>
                  <p:cNvGrpSpPr/>
                  <p:nvPr/>
                </p:nvGrpSpPr>
                <p:grpSpPr>
                  <a:xfrm>
                    <a:off x="3814142" y="764704"/>
                    <a:ext cx="5508104" cy="2376267"/>
                    <a:chOff x="3814142" y="764704"/>
                    <a:chExt cx="5508104" cy="2376267"/>
                  </a:xfrm>
                </p:grpSpPr>
                <p:grpSp>
                  <p:nvGrpSpPr>
                    <p:cNvPr id="9" name="组合 14"/>
                    <p:cNvGrpSpPr/>
                    <p:nvPr/>
                  </p:nvGrpSpPr>
                  <p:grpSpPr>
                    <a:xfrm>
                      <a:off x="3814142" y="764704"/>
                      <a:ext cx="2744104" cy="2376267"/>
                      <a:chOff x="5008209" y="711897"/>
                      <a:chExt cx="3389773" cy="2693100"/>
                    </a:xfrm>
                  </p:grpSpPr>
                  <p:pic>
                    <p:nvPicPr>
                      <p:cNvPr id="39" name="图片 38" descr="节间数目.tif"/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/>
                      <a:stretch>
                        <a:fillRect/>
                      </a:stretch>
                    </p:blipFill>
                    <p:spPr>
                      <a:xfrm>
                        <a:off x="5303960" y="712178"/>
                        <a:ext cx="3094022" cy="269281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5" name="TextBox 34"/>
                      <p:cNvSpPr txBox="1"/>
                      <p:nvPr/>
                    </p:nvSpPr>
                    <p:spPr>
                      <a:xfrm>
                        <a:off x="5008209" y="711897"/>
                        <a:ext cx="432048" cy="3693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zh-CN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C</a:t>
                        </a:r>
                        <a:endParaRPr lang="zh-CN" altLang="en-US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pic>
                  <p:nvPicPr>
                    <p:cNvPr id="37" name="图片 36" descr="节间长度.tif"/>
                    <p:cNvPicPr>
                      <a:picLocks noChangeAspect="1"/>
                    </p:cNvPicPr>
                    <p:nvPr/>
                  </p:nvPicPr>
                  <p:blipFill>
                    <a:blip r:embed="rId6" cstate="print"/>
                    <a:srcRect r="1059"/>
                    <a:stretch>
                      <a:fillRect/>
                    </a:stretch>
                  </p:blipFill>
                  <p:spPr>
                    <a:xfrm>
                      <a:off x="6622454" y="836712"/>
                      <a:ext cx="2699792" cy="230425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6406430" y="764704"/>
                      <a:ext cx="37176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b="1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zh-CN" alt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</p:grpSp>
          <p:pic>
            <p:nvPicPr>
              <p:cNvPr id="27" name="图片 26" descr="图片1_副本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475656" y="620688"/>
                <a:ext cx="504056" cy="1152128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</p:pic>
          <p:pic>
            <p:nvPicPr>
              <p:cNvPr id="22" name="图片 21" descr="图片4_副本.jp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030271" y="620776"/>
                <a:ext cx="533617" cy="792000"/>
              </a:xfrm>
              <a:prstGeom prst="rect">
                <a:avLst/>
              </a:prstGeom>
            </p:spPr>
          </p:pic>
        </p:grpSp>
        <p:sp>
          <p:nvSpPr>
            <p:cNvPr id="31" name="TextBox 30"/>
            <p:cNvSpPr txBox="1"/>
            <p:nvPr/>
          </p:nvSpPr>
          <p:spPr>
            <a:xfrm>
              <a:off x="3851920" y="1124744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9" name="图片 18" descr="Data 1.tif"/>
          <p:cNvPicPr>
            <a:picLocks noChangeAspect="1"/>
          </p:cNvPicPr>
          <p:nvPr/>
        </p:nvPicPr>
        <p:blipFill>
          <a:blip r:embed="rId9" cstate="print"/>
          <a:srcRect r="1369"/>
          <a:stretch>
            <a:fillRect/>
          </a:stretch>
        </p:blipFill>
        <p:spPr>
          <a:xfrm>
            <a:off x="6514274" y="3140968"/>
            <a:ext cx="2629726" cy="241325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288470" y="3140968"/>
            <a:ext cx="371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35896" y="3140968"/>
            <a:ext cx="371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全屏显示(4:3)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2021-01-21T07:21:41Z</dcterms:modified>
</cp:coreProperties>
</file>