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>
          <a:xfrm>
            <a:off x="827584" y="1052736"/>
            <a:ext cx="7560840" cy="4423896"/>
            <a:chOff x="827584" y="589280"/>
            <a:chExt cx="7560840" cy="4423896"/>
          </a:xfrm>
        </p:grpSpPr>
        <p:pic>
          <p:nvPicPr>
            <p:cNvPr id="4" name="图片 3" descr="2.tif"/>
            <p:cNvPicPr>
              <a:picLocks noChangeAspect="1"/>
            </p:cNvPicPr>
            <p:nvPr/>
          </p:nvPicPr>
          <p:blipFill>
            <a:blip r:embed="rId2" cstate="print"/>
            <a:srcRect t="764" r="15198" b="16540"/>
            <a:stretch>
              <a:fillRect/>
            </a:stretch>
          </p:blipFill>
          <p:spPr>
            <a:xfrm>
              <a:off x="827584" y="589280"/>
              <a:ext cx="7560840" cy="4423896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5868144" y="1052736"/>
              <a:ext cx="1440160" cy="2880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0" y="6453336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Fig. S7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</cp:revision>
  <dcterms:created xsi:type="dcterms:W3CDTF">2021-01-21T03:39:00Z</dcterms:created>
  <dcterms:modified xsi:type="dcterms:W3CDTF">2021-01-21T07:23:29Z</dcterms:modified>
</cp:coreProperties>
</file>