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963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90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96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07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28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67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68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06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29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35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8E0FF-48FE-4AC2-8E39-EB9050EE3E2D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EAAB3-AC8C-4E7A-A805-4A1C1E1720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99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4" t="33000" r="21280" b="10342"/>
          <a:stretch/>
        </p:blipFill>
        <p:spPr>
          <a:xfrm>
            <a:off x="4736591" y="1146961"/>
            <a:ext cx="2103225" cy="5507435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3859002" y="3036063"/>
            <a:ext cx="868445" cy="1385413"/>
            <a:chOff x="3359060" y="3500519"/>
            <a:chExt cx="868445" cy="1385413"/>
          </a:xfrm>
        </p:grpSpPr>
        <p:cxnSp>
          <p:nvCxnSpPr>
            <p:cNvPr id="8" name="直線コネクタ 7"/>
            <p:cNvCxnSpPr/>
            <p:nvPr/>
          </p:nvCxnSpPr>
          <p:spPr>
            <a:xfrm>
              <a:off x="3888838" y="4365135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正方形/長方形 8"/>
            <p:cNvSpPr/>
            <p:nvPr/>
          </p:nvSpPr>
          <p:spPr>
            <a:xfrm>
              <a:off x="3451643" y="4203658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500</a:t>
              </a:r>
              <a:endParaRPr lang="en-GB" sz="1400" b="1" dirty="0"/>
            </a:p>
          </p:txBody>
        </p:sp>
        <p:cxnSp>
          <p:nvCxnSpPr>
            <p:cNvPr id="10" name="直線コネクタ 9"/>
            <p:cNvCxnSpPr/>
            <p:nvPr/>
          </p:nvCxnSpPr>
          <p:spPr>
            <a:xfrm>
              <a:off x="3888838" y="4144401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/>
            <p:nvPr/>
          </p:nvCxnSpPr>
          <p:spPr>
            <a:xfrm>
              <a:off x="3888838" y="3918784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正方形/長方形 11"/>
            <p:cNvSpPr/>
            <p:nvPr/>
          </p:nvSpPr>
          <p:spPr>
            <a:xfrm>
              <a:off x="3451643" y="3958772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700</a:t>
              </a:r>
              <a:endParaRPr lang="en-GB" sz="1400" b="1" dirty="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3360293" y="3764895"/>
              <a:ext cx="55015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1000</a:t>
              </a:r>
              <a:endParaRPr lang="en-GB" sz="1400" b="1" dirty="0"/>
            </a:p>
          </p:txBody>
        </p:sp>
        <p:cxnSp>
          <p:nvCxnSpPr>
            <p:cNvPr id="14" name="直線コネクタ 13"/>
            <p:cNvCxnSpPr/>
            <p:nvPr/>
          </p:nvCxnSpPr>
          <p:spPr>
            <a:xfrm>
              <a:off x="3884435" y="4713755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3888838" y="4575026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>
              <a:off x="3888838" y="4459664"/>
              <a:ext cx="3386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正方形/長方形 16"/>
            <p:cNvSpPr/>
            <p:nvPr/>
          </p:nvSpPr>
          <p:spPr>
            <a:xfrm>
              <a:off x="3447760" y="4323474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400</a:t>
              </a:r>
              <a:endParaRPr lang="en-GB" sz="1400" b="1" dirty="0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3450431" y="4450144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/>
                <a:t>3</a:t>
              </a:r>
              <a:r>
                <a:rPr lang="en-US" sz="1400" b="1" dirty="0" smtClean="0"/>
                <a:t>00</a:t>
              </a:r>
              <a:endParaRPr lang="en-GB" sz="1400" b="1" dirty="0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448676" y="4578155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/>
                <a:t>2</a:t>
              </a:r>
              <a:r>
                <a:rPr lang="en-US" sz="1400" b="1" dirty="0" smtClean="0"/>
                <a:t>00</a:t>
              </a:r>
              <a:endParaRPr lang="en-GB" sz="1400" b="1" dirty="0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359060" y="3500519"/>
              <a:ext cx="56047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(bps)</a:t>
              </a:r>
              <a:endParaRPr lang="en-GB" sz="1400" b="1" dirty="0"/>
            </a:p>
          </p:txBody>
        </p:sp>
      </p:grpSp>
      <p:sp>
        <p:nvSpPr>
          <p:cNvPr id="21" name="正方形/長方形 20"/>
          <p:cNvSpPr/>
          <p:nvPr/>
        </p:nvSpPr>
        <p:spPr>
          <a:xfrm>
            <a:off x="4723044" y="89806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46</a:t>
            </a:r>
            <a:endParaRPr lang="en-GB" sz="1400" b="1" dirty="0"/>
          </a:p>
        </p:txBody>
      </p:sp>
      <p:sp>
        <p:nvSpPr>
          <p:cNvPr id="22" name="正方形/長方形 21"/>
          <p:cNvSpPr/>
          <p:nvPr/>
        </p:nvSpPr>
        <p:spPr>
          <a:xfrm>
            <a:off x="6717718" y="906538"/>
            <a:ext cx="5566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 dirty="0" smtClean="0">
                <a:solidFill>
                  <a:srgbClr val="333333"/>
                </a:solidFill>
                <a:ea typeface="游明朝" panose="02020400000000000000" pitchFamily="18" charset="-128"/>
                <a:cs typeface="Arial" panose="020B0604020202020204" pitchFamily="34" charset="0"/>
              </a:rPr>
              <a:t>Tm </a:t>
            </a:r>
            <a:r>
              <a:rPr lang="en-US" altLang="ja-JP" sz="1200" b="1" dirty="0" smtClean="0">
                <a:solidFill>
                  <a:srgbClr val="333333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º</a:t>
            </a:r>
            <a:r>
              <a:rPr lang="en-GB" sz="1200" b="1" dirty="0" smtClean="0">
                <a:solidFill>
                  <a:srgbClr val="333333"/>
                </a:solidFill>
                <a:ea typeface="游明朝" panose="02020400000000000000" pitchFamily="18" charset="-128"/>
              </a:rPr>
              <a:t>C</a:t>
            </a:r>
            <a:endParaRPr lang="en-GB" sz="1200" b="1" dirty="0"/>
          </a:p>
        </p:txBody>
      </p:sp>
      <p:sp>
        <p:nvSpPr>
          <p:cNvPr id="23" name="正方形/長方形 22"/>
          <p:cNvSpPr/>
          <p:nvPr/>
        </p:nvSpPr>
        <p:spPr>
          <a:xfrm>
            <a:off x="5119938" y="904161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48</a:t>
            </a:r>
            <a:endParaRPr lang="en-GB" sz="1400" b="1" dirty="0"/>
          </a:p>
        </p:txBody>
      </p:sp>
      <p:sp>
        <p:nvSpPr>
          <p:cNvPr id="24" name="正方形/長方形 23"/>
          <p:cNvSpPr/>
          <p:nvPr/>
        </p:nvSpPr>
        <p:spPr>
          <a:xfrm>
            <a:off x="5516832" y="89806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50</a:t>
            </a:r>
            <a:endParaRPr lang="en-GB" sz="1400" b="1" dirty="0"/>
          </a:p>
        </p:txBody>
      </p:sp>
      <p:sp>
        <p:nvSpPr>
          <p:cNvPr id="25" name="正方形/長方形 24"/>
          <p:cNvSpPr/>
          <p:nvPr/>
        </p:nvSpPr>
        <p:spPr>
          <a:xfrm>
            <a:off x="5913726" y="89806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52</a:t>
            </a:r>
            <a:endParaRPr lang="en-GB" sz="1400" b="1" dirty="0"/>
          </a:p>
        </p:txBody>
      </p:sp>
      <p:sp>
        <p:nvSpPr>
          <p:cNvPr id="26" name="正方形/長方形 25"/>
          <p:cNvSpPr/>
          <p:nvPr/>
        </p:nvSpPr>
        <p:spPr>
          <a:xfrm>
            <a:off x="6310621" y="89806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54</a:t>
            </a:r>
            <a:endParaRPr lang="en-GB" sz="1400" b="1" dirty="0"/>
          </a:p>
        </p:txBody>
      </p:sp>
      <p:sp>
        <p:nvSpPr>
          <p:cNvPr id="27" name="正方形/長方形 26"/>
          <p:cNvSpPr/>
          <p:nvPr/>
        </p:nvSpPr>
        <p:spPr>
          <a:xfrm flipV="1">
            <a:off x="6184915" y="3589928"/>
            <a:ext cx="39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→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8" name="正方形/長方形 87"/>
          <p:cNvSpPr>
            <a:spLocks noChangeArrowheads="1"/>
          </p:cNvSpPr>
          <p:nvPr/>
        </p:nvSpPr>
        <p:spPr bwMode="auto">
          <a:xfrm>
            <a:off x="211138" y="184150"/>
            <a:ext cx="30510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smtClean="0"/>
              <a:t>Supplemental </a:t>
            </a:r>
            <a:r>
              <a:rPr lang="en-US" altLang="en-US" sz="2400" b="1" smtClean="0"/>
              <a:t>Figure 1</a:t>
            </a:r>
            <a:endParaRPr lang="en-GB" altLang="en-US" sz="2400" b="1" dirty="0"/>
          </a:p>
        </p:txBody>
      </p:sp>
      <p:sp>
        <p:nvSpPr>
          <p:cNvPr id="29" name="正方形/長方形 28"/>
          <p:cNvSpPr/>
          <p:nvPr/>
        </p:nvSpPr>
        <p:spPr>
          <a:xfrm>
            <a:off x="5008626" y="468515"/>
            <a:ext cx="1613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Gelatin #9: COI</a:t>
            </a:r>
          </a:p>
        </p:txBody>
      </p:sp>
    </p:spTree>
    <p:extLst>
      <p:ext uri="{BB962C8B-B14F-4D97-AF65-F5344CB8AC3E}">
        <p14:creationId xmlns:p14="http://schemas.microsoft.com/office/powerpoint/2010/main" val="3318920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ワイド画面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Hiroyuki OSHIKANE</dc:creator>
  <cp:lastModifiedBy>Hiroyuki OSHIKANE</cp:lastModifiedBy>
  <cp:revision>2</cp:revision>
  <dcterms:created xsi:type="dcterms:W3CDTF">2022-02-08T06:11:36Z</dcterms:created>
  <dcterms:modified xsi:type="dcterms:W3CDTF">2022-02-08T06:12:25Z</dcterms:modified>
</cp:coreProperties>
</file>