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4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1ECC24-83F9-2129-F171-61056D87A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053E946-F88D-C6C4-F65C-FA0424F925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68ECE3-07CE-EDEE-5B97-2A11BF1A1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C3-7665-4A3C-9150-4D14CC809F53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9B695C7-E443-6D32-149A-E0D9EFC21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921C85-6524-D5AD-1F8A-AD25EC356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A9-2DFA-49EF-99F3-FE7BB367C3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75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EE8F48-F5F5-A619-0481-C965518F9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FABB7DE-D8EE-620F-3448-62DFC8254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F5576E-AB9E-69DE-693A-1A6F032FD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C3-7665-4A3C-9150-4D14CC809F53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E1DFAC-947B-5C1A-BF9F-2860B2EA6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092F11-4E70-AB67-8BF8-6C22B6D9B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A9-2DFA-49EF-99F3-FE7BB367C3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2039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25D896C-9A80-EBA5-EDB1-51E67E9C47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71BF16-CEFF-73FC-F4B0-55C6D6A853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374703D-E0B0-695D-FA63-5A84D89C6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C3-7665-4A3C-9150-4D14CC809F53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77FBDAB-50B6-FDFB-4AFC-D95ECE431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64C1C7-DB14-05BC-2CFF-4AE0B8731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A9-2DFA-49EF-99F3-FE7BB367C3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398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2887AC-6FCB-7879-6F2F-FB3A61277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B72FA7-1565-E9CA-84FC-B21A7E850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496CCD3-81BD-BBD7-9AA2-37DA38082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C3-7665-4A3C-9150-4D14CC809F53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23A019-9E79-980F-9C80-88A3A614C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C45615-9200-7FCE-D318-5A55F7836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A9-2DFA-49EF-99F3-FE7BB367C3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129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7DC5E4-1312-308B-903F-0E9B47CFB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D6B22F2-AC1F-1B0D-E1BF-25C39B184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C1C568-3658-00FB-C14F-57350F4BB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C3-7665-4A3C-9150-4D14CC809F53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A5BBB2-8471-B7C9-43C2-51801BF03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B974DE7-B998-A231-E781-B3AA33292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A9-2DFA-49EF-99F3-FE7BB367C3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600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014814-764E-9AFB-9969-A7F8AF871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9C5BCF2-5810-EE5D-91F0-BCE34C21A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1C11D7B-F35D-A47E-375C-CA9BB70193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750EA4-297B-E89B-B32A-D0CC132CE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C3-7665-4A3C-9150-4D14CC809F53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12C2F45-18E2-BE10-F7F9-B5EA7A24C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CF1F946-6C25-85C6-4C9A-5054F6084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A9-2DFA-49EF-99F3-FE7BB367C3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74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5E46A7-3232-1255-2475-8856AE062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B48829C-52E2-68C2-334B-C9C5C8FDE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49244A7-3A2F-E309-6126-085A52D7C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81AE26C-8E30-9C42-743B-BC4DAC726A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EFED6AE-D4CA-7040-DFDB-7FD3584B72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823B83E-1C89-C15B-2588-C775AD5F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C3-7665-4A3C-9150-4D14CC809F53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0859C25-4C48-DB99-4AF0-831549391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3082150-E84D-AC44-2676-FE38DFA9C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A9-2DFA-49EF-99F3-FE7BB367C3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8207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CB5AEB-21F3-DF7D-D760-3389E0F1D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966F038-85E6-B804-D778-86D7873CA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C3-7665-4A3C-9150-4D14CC809F53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07B0AF5-5C81-C9B5-9EBD-A763B0FAD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FC7F3A7-5779-EB13-56AF-FDEBCD2B8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A9-2DFA-49EF-99F3-FE7BB367C3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519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012F9E2-0150-D9E4-D5FD-29F42ED0E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C3-7665-4A3C-9150-4D14CC809F53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5A94496-0F15-914E-4B80-BEC3F9451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5BE07FB-9FAE-2EA3-1B3A-8AEAE9E36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A9-2DFA-49EF-99F3-FE7BB367C3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4476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C4BBB1-2F8E-959C-186B-360759759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E96988-4719-B086-AB48-D556E8886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EF5319-205D-D9E7-23CD-753EB30D02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A8CF1F2-E2B5-C472-0AAC-AE7D0EBCF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C3-7665-4A3C-9150-4D14CC809F53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C5C9F01-CFE9-907E-A57A-57A8E3FED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936C170-EB4C-C3CA-318E-C826F8482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A9-2DFA-49EF-99F3-FE7BB367C3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3324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6603B8-E742-2379-C7EF-72ECF8493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AC5C3C5-5F8F-E616-40D2-6640C87994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7D80C6-CEA0-2A85-CD27-72BFFA8869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5075FC-208E-7029-A911-03E803D2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C3-7665-4A3C-9150-4D14CC809F53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6B01CC3-6D8F-8E9A-51F1-EB9B40B1B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6B1846-8E82-A371-997E-3AF78CF2B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98A9-2DFA-49EF-99F3-FE7BB367C3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829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8B5E92B-CD08-4937-2574-4C8BB3739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7F4FD71-8698-F85E-8E16-6F59E8751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8BB97A-C675-0F27-E95A-45074EFE1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76BC3-7665-4A3C-9150-4D14CC809F53}" type="datetimeFigureOut">
              <a:rPr lang="zh-CN" altLang="en-US" smtClean="0"/>
              <a:t>2022/6/29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09A48F-D9F7-FB6F-1747-FBD780C0E4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E07132-1CCB-0243-FC24-26F8A0525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498A9-2DFA-49EF-99F3-FE7BB367C3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693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1668EC-7BC1-AE40-A0FB-30E16021A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Supplementary File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0D370A-6A3E-51FA-00D3-CA17AB697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65157" cy="927002"/>
          </a:xfrm>
        </p:spPr>
        <p:txBody>
          <a:bodyPr/>
          <a:lstStyle/>
          <a:p>
            <a:r>
              <a:rPr lang="en-US" altLang="zh-CN" dirty="0"/>
              <a:t>Original Western blot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80147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Figure2 G</a:t>
            </a:r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WWP2</a:t>
            </a:r>
            <a:endParaRPr lang="zh-CN" altLang="en-US" sz="24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99DFD7E-1678-00F2-5FE0-4FE446A71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229" y="2910795"/>
            <a:ext cx="2781541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21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Figure2 G</a:t>
            </a:r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PARP1</a:t>
            </a:r>
            <a:endParaRPr lang="zh-CN" altLang="en-US" sz="2400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41BE765-DF99-BC34-C590-5DC4FB996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712" y="3036536"/>
            <a:ext cx="2720576" cy="7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28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Figure2 G</a:t>
            </a:r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Tubulin</a:t>
            </a:r>
            <a:endParaRPr lang="zh-CN" altLang="en-US" sz="24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0394026-2D1E-DD63-F38F-D27904D84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539" y="3086070"/>
            <a:ext cx="2552921" cy="6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00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Figure3 B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D99924D-A923-3B3F-3F49-F560C582C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228" y="3108932"/>
            <a:ext cx="2339543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09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Figure3 B</a:t>
            </a:r>
          </a:p>
          <a:p>
            <a:r>
              <a:rPr lang="en-US" altLang="zh-CN" sz="2400" b="1" dirty="0"/>
              <a:t>IB: BAX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6559A99-539D-FF98-FF15-96F3075F0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592" y="2602158"/>
            <a:ext cx="3398815" cy="165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50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Figure3 B</a:t>
            </a:r>
          </a:p>
          <a:p>
            <a:r>
              <a:rPr lang="en-US" altLang="zh-CN" sz="2400" b="1" dirty="0"/>
              <a:t>IB: Cleaved-C3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4CB1FE5-B9BD-7C1C-5CDA-4B0AA116A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385" y="2880312"/>
            <a:ext cx="3109229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61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Figure3 B</a:t>
            </a:r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330B4AD-E054-F0E1-24E7-8F540C361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971" y="3063208"/>
            <a:ext cx="2972058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76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Figure3 E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F021256-EDFC-46D3-E547-3FA9287EB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297" y="3051777"/>
            <a:ext cx="2141406" cy="7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25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Figure3 E</a:t>
            </a:r>
          </a:p>
          <a:p>
            <a:r>
              <a:rPr lang="en-US" altLang="zh-CN" sz="2400" b="1" dirty="0"/>
              <a:t>IB: BAX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C3FCFD9-506D-6EF8-6321-C027157B2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902" y="2746951"/>
            <a:ext cx="2728196" cy="13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74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Figure3 E</a:t>
            </a:r>
          </a:p>
          <a:p>
            <a:r>
              <a:rPr lang="en-US" altLang="zh-CN" sz="2400" b="1" dirty="0"/>
              <a:t>IB: Cleaved-C3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8E2CD1A-4088-F646-B355-58A3399E7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023" y="2796485"/>
            <a:ext cx="2933954" cy="12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82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F05C6A7-9F10-F5A5-53B1-2BC6E1896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731" y="2880312"/>
            <a:ext cx="3886537" cy="109737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524D07A-67BB-9CC1-7006-F82D7DA91968}"/>
              </a:ext>
            </a:extLst>
          </p:cNvPr>
          <p:cNvSpPr txBox="1"/>
          <p:nvPr/>
        </p:nvSpPr>
        <p:spPr>
          <a:xfrm>
            <a:off x="1150070" y="694929"/>
            <a:ext cx="24792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Figure2 B</a:t>
            </a:r>
          </a:p>
          <a:p>
            <a:r>
              <a:rPr lang="en-US" altLang="zh-CN" sz="2400" b="1" dirty="0"/>
              <a:t>IB: BAX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8236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Figure3 E</a:t>
            </a:r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184D8BE-6938-2280-72D9-8D6AA2F01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849" y="3101311"/>
            <a:ext cx="2324301" cy="6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47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Figure3 H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BDE7134-6515-2794-5340-D23331F27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869" y="2815537"/>
            <a:ext cx="3490262" cy="12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28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Figure3 H</a:t>
            </a:r>
          </a:p>
          <a:p>
            <a:r>
              <a:rPr lang="en-US" altLang="zh-CN" sz="2400" b="1" dirty="0"/>
              <a:t>IB: BAX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CECD3C6-083C-9477-B770-8E8E37435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471" y="2666934"/>
            <a:ext cx="2751058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661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Figure3 H</a:t>
            </a:r>
          </a:p>
          <a:p>
            <a:r>
              <a:rPr lang="en-US" altLang="zh-CN" sz="2400" b="1" dirty="0"/>
              <a:t>IB: Cleaved-C3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E3CAFC4-CABA-6833-37E6-5DFBA50A7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918" y="2842209"/>
            <a:ext cx="2126164" cy="117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85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Figure3 H</a:t>
            </a:r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041BCD8-507E-1725-D32D-7FFCF350D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952" y="2998432"/>
            <a:ext cx="2248095" cy="86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71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A</a:t>
            </a:r>
          </a:p>
          <a:p>
            <a:r>
              <a:rPr lang="en-US" altLang="zh-CN" sz="2400" b="1" dirty="0"/>
              <a:t>IP: WWP2</a:t>
            </a:r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2741573-9A9D-5CBE-E182-32C5EE506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211" y="3120363"/>
            <a:ext cx="2499577" cy="61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953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A</a:t>
            </a:r>
          </a:p>
          <a:p>
            <a:r>
              <a:rPr lang="en-US" altLang="zh-CN" sz="2400" b="1" dirty="0"/>
              <a:t>IP: WWP2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D51F837-50EF-E317-D8E4-30C8476D35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867" y="3147035"/>
            <a:ext cx="2606266" cy="5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02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A</a:t>
            </a:r>
          </a:p>
          <a:p>
            <a:r>
              <a:rPr lang="en-US" altLang="zh-CN" sz="2400" b="1" dirty="0"/>
              <a:t>Input: IB: PARP1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88C1A32-1A14-6ABE-4820-89B167F4C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608" y="3082260"/>
            <a:ext cx="2354784" cy="6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5239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A</a:t>
            </a:r>
          </a:p>
          <a:p>
            <a:r>
              <a:rPr lang="en-US" altLang="zh-CN" sz="2400" b="1" dirty="0"/>
              <a:t>Input: IB: WWP2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43A640-0FED-5DD4-7DB7-9D7B1A9C6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279" y="3108932"/>
            <a:ext cx="1859441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61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A</a:t>
            </a:r>
          </a:p>
          <a:p>
            <a:r>
              <a:rPr lang="en-US" altLang="zh-CN" sz="2400" b="1" dirty="0"/>
              <a:t>Input: 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35A6F27-7143-E027-1254-957AEA5EE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624" y="3166087"/>
            <a:ext cx="1752752" cy="52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00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D71786E-71DD-FD17-8273-2D6BCCEF9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663" y="2739330"/>
            <a:ext cx="4084674" cy="137934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70102F5-6BCA-D76B-2AC7-B164A40FFC5F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Figure2 B</a:t>
            </a:r>
          </a:p>
          <a:p>
            <a:r>
              <a:rPr lang="en-US" altLang="zh-CN" sz="2400" b="1" dirty="0"/>
              <a:t>IB: Cleaved-C3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16103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B</a:t>
            </a:r>
          </a:p>
          <a:p>
            <a:r>
              <a:rPr lang="en-US" altLang="zh-CN" sz="2400" b="1" dirty="0"/>
              <a:t>Ip: PARP1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2671DCF-1639-D57B-60D1-477A7DAB4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434" y="3074639"/>
            <a:ext cx="1745131" cy="7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41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B</a:t>
            </a:r>
          </a:p>
          <a:p>
            <a:r>
              <a:rPr lang="en-US" altLang="zh-CN" sz="2400" b="1" dirty="0"/>
              <a:t>Ip: PARP1</a:t>
            </a:r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D761028-3A42-1939-51FF-5B8AED811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848" y="3055587"/>
            <a:ext cx="1882303" cy="74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7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B</a:t>
            </a:r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B29345E-04C7-5A5E-4FE1-7ADE3243A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244" y="3078449"/>
            <a:ext cx="1737511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647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B</a:t>
            </a:r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CA1C7BA-8B71-AE8B-BFA1-E15683557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34" y="3055587"/>
            <a:ext cx="1524132" cy="74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2980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B</a:t>
            </a:r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3B6C890-689C-8DCA-0F53-AF654918B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20" y="3154656"/>
            <a:ext cx="1607959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570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C</a:t>
            </a:r>
          </a:p>
          <a:p>
            <a:r>
              <a:rPr lang="en-US" altLang="zh-CN" sz="2400" b="1" dirty="0"/>
              <a:t>IP: WWP2</a:t>
            </a:r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BECE320-9093-1376-9B3E-7DAA5DDDF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228" y="3002243"/>
            <a:ext cx="2339543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538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C</a:t>
            </a:r>
          </a:p>
          <a:p>
            <a:r>
              <a:rPr lang="en-US" altLang="zh-CN" sz="2400" b="1" dirty="0"/>
              <a:t>IP: WWP2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5F7D551-3ED2-E86A-DB7D-056BF1073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141" y="3127984"/>
            <a:ext cx="1813717" cy="60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7370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C</a:t>
            </a:r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B419115-6B5F-8674-F6E2-81559E6A0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66" y="3021294"/>
            <a:ext cx="1943268" cy="8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157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C</a:t>
            </a:r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A7412FA-E1C1-96FF-9A45-F94910DEE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607" y="3105122"/>
            <a:ext cx="1912786" cy="64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232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C</a:t>
            </a:r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C5C10BC-ABCE-6000-FAD7-104AB9CDF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03" y="3185139"/>
            <a:ext cx="1767993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3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5C268D7-FAEE-C243-E189-CB3ACD7F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128" y="3086070"/>
            <a:ext cx="3741744" cy="68585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7CE26F6-D3E1-4026-B6E8-D6495A65FACB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Figure2 B</a:t>
            </a:r>
          </a:p>
          <a:p>
            <a:r>
              <a:rPr lang="en-US" altLang="zh-CN" sz="2400" b="1" dirty="0"/>
              <a:t>IB: Tubulin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313606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D</a:t>
            </a:r>
          </a:p>
          <a:p>
            <a:r>
              <a:rPr lang="en-US" altLang="zh-CN" sz="2400" b="1" dirty="0"/>
              <a:t>IP: PARP1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73D4ED4-D827-1BF9-BE4D-947EA9BD9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366" y="3097501"/>
            <a:ext cx="2385267" cy="6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808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D</a:t>
            </a:r>
          </a:p>
          <a:p>
            <a:r>
              <a:rPr lang="en-US" altLang="zh-CN" sz="2400" b="1" dirty="0"/>
              <a:t>IP: PARP1</a:t>
            </a:r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907150C-DFFD-FEB9-C168-ED6678102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470" y="3124173"/>
            <a:ext cx="2309060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807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D</a:t>
            </a:r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64D0779-9A17-D2D4-585A-C2E77E1A3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07" y="3040346"/>
            <a:ext cx="2133785" cy="77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501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D</a:t>
            </a:r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1B44AFD-5734-F1F4-9181-4BD155462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900" y="3101311"/>
            <a:ext cx="1844200" cy="6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4202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D</a:t>
            </a:r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C88A137-0670-0EA4-C644-22DE47445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262" y="3166087"/>
            <a:ext cx="2019475" cy="52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846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E</a:t>
            </a:r>
            <a:endParaRPr lang="en-US" altLang="zh-CN" sz="2400" b="1" dirty="0"/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E8FF0D3-C8FF-AD81-1EAC-B5C61C603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039" y="3040346"/>
            <a:ext cx="2331922" cy="77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7603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E</a:t>
            </a:r>
            <a:endParaRPr lang="en-US" altLang="zh-CN" sz="2400" b="1" dirty="0"/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7C55500-0804-200F-B38B-E440EF001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332" y="3067018"/>
            <a:ext cx="2263336" cy="7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106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E</a:t>
            </a:r>
            <a:endParaRPr lang="en-US" altLang="zh-CN" sz="2400" b="1" dirty="0"/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5CE2829-9684-06E8-FE93-3E463EC22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832" y="2929846"/>
            <a:ext cx="2484335" cy="9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727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F</a:t>
            </a:r>
            <a:endParaRPr lang="en-US" altLang="zh-CN" sz="2400" b="1" dirty="0"/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5B91272-59DB-5E01-8F18-DF9C19ADD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849" y="3059398"/>
            <a:ext cx="2324301" cy="73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226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F</a:t>
            </a:r>
            <a:endParaRPr lang="en-US" altLang="zh-CN" sz="2400" b="1" dirty="0"/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F955A35-0B8B-23FC-D0C5-32F36594A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832" y="2994622"/>
            <a:ext cx="2484335" cy="8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63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1F42393-89E2-860D-71BE-16B10120F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852" y="3044156"/>
            <a:ext cx="4092295" cy="76968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Figure2 D</a:t>
            </a:r>
          </a:p>
          <a:p>
            <a:r>
              <a:rPr lang="en-US" altLang="zh-CN" sz="2400" b="1" dirty="0"/>
              <a:t>IB: WWP2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503564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F</a:t>
            </a:r>
            <a:endParaRPr lang="en-US" altLang="zh-CN" sz="2400" b="1" dirty="0"/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99833B6-E984-3AF6-F08A-764ADC5EF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470" y="3177518"/>
            <a:ext cx="2309060" cy="5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0135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G</a:t>
            </a:r>
            <a:endParaRPr lang="en-US" altLang="zh-CN" sz="2400" b="1" dirty="0"/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BEFA60F-E988-6079-37A8-214CCA273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454" y="3097501"/>
            <a:ext cx="2911092" cy="6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514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G</a:t>
            </a:r>
            <a:endParaRPr lang="en-US" altLang="zh-CN" sz="2400" b="1" dirty="0"/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B06D1DA-0618-BF37-49E1-791A1F6A0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833" y="3139415"/>
            <a:ext cx="2926334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12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H</a:t>
            </a:r>
            <a:endParaRPr lang="en-US" altLang="zh-CN" sz="2400" b="1" dirty="0"/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A4D4650-DD70-9BBF-277D-AF7B2D872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40" y="2998432"/>
            <a:ext cx="2994920" cy="86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055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H</a:t>
            </a:r>
            <a:endParaRPr lang="en-US" altLang="zh-CN" sz="2400" b="1" dirty="0"/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EAAB508-F54B-C8DA-598B-F0D4EBB29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143" y="3147035"/>
            <a:ext cx="2697714" cy="5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272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I</a:t>
            </a:r>
            <a:endParaRPr lang="en-US" altLang="zh-CN" sz="2400" b="1" dirty="0"/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EDA3A91-5552-3407-CDCE-6FC247D41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953" y="3101311"/>
            <a:ext cx="2690093" cy="6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315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I</a:t>
            </a:r>
            <a:endParaRPr lang="en-US" altLang="zh-CN" sz="2400" b="1" dirty="0"/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CAD3BAA-34B8-5178-D9BC-3188A6024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695" y="3158466"/>
            <a:ext cx="2880610" cy="54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589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J</a:t>
            </a:r>
            <a:endParaRPr lang="en-US" altLang="zh-CN" sz="2400" b="1" dirty="0"/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DFD6206-1BA8-56BD-2B37-F9D9A505E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40" y="3036536"/>
            <a:ext cx="2994920" cy="7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864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Figure4 J</a:t>
            </a:r>
            <a:endParaRPr lang="en-US" altLang="zh-CN" sz="2400" b="1" dirty="0"/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79A02FB-B91C-8442-5F39-85A5D7AD9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005" y="3047967"/>
            <a:ext cx="2651990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6414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A</a:t>
            </a:r>
            <a:endParaRPr lang="en-US" altLang="zh-CN" sz="2400" b="1" dirty="0"/>
          </a:p>
          <a:p>
            <a:r>
              <a:rPr lang="en-US" altLang="zh-CN" sz="2400" b="1" dirty="0"/>
              <a:t>IP: WWP2</a:t>
            </a:r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8CF0702-40B2-685E-9630-EC53F9566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900" y="3208001"/>
            <a:ext cx="1844200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89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Figure2 D</a:t>
            </a:r>
          </a:p>
          <a:p>
            <a:r>
              <a:rPr lang="en-US" altLang="zh-CN" sz="2400" b="1" dirty="0"/>
              <a:t>IB: PARP1</a:t>
            </a:r>
            <a:endParaRPr lang="zh-CN" altLang="en-US" sz="24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91E3775-1A8A-2AFB-CA3B-4EA98654F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680" y="2994622"/>
            <a:ext cx="3924640" cy="8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104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A</a:t>
            </a:r>
            <a:endParaRPr lang="en-US" altLang="zh-CN" sz="2400" b="1" dirty="0"/>
          </a:p>
          <a:p>
            <a:r>
              <a:rPr lang="en-US" altLang="zh-CN" sz="2400" b="1" dirty="0"/>
              <a:t>IP: WWP2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E739CE4-C315-2D79-A308-7860F276A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073" y="3006053"/>
            <a:ext cx="2453853" cy="84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558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A</a:t>
            </a:r>
            <a:endParaRPr lang="en-US" altLang="zh-CN" sz="2400" b="1" dirty="0"/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84CE553-2D6D-9E19-F302-DBBCACCA3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142" y="3082260"/>
            <a:ext cx="2255715" cy="6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500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A</a:t>
            </a:r>
            <a:endParaRPr lang="en-US" altLang="zh-CN" sz="2400" b="1" dirty="0"/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E04DFE3-91C9-3981-30E4-0CC5FD77F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952" y="3047967"/>
            <a:ext cx="2248095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639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A</a:t>
            </a:r>
            <a:endParaRPr lang="en-US" altLang="zh-CN" sz="2400" b="1" dirty="0"/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Input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767F10C-EAF0-87FA-3AA8-A0DF4AAC0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865" y="3162277"/>
            <a:ext cx="1722269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218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B</a:t>
            </a:r>
            <a:endParaRPr lang="en-US" altLang="zh-CN" sz="2400" b="1" dirty="0"/>
          </a:p>
          <a:p>
            <a:r>
              <a:rPr lang="en-US" altLang="zh-CN" sz="2400" b="1" dirty="0"/>
              <a:t>IP: HA</a:t>
            </a:r>
          </a:p>
          <a:p>
            <a:r>
              <a:rPr lang="en-US" altLang="zh-CN" sz="2400" b="1" dirty="0"/>
              <a:t>IB: Input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438C998-AE7A-A92B-D68A-7CE77935A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728" y="3101311"/>
            <a:ext cx="2118544" cy="6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7423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B</a:t>
            </a:r>
            <a:endParaRPr lang="en-US" altLang="zh-CN" sz="2400" b="1" dirty="0"/>
          </a:p>
          <a:p>
            <a:r>
              <a:rPr lang="en-US" altLang="zh-CN" sz="2400" b="1" dirty="0"/>
              <a:t>IP: HA</a:t>
            </a:r>
          </a:p>
          <a:p>
            <a:r>
              <a:rPr lang="en-US" altLang="zh-CN" sz="2400" b="1" dirty="0"/>
              <a:t>IB: HA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027747-F237-12EF-76FA-3B4ADBA6A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694" y="3067018"/>
            <a:ext cx="2438611" cy="7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7727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B</a:t>
            </a:r>
            <a:endParaRPr lang="en-US" altLang="zh-CN" sz="2400" b="1" dirty="0"/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1EEA6A9-0177-A7A8-2593-4583DC9C2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056" y="3097501"/>
            <a:ext cx="2171888" cy="6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645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B</a:t>
            </a:r>
            <a:endParaRPr lang="en-US" altLang="zh-CN" sz="2400" b="1" dirty="0"/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HA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853E0B0-0075-6C85-FD80-8E2A4CB5C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435" y="3070829"/>
            <a:ext cx="2187130" cy="71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6364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B</a:t>
            </a:r>
            <a:endParaRPr lang="en-US" altLang="zh-CN" sz="2400" b="1" dirty="0"/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71E958B-A8BF-7591-5179-547C2238C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883" y="3192759"/>
            <a:ext cx="2004234" cy="47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7300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C</a:t>
            </a:r>
            <a:endParaRPr lang="en-US" altLang="zh-CN" sz="2400" b="1" dirty="0"/>
          </a:p>
          <a:p>
            <a:r>
              <a:rPr lang="en-US" altLang="zh-CN" sz="2400" b="1" dirty="0"/>
              <a:t>IP: PARP1</a:t>
            </a:r>
          </a:p>
          <a:p>
            <a:r>
              <a:rPr lang="en-US" altLang="zh-CN" sz="2400" b="1" dirty="0"/>
              <a:t>IB: HA-</a:t>
            </a:r>
            <a:r>
              <a:rPr lang="en-US" altLang="zh-CN" sz="2400" b="1" dirty="0" err="1"/>
              <a:t>Ub</a:t>
            </a:r>
            <a:endParaRPr lang="en-US" altLang="zh-CN" sz="2400" b="1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8492FC8-DCC3-4057-5F92-A9200820E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677" y="1908678"/>
            <a:ext cx="2598645" cy="304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73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Figure2 D</a:t>
            </a:r>
          </a:p>
          <a:p>
            <a:r>
              <a:rPr lang="en-US" altLang="zh-CN" sz="2400" b="1" dirty="0"/>
              <a:t>IB: Tubulin</a:t>
            </a:r>
            <a:endParaRPr lang="zh-CN" altLang="en-US" sz="2400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6E7B78E-F555-EC19-32E1-714663C67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369" y="3139415"/>
            <a:ext cx="3711262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086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C</a:t>
            </a:r>
            <a:endParaRPr lang="en-US" altLang="zh-CN" sz="2400" b="1" dirty="0"/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2201EBA-E03C-648F-7E37-8DC3600EF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797" y="3002243"/>
            <a:ext cx="1920406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50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C</a:t>
            </a:r>
            <a:endParaRPr lang="en-US" altLang="zh-CN" sz="2400" b="1" dirty="0"/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HA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427FE1A-0C8F-3500-E218-424E7E929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659" y="3006053"/>
            <a:ext cx="2316681" cy="84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3430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C</a:t>
            </a:r>
            <a:endParaRPr lang="en-US" altLang="zh-CN" sz="2400" b="1" dirty="0"/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A24AC29-CD2C-A7B2-4AB9-13AC9148F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935" y="3105122"/>
            <a:ext cx="1966130" cy="64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86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D</a:t>
            </a:r>
            <a:endParaRPr lang="en-US" altLang="zh-CN" sz="2400" b="1" dirty="0"/>
          </a:p>
          <a:p>
            <a:r>
              <a:rPr lang="en-US" altLang="zh-CN" sz="2400" b="1" dirty="0"/>
              <a:t>IP: PARP1</a:t>
            </a:r>
          </a:p>
          <a:p>
            <a:r>
              <a:rPr lang="en-US" altLang="zh-CN" sz="2400" b="1" dirty="0"/>
              <a:t>IB: HA-</a:t>
            </a:r>
            <a:r>
              <a:rPr lang="en-US" altLang="zh-CN" sz="2400" b="1" dirty="0" err="1"/>
              <a:t>Ub</a:t>
            </a:r>
            <a:endParaRPr lang="en-US" altLang="zh-CN" sz="2400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4B17E16-8B7B-E420-B553-209F7EE2C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316" y="2343056"/>
            <a:ext cx="2865368" cy="21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76640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D</a:t>
            </a:r>
            <a:endParaRPr lang="en-US" altLang="zh-CN" sz="2400" b="1" dirty="0"/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PARP1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733FF30-5D62-54DC-62CF-32D5A4318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01" y="3036536"/>
            <a:ext cx="2286198" cy="7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0656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D</a:t>
            </a:r>
            <a:endParaRPr lang="en-US" altLang="zh-CN" sz="2400" b="1" dirty="0"/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WWP2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22ADA3F-A273-6777-55F6-F4B36AF9A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005" y="2903174"/>
            <a:ext cx="2651990" cy="105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693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Figure5 D</a:t>
            </a:r>
            <a:endParaRPr lang="en-US" altLang="zh-CN" sz="2400" b="1" dirty="0"/>
          </a:p>
          <a:p>
            <a:r>
              <a:rPr lang="en-US" altLang="zh-CN" sz="2400" b="1" dirty="0"/>
              <a:t>Input</a:t>
            </a:r>
          </a:p>
          <a:p>
            <a:r>
              <a:rPr lang="en-US" altLang="zh-CN" sz="2400" b="1" dirty="0"/>
              <a:t>IB: Tubulin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9ADBAA3-FB0A-A497-1782-4BFC04C2A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055" y="3173708"/>
            <a:ext cx="1729890" cy="5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589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Figure2 G</a:t>
            </a:r>
          </a:p>
          <a:p>
            <a:r>
              <a:rPr lang="en-US" altLang="zh-CN" sz="2400" b="1" dirty="0"/>
              <a:t>IP: PARP1</a:t>
            </a:r>
          </a:p>
          <a:p>
            <a:r>
              <a:rPr lang="en-US" altLang="zh-CN" sz="2400" b="1" dirty="0"/>
              <a:t>IB: WWP2</a:t>
            </a:r>
            <a:endParaRPr lang="zh-CN" altLang="en-US" sz="24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5B2A95E-E0EE-9660-186B-CDADE686B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780" y="3070829"/>
            <a:ext cx="2522439" cy="71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65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54990D37-F18B-A8DB-C552-6DF3BC37A43D}"/>
              </a:ext>
            </a:extLst>
          </p:cNvPr>
          <p:cNvSpPr txBox="1"/>
          <p:nvPr/>
        </p:nvSpPr>
        <p:spPr>
          <a:xfrm>
            <a:off x="1150069" y="694929"/>
            <a:ext cx="30825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Figure2 G</a:t>
            </a:r>
          </a:p>
          <a:p>
            <a:r>
              <a:rPr lang="en-US" altLang="zh-CN" sz="2400" b="1" dirty="0"/>
              <a:t>IP: PARP1</a:t>
            </a:r>
          </a:p>
          <a:p>
            <a:r>
              <a:rPr lang="en-US" altLang="zh-CN" sz="2400" b="1" dirty="0"/>
              <a:t>IB: PARP1</a:t>
            </a:r>
            <a:endParaRPr lang="zh-CN" altLang="en-US" sz="2400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14FD256-EE9C-47A5-D51D-19E1CFCDB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26" y="2815537"/>
            <a:ext cx="3078747" cy="12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08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458</Words>
  <Application>Microsoft Office PowerPoint</Application>
  <PresentationFormat>宽屏</PresentationFormat>
  <Paragraphs>192</Paragraphs>
  <Slides>76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76</vt:i4>
      </vt:variant>
    </vt:vector>
  </HeadingPairs>
  <TitlesOfParts>
    <vt:vector size="80" baseType="lpstr">
      <vt:lpstr>等线</vt:lpstr>
      <vt:lpstr>等线 Light</vt:lpstr>
      <vt:lpstr>Arial</vt:lpstr>
      <vt:lpstr>Office 主题​​</vt:lpstr>
      <vt:lpstr>Supplementary File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欣欣 陆</dc:creator>
  <cp:lastModifiedBy>欣欣 陆</cp:lastModifiedBy>
  <cp:revision>14</cp:revision>
  <dcterms:created xsi:type="dcterms:W3CDTF">2022-06-26T03:21:06Z</dcterms:created>
  <dcterms:modified xsi:type="dcterms:W3CDTF">2022-06-28T16:12:50Z</dcterms:modified>
</cp:coreProperties>
</file>