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7" r:id="rId2"/>
  </p:sldIdLst>
  <p:sldSz cx="7559675" cy="1069181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66"/>
    <p:restoredTop sz="94662"/>
  </p:normalViewPr>
  <p:slideViewPr>
    <p:cSldViewPr snapToGrid="0" snapToObjects="1">
      <p:cViewPr varScale="1">
        <p:scale>
          <a:sx n="95" d="100"/>
          <a:sy n="95" d="100"/>
        </p:scale>
        <p:origin x="44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F23531-242A-B247-89EB-581B90258ECC}" type="datetimeFigureOut">
              <a:rPr lang="en-US" smtClean="0"/>
              <a:t>6/28/22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4DAE4-57D4-6A4A-A0E1-B83B1AED249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359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4DAE4-57D4-6A4A-A0E1-B83B1AED24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365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318D-EF72-3C41-82F7-20B3B03502CB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E284-B5BC-7748-98CA-74EAAC4EB99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9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318D-EF72-3C41-82F7-20B3B03502CB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E284-B5BC-7748-98CA-74EAAC4EB99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01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318D-EF72-3C41-82F7-20B3B03502CB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E284-B5BC-7748-98CA-74EAAC4EB99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676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318D-EF72-3C41-82F7-20B3B03502CB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E284-B5BC-7748-98CA-74EAAC4EB99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58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318D-EF72-3C41-82F7-20B3B03502CB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E284-B5BC-7748-98CA-74EAAC4EB99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67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318D-EF72-3C41-82F7-20B3B03502CB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E284-B5BC-7748-98CA-74EAAC4EB99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02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318D-EF72-3C41-82F7-20B3B03502CB}" type="datetimeFigureOut">
              <a:rPr lang="en-US" smtClean="0"/>
              <a:t>6/28/22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E284-B5BC-7748-98CA-74EAAC4EB99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783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318D-EF72-3C41-82F7-20B3B03502CB}" type="datetimeFigureOut">
              <a:rPr lang="en-US" smtClean="0"/>
              <a:t>6/28/22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E284-B5BC-7748-98CA-74EAAC4EB99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330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318D-EF72-3C41-82F7-20B3B03502CB}" type="datetimeFigureOut">
              <a:rPr lang="en-US" smtClean="0"/>
              <a:t>6/28/22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E284-B5BC-7748-98CA-74EAAC4EB99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402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318D-EF72-3C41-82F7-20B3B03502CB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E284-B5BC-7748-98CA-74EAAC4EB99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933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318D-EF72-3C41-82F7-20B3B03502CB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E284-B5BC-7748-98CA-74EAAC4EB99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078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6318D-EF72-3C41-82F7-20B3B03502CB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CE284-B5BC-7748-98CA-74EAAC4EB99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6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DE07939-613F-E943-BD76-63941F9F8D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509"/>
          <a:stretch/>
        </p:blipFill>
        <p:spPr>
          <a:xfrm>
            <a:off x="264973" y="692184"/>
            <a:ext cx="3302615" cy="221527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C9EA039-624F-FB4C-A335-4DFBB39E50C5}"/>
              </a:ext>
            </a:extLst>
          </p:cNvPr>
          <p:cNvSpPr txBox="1"/>
          <p:nvPr/>
        </p:nvSpPr>
        <p:spPr>
          <a:xfrm>
            <a:off x="4088245" y="507158"/>
            <a:ext cx="28886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figure 1: </a:t>
            </a:r>
            <a:r>
              <a:rPr lang="en-US" dirty="0"/>
              <a:t>VGAT percentage of SCZ and control neurons co-cultured with rat astrocytes. Percentage based on VGAT and </a:t>
            </a:r>
            <a:r>
              <a:rPr lang="en-US" dirty="0" err="1"/>
              <a:t>Synaptophysin</a:t>
            </a:r>
            <a:r>
              <a:rPr lang="en-US" dirty="0"/>
              <a:t> positive puncta on MAP2 ICC, analyzed using automated system.</a:t>
            </a: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4358541C-0DD1-9A40-92A0-D36D5DB57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474834"/>
              </p:ext>
            </p:extLst>
          </p:nvPr>
        </p:nvGraphicFramePr>
        <p:xfrm>
          <a:off x="1259946" y="3665978"/>
          <a:ext cx="5039784" cy="63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1654">
                  <a:extLst>
                    <a:ext uri="{9D8B030D-6E8A-4147-A177-3AD203B41FA5}">
                      <a16:colId xmlns:a16="http://schemas.microsoft.com/office/drawing/2014/main" val="4219013183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1688352579"/>
                    </a:ext>
                  </a:extLst>
                </a:gridCol>
                <a:gridCol w="891761">
                  <a:extLst>
                    <a:ext uri="{9D8B030D-6E8A-4147-A177-3AD203B41FA5}">
                      <a16:colId xmlns:a16="http://schemas.microsoft.com/office/drawing/2014/main" val="2295247846"/>
                    </a:ext>
                  </a:extLst>
                </a:gridCol>
                <a:gridCol w="1051869">
                  <a:extLst>
                    <a:ext uri="{9D8B030D-6E8A-4147-A177-3AD203B41FA5}">
                      <a16:colId xmlns:a16="http://schemas.microsoft.com/office/drawing/2014/main" val="15588102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Antibody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802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CD44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Hybridoma bank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Mouse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908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Nestin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BD Bioscience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Mouse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5312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GFAP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rabbit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674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GFAP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Sigma-Aldrich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1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MAP2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Abcam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 10000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Chicken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7021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Smi312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Covance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91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VGAT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Sysy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Rabbit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402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Synaptophysin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SySy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Guinea pig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695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VGLUT2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SySy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Rabbit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309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ID3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Cell </a:t>
                      </a:r>
                      <a:r>
                        <a:rPr lang="en-US" dirty="0" err="1"/>
                        <a:t>Signalling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Rabiit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133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SOX9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CellSignalling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Rabbit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0086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S100b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ProteinTech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Rabbit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299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GC2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Hybridoma bank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800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Alexa Fluor 488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ThermoFisher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451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Alexa Fluor 594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ThermoFisher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720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Alexa Fluor 647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ThermoFisher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720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752705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115</Words>
  <Application>Microsoft Macintosh PowerPoint</Application>
  <PresentationFormat>Aangepast</PresentationFormat>
  <Paragraphs>70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Microsoft Office User</dc:creator>
  <cp:lastModifiedBy>Microsoft Office User</cp:lastModifiedBy>
  <cp:revision>9</cp:revision>
  <cp:lastPrinted>2021-08-03T14:34:41Z</cp:lastPrinted>
  <dcterms:created xsi:type="dcterms:W3CDTF">2021-08-03T14:33:39Z</dcterms:created>
  <dcterms:modified xsi:type="dcterms:W3CDTF">2022-06-28T10:26:23Z</dcterms:modified>
</cp:coreProperties>
</file>