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94660"/>
  </p:normalViewPr>
  <p:slideViewPr>
    <p:cSldViewPr snapToGrid="0">
      <p:cViewPr varScale="1">
        <p:scale>
          <a:sx n="72" d="100"/>
          <a:sy n="72" d="100"/>
        </p:scale>
        <p:origin x="1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8337F4-EDB5-48A9-83E3-1C402A291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CE0EC5A-5439-4AF1-A36C-D26FF1751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42B2DD-D6F1-41B9-AD6D-055FD4A11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005C30-D68F-4FD1-BCCC-F4D65248C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DDDCD-C2FE-4DF6-8CA8-8BBAC43C7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4142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58AFF9-AF74-457A-8E01-84D3B20D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060B6E6-AE1C-4B8D-A6EF-EC7E6ABDC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152350-EB76-4740-B74C-C385BA98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A6BFBB-585B-47AF-8CDB-96B231203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EB493B-B460-47E9-AAA4-F5080AEE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32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DC0DBA6-F1E2-4A29-990F-A869C3445D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15E1F5E-ABC7-47AB-A877-9DC9105E5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6880BE-816C-41E4-A6A1-0E6279FCC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DC6289-D8D8-470C-9F36-AE74FCFB8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038796-BF8C-46C5-B9B5-5945DE674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643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BD709-53B3-4A0D-9AB6-C1CB904A0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63FA38-EE3B-41C4-B06B-56A7DB786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00FB0E-3A27-4BFC-818C-AE104C925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9D6AD3-62E3-4295-AAF3-5AE06909A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DA253A-EDC5-4FD5-8CEF-0892F021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5888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9851CE-9332-4AAA-A59D-804E1723D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039293-817B-44BB-8F74-716D1CA7E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3CC4F5D-020A-40A1-B42B-042FFF55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0C8BA7-5D61-48D0-A19C-0AF67001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114BE3-6AA5-4CFC-9283-42C1E467D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27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62650-965D-4019-8B12-055D6887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04C680-BA01-4516-AABA-5909448E9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E53284-CD84-4DFB-83B5-3F2F513A8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E071DE-A3AE-41AC-B467-79F2ED4E9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C396A2-3E10-47A1-9472-9D0D99F2F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2659C0-EAB3-430C-A19A-5F63DED3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4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2D138-8DFA-483D-9E63-BD38B7D03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E8A6C61-A31D-4314-BCC2-08272E58E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C1C47C-97A1-4290-84B0-85A23AC78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E9F6DA-692C-4E79-9DAF-3FF8C2DD4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8E74793-FC7A-48AC-BA87-CD839A16C2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1962DF3-B580-4A25-81DB-6902751EC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8391A07-0938-4C32-936D-5E2A0D383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B871323-B1EB-4919-B5AA-4B7949880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74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39368-23AE-4802-8C33-1F532926A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53262C-4D3E-43EF-BA2C-CFBD4A491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7F2E94D-0A78-49A0-B4BB-C2429FFA3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63B10D-0724-4A49-B3EE-FC69A07AC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1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7030095-B1A9-4E39-92D9-F709D7B8E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1F9883-0A30-4788-A393-F4865BE2F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13C893-4B79-4738-B10F-4A8F1322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336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1F4DDA-0302-4F3C-AAC6-5C434C51E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DD7FD9-8A06-40CA-B8D5-6535C80D7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6784D2-9509-42ED-BAEF-67562A0CF1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0B789E-7E76-4193-9259-50965A2C4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35B307-2747-4C0F-8166-FD78F299F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7DAF33-0E05-4BF7-835A-3DF40F517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067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F3BE3-7567-4C48-B9CD-AC0EB1575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FA5F7C2-606B-4B58-BCF8-B99890554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06E642-9C5B-4CF1-B2E8-B812E4069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EFF807-F200-47AC-BF12-324FF5A3C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56D0069-745B-4F22-8FA8-AEC50275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D5E8536-7ED3-48E0-AEF0-96A6C0339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1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AE08602-D3D8-4E83-BDE2-0D3F08DC8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765653-A4D9-42A9-B1CC-89C7E5296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351B21-D2B4-49E0-8D7C-C501F949C1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DDF9B-0FEE-4396-9EA4-500DD2D3E15A}" type="datetimeFigureOut">
              <a:rPr lang="de-DE" smtClean="0"/>
              <a:t>29.10.2021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D2F863-9354-4C9B-95D3-6AA55C50C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A95F3A-1B8B-46DE-B5B6-0F0C8BC42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19D1-F3A2-450A-8CAA-F4275634AA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11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6C38DACC-6700-4B4E-9129-31D8FD675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19149"/>
              </p:ext>
            </p:extLst>
          </p:nvPr>
        </p:nvGraphicFramePr>
        <p:xfrm>
          <a:off x="2307662" y="169277"/>
          <a:ext cx="4084671" cy="633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6471">
                  <a:extLst>
                    <a:ext uri="{9D8B030D-6E8A-4147-A177-3AD203B41FA5}">
                      <a16:colId xmlns:a16="http://schemas.microsoft.com/office/drawing/2014/main" val="1664439428"/>
                    </a:ext>
                  </a:extLst>
                </a:gridCol>
                <a:gridCol w="660463">
                  <a:extLst>
                    <a:ext uri="{9D8B030D-6E8A-4147-A177-3AD203B41FA5}">
                      <a16:colId xmlns:a16="http://schemas.microsoft.com/office/drawing/2014/main" val="483536422"/>
                    </a:ext>
                  </a:extLst>
                </a:gridCol>
                <a:gridCol w="759721">
                  <a:extLst>
                    <a:ext uri="{9D8B030D-6E8A-4147-A177-3AD203B41FA5}">
                      <a16:colId xmlns:a16="http://schemas.microsoft.com/office/drawing/2014/main" val="2385521039"/>
                    </a:ext>
                  </a:extLst>
                </a:gridCol>
                <a:gridCol w="688016">
                  <a:extLst>
                    <a:ext uri="{9D8B030D-6E8A-4147-A177-3AD203B41FA5}">
                      <a16:colId xmlns:a16="http://schemas.microsoft.com/office/drawing/2014/main" val="317127694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b="1" noProof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Variables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noProof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 n (%)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050" b="1" noProof="0" dirty="0">
                          <a:solidFill>
                            <a:schemeClr val="accent1"/>
                          </a:solidFill>
                        </a:rPr>
                        <a:t>Frequency n (%)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511213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/>
                      <a:r>
                        <a:rPr lang="en-GB" sz="1000" b="1" noProof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noProof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endParaRPr lang="en-GB" sz="1000" b="1" noProof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02121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Dentists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(31,4)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0431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/>
                      <a:endParaRPr lang="de-DE" sz="105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(68,6)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93359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Parents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0,000*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(11)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0685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/>
                      <a:endParaRPr lang="de-DE" sz="105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 (89)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78713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(45,3)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008108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/>
                      <a:endParaRPr lang="de-DE" sz="105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(53,1)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913869"/>
                  </a:ext>
                </a:extLst>
              </a:tr>
              <a:tr h="125363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b="1" noProof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endParaRPr lang="en-GB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230011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Dentists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≤35 years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(49)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523773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&gt;35 years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(51)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166046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Parents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≤35 years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(48,9)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010742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pPr algn="l"/>
                      <a:endParaRPr lang="de-DE" sz="105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&gt;35 years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(51,1)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5056139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≤4 years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(25)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842764"/>
                  </a:ext>
                </a:extLst>
              </a:tr>
              <a:tr h="132080">
                <a:tc gridSpan="2" vMerge="1">
                  <a:txBody>
                    <a:bodyPr/>
                    <a:lstStyle/>
                    <a:p>
                      <a:pPr algn="l"/>
                      <a:endParaRPr lang="de-DE" sz="1050"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&gt;4 years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(75)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59343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b="1" noProof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Experience with GA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 b="1" noProof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endParaRPr lang="en-GB" sz="1000" noProof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8761255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Dentists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l"/>
                      <a:endParaRPr lang="en-GB" sz="10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(88,2)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947417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pPr algn="l"/>
                      <a:endParaRPr lang="de-DE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(11,8)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684455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Parents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l"/>
                      <a:endParaRPr lang="en-GB" sz="10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(44)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856007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pPr algn="l"/>
                      <a:endParaRPr lang="de-DE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(56)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7785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b="1" noProof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 of dentists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endParaRPr lang="en-GB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39237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Paediatirc dentistry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(64,3)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30096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dentistry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(25)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76601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Oral and Maxillofacial Surgery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(7,1)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59672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Cosmetic dentistry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(1,8)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24920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GB" sz="100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(1,8)</a:t>
                      </a:r>
                    </a:p>
                  </a:txBody>
                  <a:tcPr>
                    <a:lnL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383956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BCCE2858-6210-4721-9F0A-CCFA1DC4D79D}"/>
              </a:ext>
            </a:extLst>
          </p:cNvPr>
          <p:cNvSpPr txBox="1"/>
          <p:nvPr/>
        </p:nvSpPr>
        <p:spPr>
          <a:xfrm>
            <a:off x="7306056" y="3169920"/>
            <a:ext cx="4305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TAB.1: Distribution of characteristics (n=142).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χ2</a:t>
            </a:r>
            <a:r>
              <a:rPr lang="de-DE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-test,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 * p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&lt;0,05 </a:t>
            </a:r>
          </a:p>
        </p:txBody>
      </p:sp>
    </p:spTree>
    <p:extLst>
      <p:ext uri="{BB962C8B-B14F-4D97-AF65-F5344CB8AC3E}">
        <p14:creationId xmlns:p14="http://schemas.microsoft.com/office/powerpoint/2010/main" val="1679231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Breitbild</PresentationFormat>
  <Paragraphs>61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Ali Shojaei</dc:creator>
  <cp:lastModifiedBy>Ali Shojaei</cp:lastModifiedBy>
  <cp:revision>24</cp:revision>
  <dcterms:created xsi:type="dcterms:W3CDTF">2021-10-26T15:39:29Z</dcterms:created>
  <dcterms:modified xsi:type="dcterms:W3CDTF">2021-10-29T14:44:31Z</dcterms:modified>
</cp:coreProperties>
</file>