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9" autoAdjust="0"/>
    <p:restoredTop sz="94660"/>
  </p:normalViewPr>
  <p:slideViewPr>
    <p:cSldViewPr snapToGrid="0">
      <p:cViewPr varScale="1">
        <p:scale>
          <a:sx n="72" d="100"/>
          <a:sy n="72" d="100"/>
        </p:scale>
        <p:origin x="18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6898EC-A6A5-4B07-8497-0481859644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C0BFEA5-1F20-40CD-9E12-315F15B424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GB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37987E7-1153-4737-A486-72ACBB13A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48FC0-1D6C-4C06-9AB7-1A7F87FA005F}" type="datetimeFigureOut">
              <a:rPr lang="en-GB" smtClean="0"/>
              <a:t>29/10/2021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5FF7A71-4D90-4660-B3F2-6CFF02A14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A9EF74A-4FFD-49B0-98AC-013E5C2D0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FFB20-0E8B-4C58-BEAF-3A609C97554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1292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7312CD-D42A-4AA9-8ACC-85EF0BB71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FCC700C-740B-46B2-9EE8-6B9C9A2EF1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99175BB-1F1F-4954-A129-AB1F30F99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48FC0-1D6C-4C06-9AB7-1A7F87FA005F}" type="datetimeFigureOut">
              <a:rPr lang="en-GB" smtClean="0"/>
              <a:t>29/10/2021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7A5F352-D924-4DB4-A00C-2D1F05D06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AF6A6AA-82FA-445D-8056-F9C9616B1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FFB20-0E8B-4C58-BEAF-3A609C97554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8839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F4C30516-1859-4B06-9AE4-D110DC4A73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1DC033A-6784-45EC-B418-05CA2FB0D3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AA78058-45C8-4D60-B53D-9FBF83FEAA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48FC0-1D6C-4C06-9AB7-1A7F87FA005F}" type="datetimeFigureOut">
              <a:rPr lang="en-GB" smtClean="0"/>
              <a:t>29/10/2021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A63A572-56C1-49D1-8447-2F03C47C6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5409B93-2873-49FB-9AB9-34344DDCC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FFB20-0E8B-4C58-BEAF-3A609C97554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1631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D59B0C-10C0-40F9-B393-59BE1A2C8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FE798BB-09BD-4A07-B8F9-454F4FD896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A3B1E07-BB6E-443D-8AED-85AD4B305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48FC0-1D6C-4C06-9AB7-1A7F87FA005F}" type="datetimeFigureOut">
              <a:rPr lang="en-GB" smtClean="0"/>
              <a:t>29/10/2021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72D68F7-142D-498E-A4BA-C21C3D87C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7D67329-D66A-42AD-B939-BE7F67E7C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FFB20-0E8B-4C58-BEAF-3A609C97554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5478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097BF9-41EC-40B1-AFF8-90C848E3E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7CE8F25-6B2F-4FCC-89A1-78F27D42D1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61EB11D-8231-4089-BB4A-E663F6A1E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48FC0-1D6C-4C06-9AB7-1A7F87FA005F}" type="datetimeFigureOut">
              <a:rPr lang="en-GB" smtClean="0"/>
              <a:t>29/10/2021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F87EBDD-2BC4-4AE6-A7AB-E20CBD102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7AA8D78-A813-4FF9-A56A-B7D3D66F4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FFB20-0E8B-4C58-BEAF-3A609C97554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2195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9E9546-78BE-41C0-8AA7-DE0DA0986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7B4FA0B-0691-4524-8795-F750058BB1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84C9C15-3E79-4369-8115-D8961B6249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412E138-FE9A-466E-81A1-C60D4427A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48FC0-1D6C-4C06-9AB7-1A7F87FA005F}" type="datetimeFigureOut">
              <a:rPr lang="en-GB" smtClean="0"/>
              <a:t>29/10/2021</a:t>
            </a:fld>
            <a:endParaRPr lang="en-GB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B257F10-3E0E-4215-BF82-002B52F22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F25C75C-0B80-4712-8A19-504AB59A4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FFB20-0E8B-4C58-BEAF-3A609C97554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817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3D28DA-110B-462F-975D-7900B6AC4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556DDC5-3BD3-47F6-B9F2-4028319CE8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E62B079-82ED-493E-9670-6067C4862B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7710240-2BB5-40FE-B4A7-029D9FF06F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A3ED6D4-16C9-4DB1-BD81-8669B64700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4036EA4B-7CCC-4C18-B19A-8BFC70C5B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48FC0-1D6C-4C06-9AB7-1A7F87FA005F}" type="datetimeFigureOut">
              <a:rPr lang="en-GB" smtClean="0"/>
              <a:t>29/10/2021</a:t>
            </a:fld>
            <a:endParaRPr lang="en-GB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C04FDF35-0B9A-4139-B2DC-7A02894B7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20499DA5-2A87-459E-BCE6-2EF4098A4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FFB20-0E8B-4C58-BEAF-3A609C97554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784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9617BC-E587-41EC-A964-CF2962EC8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1359375-1F4F-46F9-8DAB-CDA811C878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48FC0-1D6C-4C06-9AB7-1A7F87FA005F}" type="datetimeFigureOut">
              <a:rPr lang="en-GB" smtClean="0"/>
              <a:t>29/10/2021</a:t>
            </a:fld>
            <a:endParaRPr lang="en-GB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5F3823D-B613-46E7-91F4-A56736AF6C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3D5271B-935C-4715-8AA8-2F660579B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FFB20-0E8B-4C58-BEAF-3A609C97554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8232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3370253-678D-4B94-A2D0-7EE54D39C3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48FC0-1D6C-4C06-9AB7-1A7F87FA005F}" type="datetimeFigureOut">
              <a:rPr lang="en-GB" smtClean="0"/>
              <a:t>29/10/2021</a:t>
            </a:fld>
            <a:endParaRPr lang="en-GB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C3AC3C5-81A6-4E76-AB22-55F8735F9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CEA2E0B-89DD-4F5B-8528-0FD7BA108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FFB20-0E8B-4C58-BEAF-3A609C97554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7800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54ED95-ADAF-4D2D-8407-A802B5EB3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B1D083D-29B1-4717-A433-F980EEC87D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7D71EF5-B319-4948-9AF6-9B8F8A06B0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47A8CAD-E1B4-4722-847F-64011A77F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48FC0-1D6C-4C06-9AB7-1A7F87FA005F}" type="datetimeFigureOut">
              <a:rPr lang="en-GB" smtClean="0"/>
              <a:t>29/10/2021</a:t>
            </a:fld>
            <a:endParaRPr lang="en-GB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45B5892-DFDE-4FC8-A9FD-C18B4F85B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91A2018-5620-4A86-A051-86BC94EF5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FFB20-0E8B-4C58-BEAF-3A609C97554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8955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BD233E-A343-40A9-9F38-052396976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D0B0D6BF-B60A-4FA1-AA4E-B083B3E7EE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0EF0145-3616-49BD-AABF-F7014FCECB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688F153-47EA-4AB9-A828-1F36A72A0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48FC0-1D6C-4C06-9AB7-1A7F87FA005F}" type="datetimeFigureOut">
              <a:rPr lang="en-GB" smtClean="0"/>
              <a:t>29/10/2021</a:t>
            </a:fld>
            <a:endParaRPr lang="en-GB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87F801B-0041-4058-97D9-E291C974C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2503D09-68CE-4A3A-9527-15C6D06F9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FFB20-0E8B-4C58-BEAF-3A609C97554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6330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B031C3DE-6333-40A9-BE5D-963AE6E56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F2323ED-4326-40A4-9838-AEFDE51385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7F2B513-A52B-41F4-982B-DA5C8642BE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048FC0-1D6C-4C06-9AB7-1A7F87FA005F}" type="datetimeFigureOut">
              <a:rPr lang="en-GB" smtClean="0"/>
              <a:t>29/10/2021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45E1897-D885-4E63-8296-27559DFCFF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81FD671-ECBB-425A-8792-C30EC2575F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BFFB20-0E8B-4C58-BEAF-3A609C97554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2693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E46A1672-3469-4FF5-9310-7DC9855E0E33}"/>
              </a:ext>
            </a:extLst>
          </p:cNvPr>
          <p:cNvSpPr txBox="1"/>
          <p:nvPr/>
        </p:nvSpPr>
        <p:spPr>
          <a:xfrm flipH="1">
            <a:off x="1162101" y="3429000"/>
            <a:ext cx="105247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TAB 3. Statistical outcome: Opinion on indications for GA (dentists n=51, parents without experience n=51), Mann-Whitney-U-test * p&lt;0,05</a:t>
            </a:r>
          </a:p>
        </p:txBody>
      </p:sp>
      <p:graphicFrame>
        <p:nvGraphicFramePr>
          <p:cNvPr id="6" name="Tabelle 6">
            <a:extLst>
              <a:ext uri="{FF2B5EF4-FFF2-40B4-BE49-F238E27FC236}">
                <a16:creationId xmlns:a16="http://schemas.microsoft.com/office/drawing/2014/main" id="{496FEA63-4F83-44F4-B410-FA0AB8330B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3049069"/>
              </p:ext>
            </p:extLst>
          </p:nvPr>
        </p:nvGraphicFramePr>
        <p:xfrm>
          <a:off x="1262108" y="2113459"/>
          <a:ext cx="9834977" cy="1005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01987">
                  <a:extLst>
                    <a:ext uri="{9D8B030D-6E8A-4147-A177-3AD203B41FA5}">
                      <a16:colId xmlns:a16="http://schemas.microsoft.com/office/drawing/2014/main" val="648635911"/>
                    </a:ext>
                  </a:extLst>
                </a:gridCol>
                <a:gridCol w="1766598">
                  <a:extLst>
                    <a:ext uri="{9D8B030D-6E8A-4147-A177-3AD203B41FA5}">
                      <a16:colId xmlns:a16="http://schemas.microsoft.com/office/drawing/2014/main" val="3942365349"/>
                    </a:ext>
                  </a:extLst>
                </a:gridCol>
                <a:gridCol w="1766598">
                  <a:extLst>
                    <a:ext uri="{9D8B030D-6E8A-4147-A177-3AD203B41FA5}">
                      <a16:colId xmlns:a16="http://schemas.microsoft.com/office/drawing/2014/main" val="1092028002"/>
                    </a:ext>
                  </a:extLst>
                </a:gridCol>
                <a:gridCol w="1766598">
                  <a:extLst>
                    <a:ext uri="{9D8B030D-6E8A-4147-A177-3AD203B41FA5}">
                      <a16:colId xmlns:a16="http://schemas.microsoft.com/office/drawing/2014/main" val="1934855240"/>
                    </a:ext>
                  </a:extLst>
                </a:gridCol>
                <a:gridCol w="1766598">
                  <a:extLst>
                    <a:ext uri="{9D8B030D-6E8A-4147-A177-3AD203B41FA5}">
                      <a16:colId xmlns:a16="http://schemas.microsoft.com/office/drawing/2014/main" val="3853457160"/>
                    </a:ext>
                  </a:extLst>
                </a:gridCol>
                <a:gridCol w="1766598">
                  <a:extLst>
                    <a:ext uri="{9D8B030D-6E8A-4147-A177-3AD203B41FA5}">
                      <a16:colId xmlns:a16="http://schemas.microsoft.com/office/drawing/2014/main" val="220956118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GB" sz="1200" b="1" dirty="0">
                        <a:solidFill>
                          <a:schemeClr val="accent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Surgical vs. </a:t>
                      </a:r>
                      <a:br>
                        <a:rPr lang="en-GB" sz="1200" b="1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GB" sz="1200" b="1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restorative treatment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Frenectomy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Low </a:t>
                      </a:r>
                      <a:r>
                        <a:rPr lang="en-GB" sz="1200" b="1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compliance </a:t>
                      </a:r>
                      <a:br>
                        <a:rPr lang="en-GB" sz="1200" b="1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GB" sz="1200" b="1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due </a:t>
                      </a:r>
                      <a:r>
                        <a:rPr lang="en-GB" sz="1200" b="1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fear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Mental disability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Acute pain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249034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200" b="1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Parents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0,000*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0,000*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0,000*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236851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200" b="1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Dentists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v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33670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2945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</Words>
  <Application>Microsoft Office PowerPoint</Application>
  <PresentationFormat>Breitbild</PresentationFormat>
  <Paragraphs>13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Ali Shojaei</dc:creator>
  <cp:lastModifiedBy>Ali Shojaei</cp:lastModifiedBy>
  <cp:revision>11</cp:revision>
  <dcterms:created xsi:type="dcterms:W3CDTF">2021-10-28T09:47:32Z</dcterms:created>
  <dcterms:modified xsi:type="dcterms:W3CDTF">2021-10-29T14:16:13Z</dcterms:modified>
</cp:coreProperties>
</file>