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2C2720-4C3C-41E9-AC17-3552B66C9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466801-A73E-47EB-81CB-06F3D56F1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98E3CF7-B413-4909-8780-16939AAE1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F4558F-6C8C-4AF8-9067-2F170FC2C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C38142-DAE8-433D-9556-75E69AA2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86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CFA11B-FEAE-4535-8AA8-BDC5231A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EA3255-C802-4377-8ED7-014BDC16A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25C6F6-8858-489E-A313-E3F2A04CA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F98E3C1-DF3B-41DF-A562-58AECC039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7E5FA53-5A39-4197-8B09-D45FA3C21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74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860390-B6C5-445B-B9F9-E52296A3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793427-8E82-4A2C-BA19-79B64B3AF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0C5491-D5A3-47AC-8A41-EAA68F8EA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18E9D3-65E5-449A-9EFD-2C3E5B0D3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BF1C34-E519-432F-B554-BA40F2530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16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23CAF8-A47E-4672-9A40-9D38AD342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A57175C-56D7-448E-91E1-B395C9954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0F5A47F-8856-4915-BA67-764ED0BB0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8EFE992-CCE3-41FD-8558-686E53CF7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884D536-5C4B-418C-98A3-68389FBBE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31D39EB-98DD-433A-9DF0-7D340827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97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B9DE08-7CF6-4AFB-91FC-12053A016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601ADB9-D549-4BE5-B888-E8495E1AD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851B7B9-672C-44FE-B8EE-FD12F5492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EFFD798-C2A2-4156-802A-C42C3F7A77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F50A043-6F4A-4CBB-8756-1725A68DC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91DCD0A-3DEC-483B-8A90-88892440D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2DCE70B-9D82-4866-BCD2-8C71C0A5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385EBC7-3180-47F4-86C5-603FCEE4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336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AE4962-0A48-4C50-945C-5D853E37D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C9C2D6F-6E0E-4613-905F-3CC66E5BA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7A8EEFF-6D14-4264-8EE8-F1786F5FE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B7D05C7-5AC1-4738-82DA-652CB9708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74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852BD6E-D28B-46EB-B92A-837688685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D0CD7EA-45BA-4E57-8EAB-F03402788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1C90B5E-EF14-480A-BFC2-6D7454EC9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44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D3F1BF-0634-4779-9E25-83AE0EDA0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DE5F2D-8541-41D5-9EB4-DE3743596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53061B-2185-46E2-9F89-7D2A8C865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6221D2-1225-4CC7-B330-68387202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B3545DD-4A5A-48B9-9146-63773E737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A9BA07C-8DDF-40EF-8B36-004C916C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26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BEA1A8-8F09-4B2D-99AC-1796FBE14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0575B97-3239-4C16-9E21-81760EA26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24B302-97B1-4DA3-9975-D7E4B33CE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340D869-0EEC-4DF1-B16A-180A47FE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7077C9-43E0-406A-BDB0-6A1229E8F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12035F6-B911-4104-9F98-816A159A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68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967DF0-1E67-40D6-9079-5DC27374B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B07D53F-A1B9-423E-83BE-BB20EDAAE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256691-9432-47A1-871E-7C17D2302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11B600-6983-4755-9497-67BC12AE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A4DE41B-53EC-4157-BF29-3BA78B81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82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CFA8F38-37CD-442A-8EF4-FAFC7573B1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F8C0CFD-65EE-4146-88AB-477E208FF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7BCBEF0-AFF9-49AD-8857-6FFEFA26C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945A8D0-24E6-4C3F-9032-D2F81E1DB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806CBC8-C914-4AAE-AAF4-AABF9C175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221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5E087AF-470D-4ECF-BB7A-9E94A56C1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043FC70-A712-4F84-B304-379C5E54A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35D9056-9050-4D59-A45D-6EB74EBD3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CBA6C-8D0E-4200-BAD3-56FF36F4076F}" type="datetimeFigureOut">
              <a:rPr lang="en-GB" smtClean="0"/>
              <a:t>27/06/2022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435D02-D43D-482C-AC9A-D70F085A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9B2552-CBB4-4C6B-BFE3-AFF759AFD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C1438-1F46-4186-9D7A-42605DA6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2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>
            <a:extLst>
              <a:ext uri="{FF2B5EF4-FFF2-40B4-BE49-F238E27FC236}">
                <a16:creationId xmlns:a16="http://schemas.microsoft.com/office/drawing/2014/main" id="{7D6ED495-57AE-4C0F-BA92-6ADE16C32E6B}"/>
              </a:ext>
            </a:extLst>
          </p:cNvPr>
          <p:cNvGrpSpPr/>
          <p:nvPr/>
        </p:nvGrpSpPr>
        <p:grpSpPr>
          <a:xfrm>
            <a:off x="111252" y="1562674"/>
            <a:ext cx="11969496" cy="3420000"/>
            <a:chOff x="214407" y="229633"/>
            <a:chExt cx="11969496" cy="3420000"/>
          </a:xfrm>
        </p:grpSpPr>
        <p:pic>
          <p:nvPicPr>
            <p:cNvPr id="4" name="Bildobjekt 3">
              <a:extLst>
                <a:ext uri="{FF2B5EF4-FFF2-40B4-BE49-F238E27FC236}">
                  <a16:creationId xmlns:a16="http://schemas.microsoft.com/office/drawing/2014/main" id="{5BEDB23B-F7F5-4A49-BB3D-EC555DDFEC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594"/>
            <a:stretch/>
          </p:blipFill>
          <p:spPr>
            <a:xfrm>
              <a:off x="214407" y="229633"/>
              <a:ext cx="4117089" cy="3420000"/>
            </a:xfrm>
            <a:prstGeom prst="rect">
              <a:avLst/>
            </a:prstGeom>
          </p:spPr>
        </p:pic>
        <p:pic>
          <p:nvPicPr>
            <p:cNvPr id="5" name="Bildobjekt 4">
              <a:extLst>
                <a:ext uri="{FF2B5EF4-FFF2-40B4-BE49-F238E27FC236}">
                  <a16:creationId xmlns:a16="http://schemas.microsoft.com/office/drawing/2014/main" id="{49EFB3DA-5B8E-4A46-8F12-CDF7AC19A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9594"/>
            <a:stretch/>
          </p:blipFill>
          <p:spPr>
            <a:xfrm>
              <a:off x="4251862" y="229633"/>
              <a:ext cx="4117089" cy="3420000"/>
            </a:xfrm>
            <a:prstGeom prst="rect">
              <a:avLst/>
            </a:prstGeom>
          </p:spPr>
        </p:pic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590376CE-3E9A-488B-9B11-D4286380AA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9594"/>
            <a:stretch/>
          </p:blipFill>
          <p:spPr>
            <a:xfrm>
              <a:off x="8066814" y="229633"/>
              <a:ext cx="4117089" cy="34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1613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Bredbild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Susanna Jakobson Mo</dc:creator>
  <cp:lastModifiedBy>Susanna Jakobson Mo</cp:lastModifiedBy>
  <cp:revision>7</cp:revision>
  <cp:lastPrinted>2022-06-23T11:53:47Z</cp:lastPrinted>
  <dcterms:created xsi:type="dcterms:W3CDTF">2022-06-23T11:51:22Z</dcterms:created>
  <dcterms:modified xsi:type="dcterms:W3CDTF">2022-06-27T20:47:42Z</dcterms:modified>
</cp:coreProperties>
</file>