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71" d="100"/>
          <a:sy n="71" d="100"/>
        </p:scale>
        <p:origin x="42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A1C195-F1CA-4C33-A9C9-D3457A19E2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B449164-2C6E-475E-A67A-5350DDBB0D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7C86EB3-FF92-4E41-8C16-4ECC8AEC9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77B0-5BD8-42B0-B502-52822873C670}" type="datetimeFigureOut">
              <a:rPr lang="zh-CN" altLang="en-US" smtClean="0"/>
              <a:t>2022/5/9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518A30-F897-4B55-9F8A-FDAE55C30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76DE174-6B05-4CF1-8C0C-81B2F7F99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4CE9C-859C-43F7-B79A-6CA30B3111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4892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53350D-FB87-4CF4-8E84-FFF5D1FB4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73D1E3F-6AA8-4822-BDFE-461AA8358D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3D864E9-DEC4-4458-8CD3-50B0CA986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77B0-5BD8-42B0-B502-52822873C670}" type="datetimeFigureOut">
              <a:rPr lang="zh-CN" altLang="en-US" smtClean="0"/>
              <a:t>2022/5/9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E41792A-D264-48FD-9A4D-B5E63A178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A9799E9-BEAB-42AA-AF8D-C5406B17F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4CE9C-859C-43F7-B79A-6CA30B3111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187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D743F58-B2B4-44E4-AD21-4153396AC2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0E299B9-2A31-4F61-95D1-D4E178583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0F6709-636B-4A30-BF67-30E7695D9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77B0-5BD8-42B0-B502-52822873C670}" type="datetimeFigureOut">
              <a:rPr lang="zh-CN" altLang="en-US" smtClean="0"/>
              <a:t>2022/5/9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1577A7-E00D-4124-AC88-06EE8CAD5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707335-B314-43C9-875B-17C81EA62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4CE9C-859C-43F7-B79A-6CA30B3111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6767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1FB1DA-411A-455E-83F2-68E0C896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6BF8F6B-9508-4160-AAFC-299EA8C4C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2048F1-5282-4322-A1EF-ACC219A81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77B0-5BD8-42B0-B502-52822873C670}" type="datetimeFigureOut">
              <a:rPr lang="zh-CN" altLang="en-US" smtClean="0"/>
              <a:t>2022/5/9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E3CEB7-E844-4245-8828-D17A0BF96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7598E1-11E0-4A15-A84C-3971D3FB9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4CE9C-859C-43F7-B79A-6CA30B3111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0983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20C64E-374F-4F5F-BD16-7464CF14F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2B536C2-7B96-4C32-8FB7-62C0BC589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4532E0-3E59-47CD-B352-C9AB8B23A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77B0-5BD8-42B0-B502-52822873C670}" type="datetimeFigureOut">
              <a:rPr lang="zh-CN" altLang="en-US" smtClean="0"/>
              <a:t>2022/5/9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153B7B-DF8F-4532-ADB8-1F9E78DDC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272A80-C029-46EA-9025-96E2C3E44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4CE9C-859C-43F7-B79A-6CA30B3111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477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2F0B53-F9AA-4A96-834F-B52309C86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751AE1A-3177-4CA4-B390-7982EF355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CBC4985-7DAC-4752-A7DA-9070FBB96B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BD64224-0AF5-4FE4-BBFE-8D66A8057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77B0-5BD8-42B0-B502-52822873C670}" type="datetimeFigureOut">
              <a:rPr lang="zh-CN" altLang="en-US" smtClean="0"/>
              <a:t>2022/5/9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CD7ACFA-3F45-42E6-939F-20E37B9E5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BD77E4E-EF63-4FCE-BEB5-1F452E9CF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4CE9C-859C-43F7-B79A-6CA30B3111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8056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3D8619-BF34-4A82-A23C-4ED780ED6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5B89D6B-B26B-4B20-9E8C-D427671E0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DCB394F-B62D-4E11-8C6C-4D89A3F7B4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1E7365A-0EB3-4AC3-B70A-E14E6E44F2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45B374E-BEB2-40F3-A840-3F692B5C1E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F2AE23D-8329-4701-9B12-2F77A5F90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77B0-5BD8-42B0-B502-52822873C670}" type="datetimeFigureOut">
              <a:rPr lang="zh-CN" altLang="en-US" smtClean="0"/>
              <a:t>2022/5/9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591C3E1-DE36-43FB-834D-95C33BE7B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515B3BC-E8B5-4436-BA8F-C1F15249F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4CE9C-859C-43F7-B79A-6CA30B3111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81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EB1D6C-5D3E-42A3-868A-EC32BEA9F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BA65603-AC63-4432-8152-35414968E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77B0-5BD8-42B0-B502-52822873C670}" type="datetimeFigureOut">
              <a:rPr lang="zh-CN" altLang="en-US" smtClean="0"/>
              <a:t>2022/5/9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5549D5B-EE03-42A6-9C24-8199816DC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900288C-A644-4842-9EAB-57E020BF7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4CE9C-859C-43F7-B79A-6CA30B3111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41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BD90832-6385-4E9F-989A-8C1CEF951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77B0-5BD8-42B0-B502-52822873C670}" type="datetimeFigureOut">
              <a:rPr lang="zh-CN" altLang="en-US" smtClean="0"/>
              <a:t>2022/5/9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9A97218-B304-4C1B-AA4B-3FC99BADB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4A8D99-3C53-4641-BBBD-81AC994BD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4CE9C-859C-43F7-B79A-6CA30B3111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373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99E13E-E900-49DF-A4CA-C769EA619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ED27C3B-33FE-4826-B02A-CF1F538D0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ADC8C42-5A20-47AD-A040-C0BB1B9F4F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3364093-E273-4055-A74A-C0DFDCA24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77B0-5BD8-42B0-B502-52822873C670}" type="datetimeFigureOut">
              <a:rPr lang="zh-CN" altLang="en-US" smtClean="0"/>
              <a:t>2022/5/9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1822059-E2CA-4F5B-BB68-E97DAC949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A700EAE-2E10-487D-A693-959F909F1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4CE9C-859C-43F7-B79A-6CA30B3111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2880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F299E9-4F45-49C7-92CD-3CE9C0915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6CFD1BE-B5A4-4B5E-ADB1-C6BE04FF1D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58D9FC3-8867-4113-9AD9-467BE85552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2BEE78D-DA90-462C-98D2-42C88D5B5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77B0-5BD8-42B0-B502-52822873C670}" type="datetimeFigureOut">
              <a:rPr lang="zh-CN" altLang="en-US" smtClean="0"/>
              <a:t>2022/5/9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68F10CF-A37C-450B-96B4-A7EF24171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D1BF1E0-A67A-4252-ACEF-D04D4CF3E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4CE9C-859C-43F7-B79A-6CA30B3111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1495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5404889-7363-474F-8A89-6B15D79E3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934002E-09BD-49EC-BDDD-F41BD1261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D7B1D49-5079-4A5D-A2DA-630BBE517A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A77B0-5BD8-42B0-B502-52822873C670}" type="datetimeFigureOut">
              <a:rPr lang="zh-CN" altLang="en-US" smtClean="0"/>
              <a:t>2022/5/9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09E1F60-D93A-4D72-B9FA-CC0666FD98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DE8FAA-A41C-46C5-BDED-FCADE2F5DC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4CE9C-859C-43F7-B79A-6CA30B3111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9626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19" Type="http://schemas.openxmlformats.org/officeDocument/2006/relationships/image" Target="../media/image15.png"/><Relationship Id="rId4" Type="http://schemas.openxmlformats.org/officeDocument/2006/relationships/image" Target="../media/image2.webp"/><Relationship Id="rId9" Type="http://schemas.microsoft.com/office/2007/relationships/hdphoto" Target="../media/hdphoto2.wdp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ED6AF0B3-55DE-4C51-BFCB-F258A80560D3}"/>
              </a:ext>
            </a:extLst>
          </p:cNvPr>
          <p:cNvGrpSpPr/>
          <p:nvPr/>
        </p:nvGrpSpPr>
        <p:grpSpPr>
          <a:xfrm>
            <a:off x="-9819" y="-5977"/>
            <a:ext cx="11709197" cy="6794267"/>
            <a:chOff x="-9819" y="-5977"/>
            <a:chExt cx="11709197" cy="6794267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CE453320-11B8-4619-9AF3-51398C06C16D}"/>
                </a:ext>
              </a:extLst>
            </p:cNvPr>
            <p:cNvSpPr txBox="1"/>
            <p:nvPr/>
          </p:nvSpPr>
          <p:spPr>
            <a:xfrm>
              <a:off x="-9819" y="2656622"/>
              <a:ext cx="2448159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Electric furnace dust </a:t>
              </a:r>
              <a:r>
                <a:rPr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(EFD)</a:t>
              </a:r>
              <a:endPara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CEC5040C-BC4B-45DC-829D-7939EDF5066F}"/>
                </a:ext>
              </a:extLst>
            </p:cNvPr>
            <p:cNvGrpSpPr/>
            <p:nvPr/>
          </p:nvGrpSpPr>
          <p:grpSpPr>
            <a:xfrm>
              <a:off x="40617" y="-5977"/>
              <a:ext cx="11658761" cy="5948184"/>
              <a:chOff x="81234" y="317526"/>
              <a:chExt cx="11658761" cy="5948184"/>
            </a:xfrm>
          </p:grpSpPr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24530EA3-DC3A-4AEB-882A-9E783FEAFD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PaintStrokes/>
                        </a14:imgEffect>
                        <a14:imgEffect>
                          <a14:colorTemperature colorTemp="88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02" t="835" r="442" b="-1"/>
              <a:stretch/>
            </p:blipFill>
            <p:spPr>
              <a:xfrm rot="5400000">
                <a:off x="439034" y="413584"/>
                <a:ext cx="945699" cy="973771"/>
              </a:xfrm>
              <a:prstGeom prst="ellipse">
                <a:avLst/>
              </a:prstGeom>
              <a:ln w="3175" cap="rnd">
                <a:solidFill>
                  <a:srgbClr val="333333"/>
                </a:solidFill>
              </a:ln>
              <a:effectLst/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FBE0F669-2842-4A00-8565-7E86CEFC970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298" t="3128" r="11639" b="-5870"/>
              <a:stretch/>
            </p:blipFill>
            <p:spPr>
              <a:xfrm>
                <a:off x="10249345" y="1824257"/>
                <a:ext cx="1269065" cy="776619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grpSp>
            <p:nvGrpSpPr>
              <p:cNvPr id="12" name="组合 11">
                <a:extLst>
                  <a:ext uri="{FF2B5EF4-FFF2-40B4-BE49-F238E27FC236}">
                    <a16:creationId xmlns:a16="http://schemas.microsoft.com/office/drawing/2014/main" id="{734D6A61-C4A5-4BFA-B9EB-7638181CCFC6}"/>
                  </a:ext>
                </a:extLst>
              </p:cNvPr>
              <p:cNvGrpSpPr/>
              <p:nvPr/>
            </p:nvGrpSpPr>
            <p:grpSpPr>
              <a:xfrm>
                <a:off x="7770018" y="3687716"/>
                <a:ext cx="1623743" cy="1944804"/>
                <a:chOff x="3941676" y="482378"/>
                <a:chExt cx="3822674" cy="4816020"/>
              </a:xfrm>
            </p:grpSpPr>
            <p:pic>
              <p:nvPicPr>
                <p:cNvPr id="97" name="图片 96">
                  <a:extLst>
                    <a:ext uri="{FF2B5EF4-FFF2-40B4-BE49-F238E27FC236}">
                      <a16:creationId xmlns:a16="http://schemas.microsoft.com/office/drawing/2014/main" id="{6A76F70E-4CB9-46C4-A1AD-0B4673B86D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5725" t="14651" r="3031" b="10496"/>
                <a:stretch/>
              </p:blipFill>
              <p:spPr>
                <a:xfrm>
                  <a:off x="3941676" y="482378"/>
                  <a:ext cx="3822674" cy="4816020"/>
                </a:xfrm>
                <a:prstGeom prst="rect">
                  <a:avLst/>
                </a:prstGeom>
              </p:spPr>
            </p:pic>
            <p:pic>
              <p:nvPicPr>
                <p:cNvPr id="98" name="图片 97">
                  <a:extLst>
                    <a:ext uri="{FF2B5EF4-FFF2-40B4-BE49-F238E27FC236}">
                      <a16:creationId xmlns:a16="http://schemas.microsoft.com/office/drawing/2014/main" id="{AF15BD7B-7DE7-4C62-8E01-EFD15AF5CB4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8209" t="12914" r="21634" b="17586"/>
                <a:stretch/>
              </p:blipFill>
              <p:spPr>
                <a:xfrm flipH="1">
                  <a:off x="4824040" y="4499045"/>
                  <a:ext cx="556078" cy="528662"/>
                </a:xfrm>
                <a:prstGeom prst="rect">
                  <a:avLst/>
                </a:prstGeom>
              </p:spPr>
            </p:pic>
            <p:pic>
              <p:nvPicPr>
                <p:cNvPr id="99" name="图片 98">
                  <a:extLst>
                    <a:ext uri="{FF2B5EF4-FFF2-40B4-BE49-F238E27FC236}">
                      <a16:creationId xmlns:a16="http://schemas.microsoft.com/office/drawing/2014/main" id="{A258D8CD-A488-48E0-B60D-1C1E11047C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8209" t="12914" r="21634" b="17586"/>
                <a:stretch/>
              </p:blipFill>
              <p:spPr>
                <a:xfrm flipH="1">
                  <a:off x="6353415" y="4130718"/>
                  <a:ext cx="556078" cy="528662"/>
                </a:xfrm>
                <a:prstGeom prst="rect">
                  <a:avLst/>
                </a:prstGeom>
              </p:spPr>
            </p:pic>
            <p:pic>
              <p:nvPicPr>
                <p:cNvPr id="100" name="图片 99">
                  <a:extLst>
                    <a:ext uri="{FF2B5EF4-FFF2-40B4-BE49-F238E27FC236}">
                      <a16:creationId xmlns:a16="http://schemas.microsoft.com/office/drawing/2014/main" id="{A5706311-BDFB-40B9-8C1A-D01D7D1B45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8209" t="12914" r="21634" b="17586"/>
                <a:stretch/>
              </p:blipFill>
              <p:spPr>
                <a:xfrm flipH="1">
                  <a:off x="5591522" y="4130718"/>
                  <a:ext cx="556078" cy="528662"/>
                </a:xfrm>
                <a:prstGeom prst="rect">
                  <a:avLst/>
                </a:prstGeom>
              </p:spPr>
            </p:pic>
            <p:pic>
              <p:nvPicPr>
                <p:cNvPr id="101" name="图片 100">
                  <a:extLst>
                    <a:ext uri="{FF2B5EF4-FFF2-40B4-BE49-F238E27FC236}">
                      <a16:creationId xmlns:a16="http://schemas.microsoft.com/office/drawing/2014/main" id="{A6AF7692-A275-4503-A775-A65AEA07196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7693" t="25366" r="37831" b="27555"/>
                <a:stretch/>
              </p:blipFill>
              <p:spPr>
                <a:xfrm flipH="1" flipV="1">
                  <a:off x="5273645" y="4130718"/>
                  <a:ext cx="112063" cy="121242"/>
                </a:xfrm>
                <a:prstGeom prst="rect">
                  <a:avLst/>
                </a:prstGeom>
              </p:spPr>
            </p:pic>
            <p:pic>
              <p:nvPicPr>
                <p:cNvPr id="102" name="图片 101">
                  <a:extLst>
                    <a:ext uri="{FF2B5EF4-FFF2-40B4-BE49-F238E27FC236}">
                      <a16:creationId xmlns:a16="http://schemas.microsoft.com/office/drawing/2014/main" id="{9FA82244-8D98-44B8-A897-88387E8B2E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7693" t="25366" r="37831" b="27555"/>
                <a:stretch/>
              </p:blipFill>
              <p:spPr>
                <a:xfrm flipH="1" flipV="1">
                  <a:off x="7209125" y="4500288"/>
                  <a:ext cx="112063" cy="121242"/>
                </a:xfrm>
                <a:prstGeom prst="rect">
                  <a:avLst/>
                </a:prstGeom>
              </p:spPr>
            </p:pic>
            <p:pic>
              <p:nvPicPr>
                <p:cNvPr id="103" name="图片 102">
                  <a:extLst>
                    <a:ext uri="{FF2B5EF4-FFF2-40B4-BE49-F238E27FC236}">
                      <a16:creationId xmlns:a16="http://schemas.microsoft.com/office/drawing/2014/main" id="{F885DC14-599B-4E81-8284-BB37A6455A3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7693" t="25366" r="37831" b="27555"/>
                <a:stretch/>
              </p:blipFill>
              <p:spPr>
                <a:xfrm flipH="1" flipV="1">
                  <a:off x="4618325" y="4435518"/>
                  <a:ext cx="112063" cy="121242"/>
                </a:xfrm>
                <a:prstGeom prst="rect">
                  <a:avLst/>
                </a:prstGeom>
              </p:spPr>
            </p:pic>
            <p:pic>
              <p:nvPicPr>
                <p:cNvPr id="104" name="图片 103">
                  <a:extLst>
                    <a:ext uri="{FF2B5EF4-FFF2-40B4-BE49-F238E27FC236}">
                      <a16:creationId xmlns:a16="http://schemas.microsoft.com/office/drawing/2014/main" id="{114820D9-D063-42B2-A194-58B37F56AD2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7693" t="25366" r="37831" b="27555"/>
                <a:stretch/>
              </p:blipFill>
              <p:spPr>
                <a:xfrm flipH="1" flipV="1">
                  <a:off x="5707985" y="4953678"/>
                  <a:ext cx="112063" cy="121242"/>
                </a:xfrm>
                <a:prstGeom prst="rect">
                  <a:avLst/>
                </a:prstGeom>
              </p:spPr>
            </p:pic>
            <p:pic>
              <p:nvPicPr>
                <p:cNvPr id="105" name="图片 104">
                  <a:extLst>
                    <a:ext uri="{FF2B5EF4-FFF2-40B4-BE49-F238E27FC236}">
                      <a16:creationId xmlns:a16="http://schemas.microsoft.com/office/drawing/2014/main" id="{3F63614C-406A-4C64-B072-224DD9E1CB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7693" t="25366" r="37831" b="27555"/>
                <a:stretch/>
              </p:blipFill>
              <p:spPr>
                <a:xfrm flipH="1" flipV="1">
                  <a:off x="5426045" y="4568868"/>
                  <a:ext cx="112063" cy="121242"/>
                </a:xfrm>
                <a:prstGeom prst="rect">
                  <a:avLst/>
                </a:prstGeom>
              </p:spPr>
            </p:pic>
            <p:pic>
              <p:nvPicPr>
                <p:cNvPr id="106" name="图片 105">
                  <a:extLst>
                    <a:ext uri="{FF2B5EF4-FFF2-40B4-BE49-F238E27FC236}">
                      <a16:creationId xmlns:a16="http://schemas.microsoft.com/office/drawing/2014/main" id="{B87AD436-1316-4209-B8EE-7FE62C054B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7693" t="25366" r="37831" b="27555"/>
                <a:stretch/>
              </p:blipFill>
              <p:spPr>
                <a:xfrm flipH="1" flipV="1">
                  <a:off x="6458555" y="4846998"/>
                  <a:ext cx="112063" cy="121242"/>
                </a:xfrm>
                <a:prstGeom prst="rect">
                  <a:avLst/>
                </a:prstGeom>
              </p:spPr>
            </p:pic>
            <p:pic>
              <p:nvPicPr>
                <p:cNvPr id="107" name="图片 106">
                  <a:extLst>
                    <a:ext uri="{FF2B5EF4-FFF2-40B4-BE49-F238E27FC236}">
                      <a16:creationId xmlns:a16="http://schemas.microsoft.com/office/drawing/2014/main" id="{EA068C9F-CDC6-485C-B03E-B34E35D7069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7693" t="25366" r="37831" b="27555"/>
                <a:stretch/>
              </p:blipFill>
              <p:spPr>
                <a:xfrm flipH="1" flipV="1">
                  <a:off x="6149945" y="3944028"/>
                  <a:ext cx="112063" cy="121242"/>
                </a:xfrm>
                <a:prstGeom prst="rect">
                  <a:avLst/>
                </a:prstGeom>
              </p:spPr>
            </p:pic>
            <p:pic>
              <p:nvPicPr>
                <p:cNvPr id="108" name="图片 107">
                  <a:extLst>
                    <a:ext uri="{FF2B5EF4-FFF2-40B4-BE49-F238E27FC236}">
                      <a16:creationId xmlns:a16="http://schemas.microsoft.com/office/drawing/2014/main" id="{173B9236-735B-4B5F-901E-F31D0383FC2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7693" t="25366" r="37831" b="27555"/>
                <a:stretch/>
              </p:blipFill>
              <p:spPr>
                <a:xfrm flipH="1" flipV="1">
                  <a:off x="6302345" y="3547788"/>
                  <a:ext cx="112063" cy="121242"/>
                </a:xfrm>
                <a:prstGeom prst="rect">
                  <a:avLst/>
                </a:prstGeom>
              </p:spPr>
            </p:pic>
            <p:pic>
              <p:nvPicPr>
                <p:cNvPr id="109" name="图片 108">
                  <a:extLst>
                    <a:ext uri="{FF2B5EF4-FFF2-40B4-BE49-F238E27FC236}">
                      <a16:creationId xmlns:a16="http://schemas.microsoft.com/office/drawing/2014/main" id="{035436E5-65E3-4380-BD9A-87403C9584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7693" t="25366" r="37831" b="27555"/>
                <a:stretch/>
              </p:blipFill>
              <p:spPr>
                <a:xfrm flipH="1" flipV="1">
                  <a:off x="5780375" y="3540168"/>
                  <a:ext cx="112063" cy="121242"/>
                </a:xfrm>
                <a:prstGeom prst="rect">
                  <a:avLst/>
                </a:prstGeom>
              </p:spPr>
            </p:pic>
            <p:pic>
              <p:nvPicPr>
                <p:cNvPr id="110" name="图片 109">
                  <a:extLst>
                    <a:ext uri="{FF2B5EF4-FFF2-40B4-BE49-F238E27FC236}">
                      <a16:creationId xmlns:a16="http://schemas.microsoft.com/office/drawing/2014/main" id="{99BD63B0-FE80-402F-A605-51C606AD621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7693" t="25366" r="37831" b="27555"/>
                <a:stretch/>
              </p:blipFill>
              <p:spPr>
                <a:xfrm flipH="1" flipV="1">
                  <a:off x="6915755" y="4744128"/>
                  <a:ext cx="112063" cy="121242"/>
                </a:xfrm>
                <a:prstGeom prst="rect">
                  <a:avLst/>
                </a:prstGeom>
              </p:spPr>
            </p:pic>
            <p:pic>
              <p:nvPicPr>
                <p:cNvPr id="111" name="图片 110">
                  <a:extLst>
                    <a:ext uri="{FF2B5EF4-FFF2-40B4-BE49-F238E27FC236}">
                      <a16:creationId xmlns:a16="http://schemas.microsoft.com/office/drawing/2014/main" id="{E5C764BB-2E37-47E8-9B9C-E37973152DC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7693" t="25366" r="37831" b="27555"/>
                <a:stretch/>
              </p:blipFill>
              <p:spPr>
                <a:xfrm flipH="1" flipV="1">
                  <a:off x="7068155" y="3833538"/>
                  <a:ext cx="112063" cy="121242"/>
                </a:xfrm>
                <a:prstGeom prst="rect">
                  <a:avLst/>
                </a:prstGeom>
              </p:spPr>
            </p:pic>
            <p:pic>
              <p:nvPicPr>
                <p:cNvPr id="112" name="图片 111">
                  <a:extLst>
                    <a:ext uri="{FF2B5EF4-FFF2-40B4-BE49-F238E27FC236}">
                      <a16:creationId xmlns:a16="http://schemas.microsoft.com/office/drawing/2014/main" id="{B5839186-8039-4E08-A677-29CD8C8A8F2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7693" t="25366" r="37831" b="27555"/>
                <a:stretch/>
              </p:blipFill>
              <p:spPr>
                <a:xfrm flipH="1" flipV="1">
                  <a:off x="7094825" y="4214538"/>
                  <a:ext cx="112063" cy="121242"/>
                </a:xfrm>
                <a:prstGeom prst="rect">
                  <a:avLst/>
                </a:prstGeom>
              </p:spPr>
            </p:pic>
            <p:pic>
              <p:nvPicPr>
                <p:cNvPr id="113" name="图片 112">
                  <a:extLst>
                    <a:ext uri="{FF2B5EF4-FFF2-40B4-BE49-F238E27FC236}">
                      <a16:creationId xmlns:a16="http://schemas.microsoft.com/office/drawing/2014/main" id="{2351DB52-0338-4DE4-8E01-5780EE1B69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7693" t="25366" r="37831" b="27555"/>
                <a:stretch/>
              </p:blipFill>
              <p:spPr>
                <a:xfrm flipH="1" flipV="1">
                  <a:off x="4892645" y="4229778"/>
                  <a:ext cx="112063" cy="121242"/>
                </a:xfrm>
                <a:prstGeom prst="rect">
                  <a:avLst/>
                </a:prstGeom>
              </p:spPr>
            </p:pic>
            <p:pic>
              <p:nvPicPr>
                <p:cNvPr id="114" name="图片 113">
                  <a:extLst>
                    <a:ext uri="{FF2B5EF4-FFF2-40B4-BE49-F238E27FC236}">
                      <a16:creationId xmlns:a16="http://schemas.microsoft.com/office/drawing/2014/main" id="{DC2D6908-7720-4D2E-A04B-00CC530225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7693" t="25366" r="37831" b="27555"/>
                <a:stretch/>
              </p:blipFill>
              <p:spPr>
                <a:xfrm flipH="1" flipV="1">
                  <a:off x="5997545" y="4797468"/>
                  <a:ext cx="112063" cy="121242"/>
                </a:xfrm>
                <a:prstGeom prst="rect">
                  <a:avLst/>
                </a:prstGeom>
              </p:spPr>
            </p:pic>
            <p:pic>
              <p:nvPicPr>
                <p:cNvPr id="115" name="图片 114">
                  <a:extLst>
                    <a:ext uri="{FF2B5EF4-FFF2-40B4-BE49-F238E27FC236}">
                      <a16:creationId xmlns:a16="http://schemas.microsoft.com/office/drawing/2014/main" id="{A8B5D36D-46F4-47EA-8700-3ADBD379400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7693" t="25366" r="37831" b="27555"/>
                <a:stretch/>
              </p:blipFill>
              <p:spPr>
                <a:xfrm flipH="1" flipV="1">
                  <a:off x="4915505" y="3875448"/>
                  <a:ext cx="112063" cy="121242"/>
                </a:xfrm>
                <a:prstGeom prst="rect">
                  <a:avLst/>
                </a:prstGeom>
              </p:spPr>
            </p:pic>
          </p:grpSp>
          <p:grpSp>
            <p:nvGrpSpPr>
              <p:cNvPr id="13" name="组合 12">
                <a:extLst>
                  <a:ext uri="{FF2B5EF4-FFF2-40B4-BE49-F238E27FC236}">
                    <a16:creationId xmlns:a16="http://schemas.microsoft.com/office/drawing/2014/main" id="{DFA40065-7E31-4D17-A26B-3216FEF1F5F0}"/>
                  </a:ext>
                </a:extLst>
              </p:cNvPr>
              <p:cNvGrpSpPr/>
              <p:nvPr/>
            </p:nvGrpSpPr>
            <p:grpSpPr>
              <a:xfrm>
                <a:off x="4914357" y="3687716"/>
                <a:ext cx="1623743" cy="1944805"/>
                <a:chOff x="7989585" y="1851457"/>
                <a:chExt cx="1816488" cy="2341252"/>
              </a:xfrm>
            </p:grpSpPr>
            <p:pic>
              <p:nvPicPr>
                <p:cNvPr id="66" name="图片 65">
                  <a:extLst>
                    <a:ext uri="{FF2B5EF4-FFF2-40B4-BE49-F238E27FC236}">
                      <a16:creationId xmlns:a16="http://schemas.microsoft.com/office/drawing/2014/main" id="{9685A64F-D39B-4988-A79C-FD52FFBB72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saturation sat="66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8752" t="13299" r="9869" b="14962"/>
                <a:stretch/>
              </p:blipFill>
              <p:spPr>
                <a:xfrm>
                  <a:off x="7989585" y="1851457"/>
                  <a:ext cx="1816488" cy="2341252"/>
                </a:xfrm>
                <a:prstGeom prst="rect">
                  <a:avLst/>
                </a:prstGeom>
              </p:spPr>
            </p:pic>
            <p:grpSp>
              <p:nvGrpSpPr>
                <p:cNvPr id="67" name="组合 66">
                  <a:extLst>
                    <a:ext uri="{FF2B5EF4-FFF2-40B4-BE49-F238E27FC236}">
                      <a16:creationId xmlns:a16="http://schemas.microsoft.com/office/drawing/2014/main" id="{DF3400BF-B7C8-4D2C-8473-F2117C3B2C3A}"/>
                    </a:ext>
                  </a:extLst>
                </p:cNvPr>
                <p:cNvGrpSpPr/>
                <p:nvPr/>
              </p:nvGrpSpPr>
              <p:grpSpPr>
                <a:xfrm>
                  <a:off x="8380377" y="3510847"/>
                  <a:ext cx="301354" cy="280840"/>
                  <a:chOff x="3893378" y="2487754"/>
                  <a:chExt cx="580210" cy="529574"/>
                </a:xfrm>
              </p:grpSpPr>
              <p:pic>
                <p:nvPicPr>
                  <p:cNvPr id="88" name="图片 87">
                    <a:extLst>
                      <a:ext uri="{FF2B5EF4-FFF2-40B4-BE49-F238E27FC236}">
                        <a16:creationId xmlns:a16="http://schemas.microsoft.com/office/drawing/2014/main" id="{077C00D9-65C8-4319-A2F5-057E10BC745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8209" t="12914" r="21634" b="17586"/>
                  <a:stretch/>
                </p:blipFill>
                <p:spPr>
                  <a:xfrm flipH="1">
                    <a:off x="3893378" y="2533045"/>
                    <a:ext cx="518152" cy="484283"/>
                  </a:xfrm>
                  <a:prstGeom prst="rect">
                    <a:avLst/>
                  </a:prstGeom>
                </p:spPr>
              </p:pic>
              <p:pic>
                <p:nvPicPr>
                  <p:cNvPr id="89" name="图片 88">
                    <a:extLst>
                      <a:ext uri="{FF2B5EF4-FFF2-40B4-BE49-F238E27FC236}">
                        <a16:creationId xmlns:a16="http://schemas.microsoft.com/office/drawing/2014/main" id="{93C51397-1069-4A29-AE3E-EE15703870C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7693" t="25366" r="37831" b="27555"/>
                  <a:stretch/>
                </p:blipFill>
                <p:spPr>
                  <a:xfrm flipH="1" flipV="1">
                    <a:off x="4369168" y="2754454"/>
                    <a:ext cx="104420" cy="111064"/>
                  </a:xfrm>
                  <a:prstGeom prst="rect">
                    <a:avLst/>
                  </a:prstGeom>
                </p:spPr>
              </p:pic>
              <p:grpSp>
                <p:nvGrpSpPr>
                  <p:cNvPr id="90" name="组合 89">
                    <a:extLst>
                      <a:ext uri="{FF2B5EF4-FFF2-40B4-BE49-F238E27FC236}">
                        <a16:creationId xmlns:a16="http://schemas.microsoft.com/office/drawing/2014/main" id="{02A1FCAC-348C-49E5-9DF1-A29058CC90EC}"/>
                      </a:ext>
                    </a:extLst>
                  </p:cNvPr>
                  <p:cNvGrpSpPr/>
                  <p:nvPr/>
                </p:nvGrpSpPr>
                <p:grpSpPr>
                  <a:xfrm>
                    <a:off x="3942448" y="2487754"/>
                    <a:ext cx="443510" cy="507304"/>
                    <a:chOff x="3942448" y="2487754"/>
                    <a:chExt cx="443510" cy="507304"/>
                  </a:xfrm>
                </p:grpSpPr>
                <p:pic>
                  <p:nvPicPr>
                    <p:cNvPr id="91" name="图片 90">
                      <a:extLst>
                        <a:ext uri="{FF2B5EF4-FFF2-40B4-BE49-F238E27FC236}">
                          <a16:creationId xmlns:a16="http://schemas.microsoft.com/office/drawing/2014/main" id="{944F5162-D82E-4D77-BDAE-EFE731A052E9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7693" t="25366" r="37831" b="27555"/>
                    <a:stretch/>
                  </p:blipFill>
                  <p:spPr>
                    <a:xfrm flipH="1" flipV="1">
                      <a:off x="4212958" y="2883994"/>
                      <a:ext cx="104420" cy="11106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2" name="图片 91">
                      <a:extLst>
                        <a:ext uri="{FF2B5EF4-FFF2-40B4-BE49-F238E27FC236}">
                          <a16:creationId xmlns:a16="http://schemas.microsoft.com/office/drawing/2014/main" id="{5C6A29BD-4E3F-4408-BAEF-5B3CD8FCB75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7693" t="25366" r="37831" b="27555"/>
                    <a:stretch/>
                  </p:blipFill>
                  <p:spPr>
                    <a:xfrm flipH="1" flipV="1">
                      <a:off x="4182478" y="2487754"/>
                      <a:ext cx="104420" cy="11106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3" name="图片 92">
                      <a:extLst>
                        <a:ext uri="{FF2B5EF4-FFF2-40B4-BE49-F238E27FC236}">
                          <a16:creationId xmlns:a16="http://schemas.microsoft.com/office/drawing/2014/main" id="{6658AC0C-F20B-4C9A-9BCD-42D251D3E6C3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7693" t="25366" r="37831" b="27555"/>
                    <a:stretch/>
                  </p:blipFill>
                  <p:spPr>
                    <a:xfrm flipH="1" flipV="1">
                      <a:off x="3953878" y="2876374"/>
                      <a:ext cx="104420" cy="11106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4" name="图片 93">
                      <a:extLst>
                        <a:ext uri="{FF2B5EF4-FFF2-40B4-BE49-F238E27FC236}">
                          <a16:creationId xmlns:a16="http://schemas.microsoft.com/office/drawing/2014/main" id="{4E38A0D5-0297-4EC7-897E-2EF92E93141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7693" t="25366" r="37831" b="27555"/>
                    <a:stretch/>
                  </p:blipFill>
                  <p:spPr>
                    <a:xfrm flipH="1" flipV="1">
                      <a:off x="4106278" y="2651584"/>
                      <a:ext cx="104420" cy="11106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5" name="图片 94">
                      <a:extLst>
                        <a:ext uri="{FF2B5EF4-FFF2-40B4-BE49-F238E27FC236}">
                          <a16:creationId xmlns:a16="http://schemas.microsoft.com/office/drawing/2014/main" id="{106B8B9B-FA3B-442B-9DD1-C32F870862A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7693" t="25366" r="37831" b="27555"/>
                    <a:stretch/>
                  </p:blipFill>
                  <p:spPr>
                    <a:xfrm flipH="1" flipV="1">
                      <a:off x="4281538" y="2563954"/>
                      <a:ext cx="104420" cy="11106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6" name="图片 95">
                      <a:extLst>
                        <a:ext uri="{FF2B5EF4-FFF2-40B4-BE49-F238E27FC236}">
                          <a16:creationId xmlns:a16="http://schemas.microsoft.com/office/drawing/2014/main" id="{737594F6-5C08-48AE-854A-1E6EA23A3D09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7693" t="25366" r="37831" b="27555"/>
                    <a:stretch/>
                  </p:blipFill>
                  <p:spPr>
                    <a:xfrm flipH="1" flipV="1">
                      <a:off x="3942448" y="2579194"/>
                      <a:ext cx="104420" cy="111064"/>
                    </a:xfrm>
                    <a:prstGeom prst="rect">
                      <a:avLst/>
                    </a:prstGeom>
                  </p:spPr>
                </p:pic>
              </p:grpSp>
            </p:grpSp>
            <p:grpSp>
              <p:nvGrpSpPr>
                <p:cNvPr id="68" name="组合 67">
                  <a:extLst>
                    <a:ext uri="{FF2B5EF4-FFF2-40B4-BE49-F238E27FC236}">
                      <a16:creationId xmlns:a16="http://schemas.microsoft.com/office/drawing/2014/main" id="{037F03B2-FFAB-4713-A0D7-96104EAD001D}"/>
                    </a:ext>
                  </a:extLst>
                </p:cNvPr>
                <p:cNvGrpSpPr/>
                <p:nvPr/>
              </p:nvGrpSpPr>
              <p:grpSpPr>
                <a:xfrm>
                  <a:off x="8776012" y="3732078"/>
                  <a:ext cx="237685" cy="243307"/>
                  <a:chOff x="4013379" y="4158453"/>
                  <a:chExt cx="518152" cy="507304"/>
                </a:xfrm>
              </p:grpSpPr>
              <p:pic>
                <p:nvPicPr>
                  <p:cNvPr id="79" name="图片 78">
                    <a:extLst>
                      <a:ext uri="{FF2B5EF4-FFF2-40B4-BE49-F238E27FC236}">
                        <a16:creationId xmlns:a16="http://schemas.microsoft.com/office/drawing/2014/main" id="{73D14D1F-96CB-4E41-8DFF-0AB933D040E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8209" t="12914" r="21634" b="17586"/>
                  <a:stretch/>
                </p:blipFill>
                <p:spPr>
                  <a:xfrm flipH="1">
                    <a:off x="4013379" y="4179694"/>
                    <a:ext cx="518152" cy="484283"/>
                  </a:xfrm>
                  <a:prstGeom prst="rect">
                    <a:avLst/>
                  </a:prstGeom>
                </p:spPr>
              </p:pic>
              <p:pic>
                <p:nvPicPr>
                  <p:cNvPr id="80" name="图片 79">
                    <a:extLst>
                      <a:ext uri="{FF2B5EF4-FFF2-40B4-BE49-F238E27FC236}">
                        <a16:creationId xmlns:a16="http://schemas.microsoft.com/office/drawing/2014/main" id="{566FB4AC-B3DB-4DEC-9B02-17B9ABF86A6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7693" t="25366" r="37831" b="27555"/>
                  <a:stretch/>
                </p:blipFill>
                <p:spPr>
                  <a:xfrm flipH="1" flipV="1">
                    <a:off x="4405049" y="4393405"/>
                    <a:ext cx="104420" cy="111064"/>
                  </a:xfrm>
                  <a:prstGeom prst="rect">
                    <a:avLst/>
                  </a:prstGeom>
                </p:spPr>
              </p:pic>
              <p:grpSp>
                <p:nvGrpSpPr>
                  <p:cNvPr id="81" name="组合 80">
                    <a:extLst>
                      <a:ext uri="{FF2B5EF4-FFF2-40B4-BE49-F238E27FC236}">
                        <a16:creationId xmlns:a16="http://schemas.microsoft.com/office/drawing/2014/main" id="{C4098583-86B3-4C61-B910-19C0392F02FB}"/>
                      </a:ext>
                    </a:extLst>
                  </p:cNvPr>
                  <p:cNvGrpSpPr/>
                  <p:nvPr/>
                </p:nvGrpSpPr>
                <p:grpSpPr>
                  <a:xfrm>
                    <a:off x="4041400" y="4158453"/>
                    <a:ext cx="443510" cy="507304"/>
                    <a:chOff x="3942448" y="2487754"/>
                    <a:chExt cx="443510" cy="507304"/>
                  </a:xfrm>
                </p:grpSpPr>
                <p:pic>
                  <p:nvPicPr>
                    <p:cNvPr id="82" name="图片 81">
                      <a:extLst>
                        <a:ext uri="{FF2B5EF4-FFF2-40B4-BE49-F238E27FC236}">
                          <a16:creationId xmlns:a16="http://schemas.microsoft.com/office/drawing/2014/main" id="{2C55BE83-3360-42E6-8914-26109BBF93C0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7693" t="25366" r="37831" b="27555"/>
                    <a:stretch/>
                  </p:blipFill>
                  <p:spPr>
                    <a:xfrm flipH="1" flipV="1">
                      <a:off x="4212958" y="2883994"/>
                      <a:ext cx="104420" cy="11106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83" name="图片 82">
                      <a:extLst>
                        <a:ext uri="{FF2B5EF4-FFF2-40B4-BE49-F238E27FC236}">
                          <a16:creationId xmlns:a16="http://schemas.microsoft.com/office/drawing/2014/main" id="{444517AA-1A97-4571-A5F3-C325DDFFDB33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7693" t="25366" r="37831" b="27555"/>
                    <a:stretch/>
                  </p:blipFill>
                  <p:spPr>
                    <a:xfrm flipH="1" flipV="1">
                      <a:off x="4182478" y="2487754"/>
                      <a:ext cx="104420" cy="11106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84" name="图片 83">
                      <a:extLst>
                        <a:ext uri="{FF2B5EF4-FFF2-40B4-BE49-F238E27FC236}">
                          <a16:creationId xmlns:a16="http://schemas.microsoft.com/office/drawing/2014/main" id="{BD1DB5C1-1624-4627-8DC8-BCF844B18B6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7693" t="25366" r="37831" b="27555"/>
                    <a:stretch/>
                  </p:blipFill>
                  <p:spPr>
                    <a:xfrm flipH="1" flipV="1">
                      <a:off x="3953878" y="2876374"/>
                      <a:ext cx="104420" cy="11106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85" name="图片 84">
                      <a:extLst>
                        <a:ext uri="{FF2B5EF4-FFF2-40B4-BE49-F238E27FC236}">
                          <a16:creationId xmlns:a16="http://schemas.microsoft.com/office/drawing/2014/main" id="{6C4F8088-A51D-46FC-B866-39204A78D22A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7693" t="25366" r="37831" b="27555"/>
                    <a:stretch/>
                  </p:blipFill>
                  <p:spPr>
                    <a:xfrm flipH="1" flipV="1">
                      <a:off x="4106278" y="2651584"/>
                      <a:ext cx="104420" cy="11106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86" name="图片 85">
                      <a:extLst>
                        <a:ext uri="{FF2B5EF4-FFF2-40B4-BE49-F238E27FC236}">
                          <a16:creationId xmlns:a16="http://schemas.microsoft.com/office/drawing/2014/main" id="{18113BB0-6341-471B-BB2A-E510EC1470AF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7693" t="25366" r="37831" b="27555"/>
                    <a:stretch/>
                  </p:blipFill>
                  <p:spPr>
                    <a:xfrm flipH="1" flipV="1">
                      <a:off x="4281538" y="2563954"/>
                      <a:ext cx="104420" cy="11106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87" name="图片 86">
                      <a:extLst>
                        <a:ext uri="{FF2B5EF4-FFF2-40B4-BE49-F238E27FC236}">
                          <a16:creationId xmlns:a16="http://schemas.microsoft.com/office/drawing/2014/main" id="{74FDBB49-E56D-4472-AC48-B99C1D43D24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7693" t="25366" r="37831" b="27555"/>
                    <a:stretch/>
                  </p:blipFill>
                  <p:spPr>
                    <a:xfrm flipH="1" flipV="1">
                      <a:off x="3942448" y="2579194"/>
                      <a:ext cx="104420" cy="111064"/>
                    </a:xfrm>
                    <a:prstGeom prst="rect">
                      <a:avLst/>
                    </a:prstGeom>
                  </p:spPr>
                </p:pic>
              </p:grpSp>
            </p:grpSp>
            <p:grpSp>
              <p:nvGrpSpPr>
                <p:cNvPr id="69" name="组合 68">
                  <a:extLst>
                    <a:ext uri="{FF2B5EF4-FFF2-40B4-BE49-F238E27FC236}">
                      <a16:creationId xmlns:a16="http://schemas.microsoft.com/office/drawing/2014/main" id="{0EA45CD3-41BF-4CCC-BDBA-BB80548A426D}"/>
                    </a:ext>
                  </a:extLst>
                </p:cNvPr>
                <p:cNvGrpSpPr/>
                <p:nvPr/>
              </p:nvGrpSpPr>
              <p:grpSpPr>
                <a:xfrm>
                  <a:off x="9176826" y="3488771"/>
                  <a:ext cx="237685" cy="243307"/>
                  <a:chOff x="4013379" y="4158453"/>
                  <a:chExt cx="518152" cy="507304"/>
                </a:xfrm>
              </p:grpSpPr>
              <p:pic>
                <p:nvPicPr>
                  <p:cNvPr id="70" name="图片 69">
                    <a:extLst>
                      <a:ext uri="{FF2B5EF4-FFF2-40B4-BE49-F238E27FC236}">
                        <a16:creationId xmlns:a16="http://schemas.microsoft.com/office/drawing/2014/main" id="{66DBD261-4452-4797-B182-3C27AF820AC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8209" t="12914" r="21634" b="17586"/>
                  <a:stretch/>
                </p:blipFill>
                <p:spPr>
                  <a:xfrm flipH="1">
                    <a:off x="4013379" y="4179694"/>
                    <a:ext cx="518152" cy="484283"/>
                  </a:xfrm>
                  <a:prstGeom prst="rect">
                    <a:avLst/>
                  </a:prstGeom>
                </p:spPr>
              </p:pic>
              <p:pic>
                <p:nvPicPr>
                  <p:cNvPr id="71" name="图片 70">
                    <a:extLst>
                      <a:ext uri="{FF2B5EF4-FFF2-40B4-BE49-F238E27FC236}">
                        <a16:creationId xmlns:a16="http://schemas.microsoft.com/office/drawing/2014/main" id="{22F52476-18D1-46A4-AD81-3776D7D36B1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7693" t="25366" r="37831" b="27555"/>
                  <a:stretch/>
                </p:blipFill>
                <p:spPr>
                  <a:xfrm flipH="1" flipV="1">
                    <a:off x="4405049" y="4393405"/>
                    <a:ext cx="104420" cy="111064"/>
                  </a:xfrm>
                  <a:prstGeom prst="rect">
                    <a:avLst/>
                  </a:prstGeom>
                </p:spPr>
              </p:pic>
              <p:grpSp>
                <p:nvGrpSpPr>
                  <p:cNvPr id="72" name="组合 71">
                    <a:extLst>
                      <a:ext uri="{FF2B5EF4-FFF2-40B4-BE49-F238E27FC236}">
                        <a16:creationId xmlns:a16="http://schemas.microsoft.com/office/drawing/2014/main" id="{C7D8C797-DA69-4800-9C6C-3B52790C25A5}"/>
                      </a:ext>
                    </a:extLst>
                  </p:cNvPr>
                  <p:cNvGrpSpPr/>
                  <p:nvPr/>
                </p:nvGrpSpPr>
                <p:grpSpPr>
                  <a:xfrm>
                    <a:off x="4041400" y="4158453"/>
                    <a:ext cx="443510" cy="507304"/>
                    <a:chOff x="3942448" y="2487754"/>
                    <a:chExt cx="443510" cy="507304"/>
                  </a:xfrm>
                </p:grpSpPr>
                <p:pic>
                  <p:nvPicPr>
                    <p:cNvPr id="73" name="图片 72">
                      <a:extLst>
                        <a:ext uri="{FF2B5EF4-FFF2-40B4-BE49-F238E27FC236}">
                          <a16:creationId xmlns:a16="http://schemas.microsoft.com/office/drawing/2014/main" id="{2D6F6039-A55E-47B9-A298-BA08A9801BA0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7693" t="25366" r="37831" b="27555"/>
                    <a:stretch/>
                  </p:blipFill>
                  <p:spPr>
                    <a:xfrm flipH="1" flipV="1">
                      <a:off x="4212958" y="2883994"/>
                      <a:ext cx="104420" cy="11106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4" name="图片 73">
                      <a:extLst>
                        <a:ext uri="{FF2B5EF4-FFF2-40B4-BE49-F238E27FC236}">
                          <a16:creationId xmlns:a16="http://schemas.microsoft.com/office/drawing/2014/main" id="{A72B7B69-1E7F-4261-95E3-1C121C23161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7693" t="25366" r="37831" b="27555"/>
                    <a:stretch/>
                  </p:blipFill>
                  <p:spPr>
                    <a:xfrm flipH="1" flipV="1">
                      <a:off x="4182478" y="2487754"/>
                      <a:ext cx="104420" cy="11106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5" name="图片 74">
                      <a:extLst>
                        <a:ext uri="{FF2B5EF4-FFF2-40B4-BE49-F238E27FC236}">
                          <a16:creationId xmlns:a16="http://schemas.microsoft.com/office/drawing/2014/main" id="{E3D42AE1-36A5-43EF-A0EB-36D0217BF9A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7693" t="25366" r="37831" b="27555"/>
                    <a:stretch/>
                  </p:blipFill>
                  <p:spPr>
                    <a:xfrm flipH="1" flipV="1">
                      <a:off x="3953878" y="2876374"/>
                      <a:ext cx="104420" cy="11106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6" name="图片 75">
                      <a:extLst>
                        <a:ext uri="{FF2B5EF4-FFF2-40B4-BE49-F238E27FC236}">
                          <a16:creationId xmlns:a16="http://schemas.microsoft.com/office/drawing/2014/main" id="{680B2CF6-D367-4DAA-9098-17B66F63872F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7693" t="25366" r="37831" b="27555"/>
                    <a:stretch/>
                  </p:blipFill>
                  <p:spPr>
                    <a:xfrm flipH="1" flipV="1">
                      <a:off x="4106278" y="2651584"/>
                      <a:ext cx="104420" cy="11106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7" name="图片 76">
                      <a:extLst>
                        <a:ext uri="{FF2B5EF4-FFF2-40B4-BE49-F238E27FC236}">
                          <a16:creationId xmlns:a16="http://schemas.microsoft.com/office/drawing/2014/main" id="{FD40F520-7FC4-49C5-80FD-2EC204274F1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7693" t="25366" r="37831" b="27555"/>
                    <a:stretch/>
                  </p:blipFill>
                  <p:spPr>
                    <a:xfrm flipH="1" flipV="1">
                      <a:off x="4281538" y="2563954"/>
                      <a:ext cx="104420" cy="11106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8" name="图片 77">
                      <a:extLst>
                        <a:ext uri="{FF2B5EF4-FFF2-40B4-BE49-F238E27FC236}">
                          <a16:creationId xmlns:a16="http://schemas.microsoft.com/office/drawing/2014/main" id="{9217E9D6-92E9-46EC-A7AA-E40220DF4DD0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7693" t="25366" r="37831" b="27555"/>
                    <a:stretch/>
                  </p:blipFill>
                  <p:spPr>
                    <a:xfrm flipH="1" flipV="1">
                      <a:off x="3942448" y="2579194"/>
                      <a:ext cx="104420" cy="111064"/>
                    </a:xfrm>
                    <a:prstGeom prst="rect">
                      <a:avLst/>
                    </a:prstGeom>
                  </p:spPr>
                </p:pic>
              </p:grpSp>
            </p:grpSp>
          </p:grpSp>
          <p:cxnSp>
            <p:nvCxnSpPr>
              <p:cNvPr id="14" name="直接连接符 13">
                <a:extLst>
                  <a:ext uri="{FF2B5EF4-FFF2-40B4-BE49-F238E27FC236}">
                    <a16:creationId xmlns:a16="http://schemas.microsoft.com/office/drawing/2014/main" id="{0D0ABD1F-54B1-4137-965C-594B6F22BD3F}"/>
                  </a:ext>
                </a:extLst>
              </p:cNvPr>
              <p:cNvCxnSpPr>
                <a:cxnSpLocks/>
                <a:stCxn id="88" idx="0"/>
              </p:cNvCxnSpPr>
              <p:nvPr/>
            </p:nvCxnSpPr>
            <p:spPr>
              <a:xfrm flipH="1" flipV="1">
                <a:off x="4161895" y="3581952"/>
                <a:ext cx="1222071" cy="1504119"/>
              </a:xfrm>
              <a:prstGeom prst="line">
                <a:avLst/>
              </a:prstGeom>
              <a:ln w="28575">
                <a:gradFill flip="none" rotWithShape="1">
                  <a:gsLst>
                    <a:gs pos="0">
                      <a:schemeClr val="accent1">
                        <a:lumMod val="89000"/>
                      </a:schemeClr>
                    </a:gs>
                    <a:gs pos="0">
                      <a:schemeClr val="accent1">
                        <a:lumMod val="89000"/>
                      </a:schemeClr>
                    </a:gs>
                    <a:gs pos="69000">
                      <a:schemeClr val="accent1">
                        <a:lumMod val="75000"/>
                      </a:schemeClr>
                    </a:gs>
                    <a:gs pos="97000">
                      <a:schemeClr val="accent1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prstDash val="dash"/>
                <a:bevel/>
                <a:tailEnd w="lg" len="lg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>
                <a:extLst>
                  <a:ext uri="{FF2B5EF4-FFF2-40B4-BE49-F238E27FC236}">
                    <a16:creationId xmlns:a16="http://schemas.microsoft.com/office/drawing/2014/main" id="{9ECE9509-8DD6-47FF-A561-197EA611C36F}"/>
                  </a:ext>
                </a:extLst>
              </p:cNvPr>
              <p:cNvCxnSpPr>
                <a:cxnSpLocks/>
                <a:stCxn id="88" idx="2"/>
              </p:cNvCxnSpPr>
              <p:nvPr/>
            </p:nvCxnSpPr>
            <p:spPr>
              <a:xfrm flipH="1">
                <a:off x="4096508" y="5299405"/>
                <a:ext cx="1287458" cy="966305"/>
              </a:xfrm>
              <a:prstGeom prst="line">
                <a:avLst/>
              </a:prstGeom>
              <a:ln w="28575">
                <a:gradFill flip="none" rotWithShape="1">
                  <a:gsLst>
                    <a:gs pos="0">
                      <a:schemeClr val="accent1">
                        <a:lumMod val="89000"/>
                      </a:schemeClr>
                    </a:gs>
                    <a:gs pos="0">
                      <a:schemeClr val="accent1">
                        <a:lumMod val="89000"/>
                      </a:schemeClr>
                    </a:gs>
                    <a:gs pos="69000">
                      <a:schemeClr val="accent1">
                        <a:lumMod val="75000"/>
                      </a:schemeClr>
                    </a:gs>
                    <a:gs pos="97000">
                      <a:schemeClr val="accent1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prstDash val="dash"/>
                <a:bevel/>
                <a:tailEnd w="lg" len="lg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6" name="图片 15">
                <a:extLst>
                  <a:ext uri="{FF2B5EF4-FFF2-40B4-BE49-F238E27FC236}">
                    <a16:creationId xmlns:a16="http://schemas.microsoft.com/office/drawing/2014/main" id="{F6C38DB9-3F6E-4ED0-BBE5-55FC2391342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765" t="24128" r="14783" b="14144"/>
              <a:stretch/>
            </p:blipFill>
            <p:spPr>
              <a:xfrm>
                <a:off x="81234" y="2190226"/>
                <a:ext cx="1794877" cy="821301"/>
              </a:xfrm>
              <a:prstGeom prst="rect">
                <a:avLst/>
              </a:prstGeom>
            </p:spPr>
          </p:pic>
          <p:grpSp>
            <p:nvGrpSpPr>
              <p:cNvPr id="17" name="组合 16">
                <a:extLst>
                  <a:ext uri="{FF2B5EF4-FFF2-40B4-BE49-F238E27FC236}">
                    <a16:creationId xmlns:a16="http://schemas.microsoft.com/office/drawing/2014/main" id="{50F2AA57-E84B-4D78-A626-05CD0C8BDC99}"/>
                  </a:ext>
                </a:extLst>
              </p:cNvPr>
              <p:cNvGrpSpPr/>
              <p:nvPr/>
            </p:nvGrpSpPr>
            <p:grpSpPr>
              <a:xfrm>
                <a:off x="4103237" y="1625470"/>
                <a:ext cx="1517231" cy="1087576"/>
                <a:chOff x="3993448" y="1375121"/>
                <a:chExt cx="1879522" cy="1129600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9223F029-1C5F-4A21-B698-F4BA945B9F8B}"/>
                    </a:ext>
                  </a:extLst>
                </p:cNvPr>
                <p:cNvGrpSpPr/>
                <p:nvPr/>
              </p:nvGrpSpPr>
              <p:grpSpPr>
                <a:xfrm rot="21418356">
                  <a:off x="3993448" y="1375121"/>
                  <a:ext cx="1466935" cy="1129600"/>
                  <a:chOff x="3967289" y="1602149"/>
                  <a:chExt cx="1466935" cy="1129600"/>
                </a:xfrm>
              </p:grpSpPr>
              <p:grpSp>
                <p:nvGrpSpPr>
                  <p:cNvPr id="42" name="组合 41">
                    <a:extLst>
                      <a:ext uri="{FF2B5EF4-FFF2-40B4-BE49-F238E27FC236}">
                        <a16:creationId xmlns:a16="http://schemas.microsoft.com/office/drawing/2014/main" id="{3E387D4E-C1A7-4233-9327-2422D660F55C}"/>
                      </a:ext>
                    </a:extLst>
                  </p:cNvPr>
                  <p:cNvGrpSpPr/>
                  <p:nvPr/>
                </p:nvGrpSpPr>
                <p:grpSpPr>
                  <a:xfrm>
                    <a:off x="4100386" y="2100910"/>
                    <a:ext cx="894599" cy="595188"/>
                    <a:chOff x="5189379" y="2445580"/>
                    <a:chExt cx="1806200" cy="1199884"/>
                  </a:xfrm>
                </p:grpSpPr>
                <p:pic>
                  <p:nvPicPr>
                    <p:cNvPr id="61" name="图片 60">
                      <a:extLst>
                        <a:ext uri="{FF2B5EF4-FFF2-40B4-BE49-F238E27FC236}">
                          <a16:creationId xmlns:a16="http://schemas.microsoft.com/office/drawing/2014/main" id="{4E2DC935-8FA4-4458-9C97-D47A61516142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1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0366" t="27951" r="29177" b="24270"/>
                    <a:stretch/>
                  </p:blipFill>
                  <p:spPr>
                    <a:xfrm>
                      <a:off x="5189379" y="2445580"/>
                      <a:ext cx="1806200" cy="119988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62" name="图片 61">
                      <a:extLst>
                        <a:ext uri="{FF2B5EF4-FFF2-40B4-BE49-F238E27FC236}">
                          <a16:creationId xmlns:a16="http://schemas.microsoft.com/office/drawing/2014/main" id="{EFA95B6C-9ABD-4094-B286-018252723E8A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>
                      <a:duotone>
                        <a:prstClr val="black"/>
                        <a:srgbClr val="BC8080">
                          <a:tint val="45000"/>
                          <a:satMod val="400000"/>
                        </a:srgbClr>
                      </a:duotone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6274" t="24550" r="60696" b="37616"/>
                    <a:stretch/>
                  </p:blipFill>
                  <p:spPr>
                    <a:xfrm>
                      <a:off x="6472172" y="3042110"/>
                      <a:ext cx="210230" cy="194263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63" name="图片 62">
                      <a:extLst>
                        <a:ext uri="{FF2B5EF4-FFF2-40B4-BE49-F238E27FC236}">
                          <a16:creationId xmlns:a16="http://schemas.microsoft.com/office/drawing/2014/main" id="{B36F3D64-BB23-4FF6-95BD-05CB66C49D0A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>
                      <a:duotone>
                        <a:prstClr val="black"/>
                        <a:srgbClr val="BCDD6B">
                          <a:tint val="45000"/>
                          <a:satMod val="400000"/>
                        </a:srgbClr>
                      </a:duotone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6274" t="24550" r="60696" b="37616"/>
                    <a:stretch/>
                  </p:blipFill>
                  <p:spPr>
                    <a:xfrm>
                      <a:off x="5873326" y="3179952"/>
                      <a:ext cx="213628" cy="19740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64" name="图片 63">
                      <a:extLst>
                        <a:ext uri="{FF2B5EF4-FFF2-40B4-BE49-F238E27FC236}">
                          <a16:creationId xmlns:a16="http://schemas.microsoft.com/office/drawing/2014/main" id="{61092984-66FD-43D6-9B2E-CBA001ACB8A2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>
                      <a:duotone>
                        <a:prstClr val="black"/>
                        <a:srgbClr val="BCDD6B">
                          <a:tint val="45000"/>
                          <a:satMod val="400000"/>
                        </a:srgbClr>
                      </a:duotone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6274" t="24550" r="60696" b="37616"/>
                    <a:stretch/>
                  </p:blipFill>
                  <p:spPr>
                    <a:xfrm>
                      <a:off x="6154412" y="2680526"/>
                      <a:ext cx="213628" cy="19740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65" name="图片 64">
                      <a:extLst>
                        <a:ext uri="{FF2B5EF4-FFF2-40B4-BE49-F238E27FC236}">
                          <a16:creationId xmlns:a16="http://schemas.microsoft.com/office/drawing/2014/main" id="{B4A922E3-1ED2-447B-A4D7-931B6345AD6D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>
                      <a:duotone>
                        <a:prstClr val="black"/>
                        <a:srgbClr val="BC8080">
                          <a:tint val="45000"/>
                          <a:satMod val="400000"/>
                        </a:srgbClr>
                      </a:duotone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6274" t="24550" r="60696" b="37616"/>
                    <a:stretch/>
                  </p:blipFill>
                  <p:spPr>
                    <a:xfrm>
                      <a:off x="5711871" y="3372280"/>
                      <a:ext cx="210230" cy="194263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9DE39995-1430-454B-A176-7E75AED18EF4}"/>
                      </a:ext>
                    </a:extLst>
                  </p:cNvPr>
                  <p:cNvGrpSpPr/>
                  <p:nvPr/>
                </p:nvGrpSpPr>
                <p:grpSpPr>
                  <a:xfrm rot="356926">
                    <a:off x="3967289" y="1602149"/>
                    <a:ext cx="1005210" cy="663876"/>
                    <a:chOff x="4652878" y="2228185"/>
                    <a:chExt cx="2029524" cy="1338358"/>
                  </a:xfrm>
                </p:grpSpPr>
                <p:pic>
                  <p:nvPicPr>
                    <p:cNvPr id="56" name="图片 55">
                      <a:extLst>
                        <a:ext uri="{FF2B5EF4-FFF2-40B4-BE49-F238E27FC236}">
                          <a16:creationId xmlns:a16="http://schemas.microsoft.com/office/drawing/2014/main" id="{B1403503-0458-4907-B9E5-9F46B4FACAD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1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0366" t="27951" r="29177" b="24270"/>
                    <a:stretch/>
                  </p:blipFill>
                  <p:spPr>
                    <a:xfrm rot="19675260">
                      <a:off x="4652878" y="2228185"/>
                      <a:ext cx="1806200" cy="119988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57" name="图片 56">
                      <a:extLst>
                        <a:ext uri="{FF2B5EF4-FFF2-40B4-BE49-F238E27FC236}">
                          <a16:creationId xmlns:a16="http://schemas.microsoft.com/office/drawing/2014/main" id="{41F9F0FE-C93C-4720-8FC0-8B7B9EB9B320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>
                      <a:duotone>
                        <a:prstClr val="black"/>
                        <a:srgbClr val="BC8080">
                          <a:tint val="45000"/>
                          <a:satMod val="400000"/>
                        </a:srgbClr>
                      </a:duotone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6274" t="24550" r="60696" b="37616"/>
                    <a:stretch/>
                  </p:blipFill>
                  <p:spPr>
                    <a:xfrm>
                      <a:off x="6472172" y="3042110"/>
                      <a:ext cx="210230" cy="194263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58" name="图片 57">
                      <a:extLst>
                        <a:ext uri="{FF2B5EF4-FFF2-40B4-BE49-F238E27FC236}">
                          <a16:creationId xmlns:a16="http://schemas.microsoft.com/office/drawing/2014/main" id="{166A8C06-99DD-42C4-BD32-28499B3149FA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>
                      <a:duotone>
                        <a:prstClr val="black"/>
                        <a:srgbClr val="BCDD6B">
                          <a:tint val="45000"/>
                          <a:satMod val="400000"/>
                        </a:srgbClr>
                      </a:duotone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6274" t="24550" r="60696" b="37616"/>
                    <a:stretch/>
                  </p:blipFill>
                  <p:spPr>
                    <a:xfrm>
                      <a:off x="5873326" y="3179952"/>
                      <a:ext cx="213628" cy="19740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59" name="图片 58">
                      <a:extLst>
                        <a:ext uri="{FF2B5EF4-FFF2-40B4-BE49-F238E27FC236}">
                          <a16:creationId xmlns:a16="http://schemas.microsoft.com/office/drawing/2014/main" id="{47A14AE9-D759-4FD8-BE22-8B3837BA1440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>
                      <a:duotone>
                        <a:prstClr val="black"/>
                        <a:srgbClr val="BCDD6B">
                          <a:tint val="45000"/>
                          <a:satMod val="400000"/>
                        </a:srgbClr>
                      </a:duotone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6274" t="24550" r="60696" b="37616"/>
                    <a:stretch/>
                  </p:blipFill>
                  <p:spPr>
                    <a:xfrm>
                      <a:off x="6154412" y="2680526"/>
                      <a:ext cx="213628" cy="19740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60" name="图片 59">
                      <a:extLst>
                        <a:ext uri="{FF2B5EF4-FFF2-40B4-BE49-F238E27FC236}">
                          <a16:creationId xmlns:a16="http://schemas.microsoft.com/office/drawing/2014/main" id="{63000167-958E-4915-B861-85E31D5B81A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>
                      <a:duotone>
                        <a:prstClr val="black"/>
                        <a:srgbClr val="BC8080">
                          <a:tint val="45000"/>
                          <a:satMod val="400000"/>
                        </a:srgbClr>
                      </a:duotone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6274" t="24550" r="60696" b="37616"/>
                    <a:stretch/>
                  </p:blipFill>
                  <p:spPr>
                    <a:xfrm>
                      <a:off x="5711871" y="3372280"/>
                      <a:ext cx="210230" cy="194263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44" name="组合 43">
                    <a:extLst>
                      <a:ext uri="{FF2B5EF4-FFF2-40B4-BE49-F238E27FC236}">
                        <a16:creationId xmlns:a16="http://schemas.microsoft.com/office/drawing/2014/main" id="{2CFF929A-ED5D-42FD-8FD9-FB290522CDE8}"/>
                      </a:ext>
                    </a:extLst>
                  </p:cNvPr>
                  <p:cNvGrpSpPr/>
                  <p:nvPr/>
                </p:nvGrpSpPr>
                <p:grpSpPr>
                  <a:xfrm rot="356926">
                    <a:off x="4539625" y="2136561"/>
                    <a:ext cx="894599" cy="595188"/>
                    <a:chOff x="5189379" y="2445580"/>
                    <a:chExt cx="1806200" cy="1199884"/>
                  </a:xfrm>
                </p:grpSpPr>
                <p:pic>
                  <p:nvPicPr>
                    <p:cNvPr id="51" name="图片 50">
                      <a:extLst>
                        <a:ext uri="{FF2B5EF4-FFF2-40B4-BE49-F238E27FC236}">
                          <a16:creationId xmlns:a16="http://schemas.microsoft.com/office/drawing/2014/main" id="{F6EA3D73-1B3E-4614-903B-E60AD0D43569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1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0366" t="27951" r="29177" b="24270"/>
                    <a:stretch/>
                  </p:blipFill>
                  <p:spPr>
                    <a:xfrm rot="548006">
                      <a:off x="5189379" y="2445580"/>
                      <a:ext cx="1806200" cy="119988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52" name="图片 51">
                      <a:extLst>
                        <a:ext uri="{FF2B5EF4-FFF2-40B4-BE49-F238E27FC236}">
                          <a16:creationId xmlns:a16="http://schemas.microsoft.com/office/drawing/2014/main" id="{1C5FD46F-95C2-45B2-978B-DA5A27E60B8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>
                      <a:duotone>
                        <a:prstClr val="black"/>
                        <a:srgbClr val="BC8080">
                          <a:tint val="45000"/>
                          <a:satMod val="400000"/>
                        </a:srgbClr>
                      </a:duotone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6274" t="24550" r="60696" b="37616"/>
                    <a:stretch/>
                  </p:blipFill>
                  <p:spPr>
                    <a:xfrm>
                      <a:off x="6472172" y="3042110"/>
                      <a:ext cx="210230" cy="194263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53" name="图片 52">
                      <a:extLst>
                        <a:ext uri="{FF2B5EF4-FFF2-40B4-BE49-F238E27FC236}">
                          <a16:creationId xmlns:a16="http://schemas.microsoft.com/office/drawing/2014/main" id="{966147A7-9948-4F41-95A2-16C7EDEA4C5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>
                      <a:duotone>
                        <a:prstClr val="black"/>
                        <a:srgbClr val="BCDD6B">
                          <a:tint val="45000"/>
                          <a:satMod val="400000"/>
                        </a:srgbClr>
                      </a:duotone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6274" t="24550" r="60696" b="37616"/>
                    <a:stretch/>
                  </p:blipFill>
                  <p:spPr>
                    <a:xfrm>
                      <a:off x="5873326" y="3179952"/>
                      <a:ext cx="213628" cy="19740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54" name="图片 53">
                      <a:extLst>
                        <a:ext uri="{FF2B5EF4-FFF2-40B4-BE49-F238E27FC236}">
                          <a16:creationId xmlns:a16="http://schemas.microsoft.com/office/drawing/2014/main" id="{8382AE93-6DDC-465E-B3FF-83E81598C0C9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>
                      <a:duotone>
                        <a:prstClr val="black"/>
                        <a:srgbClr val="BCDD6B">
                          <a:tint val="45000"/>
                          <a:satMod val="400000"/>
                        </a:srgbClr>
                      </a:duotone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6274" t="24550" r="60696" b="37616"/>
                    <a:stretch/>
                  </p:blipFill>
                  <p:spPr>
                    <a:xfrm>
                      <a:off x="6154412" y="2680526"/>
                      <a:ext cx="213628" cy="19740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55" name="图片 54">
                      <a:extLst>
                        <a:ext uri="{FF2B5EF4-FFF2-40B4-BE49-F238E27FC236}">
                          <a16:creationId xmlns:a16="http://schemas.microsoft.com/office/drawing/2014/main" id="{ED134BB2-0BB2-4A75-8AE1-2D5856BC0002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>
                      <a:duotone>
                        <a:prstClr val="black"/>
                        <a:srgbClr val="BC8080">
                          <a:tint val="45000"/>
                          <a:satMod val="400000"/>
                        </a:srgbClr>
                      </a:duotone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6274" t="24550" r="60696" b="37616"/>
                    <a:stretch/>
                  </p:blipFill>
                  <p:spPr>
                    <a:xfrm>
                      <a:off x="5711871" y="3372280"/>
                      <a:ext cx="210230" cy="194263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45" name="组合 44">
                    <a:extLst>
                      <a:ext uri="{FF2B5EF4-FFF2-40B4-BE49-F238E27FC236}">
                        <a16:creationId xmlns:a16="http://schemas.microsoft.com/office/drawing/2014/main" id="{B94B54E7-DE26-4634-A598-71AF867C324C}"/>
                      </a:ext>
                    </a:extLst>
                  </p:cNvPr>
                  <p:cNvGrpSpPr/>
                  <p:nvPr/>
                </p:nvGrpSpPr>
                <p:grpSpPr>
                  <a:xfrm rot="356926">
                    <a:off x="4501269" y="1618677"/>
                    <a:ext cx="911363" cy="670583"/>
                    <a:chOff x="4842356" y="2214665"/>
                    <a:chExt cx="1840046" cy="1351878"/>
                  </a:xfrm>
                </p:grpSpPr>
                <p:pic>
                  <p:nvPicPr>
                    <p:cNvPr id="46" name="图片 45">
                      <a:extLst>
                        <a:ext uri="{FF2B5EF4-FFF2-40B4-BE49-F238E27FC236}">
                          <a16:creationId xmlns:a16="http://schemas.microsoft.com/office/drawing/2014/main" id="{22B76C13-39C6-4E47-9124-9EDC0F32B3A9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1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0366" t="27951" r="29177" b="24270"/>
                    <a:stretch/>
                  </p:blipFill>
                  <p:spPr>
                    <a:xfrm rot="1939614">
                      <a:off x="4842356" y="2214665"/>
                      <a:ext cx="1806200" cy="119988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47" name="图片 46">
                      <a:extLst>
                        <a:ext uri="{FF2B5EF4-FFF2-40B4-BE49-F238E27FC236}">
                          <a16:creationId xmlns:a16="http://schemas.microsoft.com/office/drawing/2014/main" id="{85EE8B5A-0C67-4C37-8A28-DD3C87680DB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>
                      <a:duotone>
                        <a:prstClr val="black"/>
                        <a:srgbClr val="BC8080">
                          <a:tint val="45000"/>
                          <a:satMod val="400000"/>
                        </a:srgbClr>
                      </a:duotone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6274" t="24550" r="60696" b="37616"/>
                    <a:stretch/>
                  </p:blipFill>
                  <p:spPr>
                    <a:xfrm>
                      <a:off x="6472172" y="3042110"/>
                      <a:ext cx="210230" cy="194263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48" name="图片 47">
                      <a:extLst>
                        <a:ext uri="{FF2B5EF4-FFF2-40B4-BE49-F238E27FC236}">
                          <a16:creationId xmlns:a16="http://schemas.microsoft.com/office/drawing/2014/main" id="{F7EAA760-6CA7-4C75-BBA7-810F4E3C7539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>
                      <a:duotone>
                        <a:prstClr val="black"/>
                        <a:srgbClr val="BCDD6B">
                          <a:tint val="45000"/>
                          <a:satMod val="400000"/>
                        </a:srgbClr>
                      </a:duotone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6274" t="24550" r="60696" b="37616"/>
                    <a:stretch/>
                  </p:blipFill>
                  <p:spPr>
                    <a:xfrm>
                      <a:off x="5873326" y="3179952"/>
                      <a:ext cx="213628" cy="19740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49" name="图片 48">
                      <a:extLst>
                        <a:ext uri="{FF2B5EF4-FFF2-40B4-BE49-F238E27FC236}">
                          <a16:creationId xmlns:a16="http://schemas.microsoft.com/office/drawing/2014/main" id="{2771082F-FDCA-4D90-997C-0B8B18EF163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>
                      <a:duotone>
                        <a:prstClr val="black"/>
                        <a:srgbClr val="BCDD6B">
                          <a:tint val="45000"/>
                          <a:satMod val="400000"/>
                        </a:srgbClr>
                      </a:duotone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6274" t="24550" r="60696" b="37616"/>
                    <a:stretch/>
                  </p:blipFill>
                  <p:spPr>
                    <a:xfrm>
                      <a:off x="6154412" y="2680526"/>
                      <a:ext cx="213628" cy="19740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50" name="图片 49">
                      <a:extLst>
                        <a:ext uri="{FF2B5EF4-FFF2-40B4-BE49-F238E27FC236}">
                          <a16:creationId xmlns:a16="http://schemas.microsoft.com/office/drawing/2014/main" id="{6796244C-C784-44B1-9B78-FA3ACC0A1B8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>
                      <a:duotone>
                        <a:prstClr val="black"/>
                        <a:srgbClr val="BC8080">
                          <a:tint val="45000"/>
                          <a:satMod val="400000"/>
                        </a:srgbClr>
                      </a:duotone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6274" t="24550" r="60696" b="37616"/>
                    <a:stretch/>
                  </p:blipFill>
                  <p:spPr>
                    <a:xfrm>
                      <a:off x="5711871" y="3372280"/>
                      <a:ext cx="210230" cy="194263"/>
                    </a:xfrm>
                    <a:prstGeom prst="rect">
                      <a:avLst/>
                    </a:prstGeom>
                  </p:spPr>
                </p:pic>
              </p:grpSp>
            </p:grpSp>
            <p:pic>
              <p:nvPicPr>
                <p:cNvPr id="41" name="图片 40">
                  <a:extLst>
                    <a:ext uri="{FF2B5EF4-FFF2-40B4-BE49-F238E27FC236}">
                      <a16:creationId xmlns:a16="http://schemas.microsoft.com/office/drawing/2014/main" id="{5026E8E0-80D8-492A-AA9D-95EDD68054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0366" t="27951" r="29177" b="24270"/>
                <a:stretch/>
              </p:blipFill>
              <p:spPr>
                <a:xfrm rot="19019156">
                  <a:off x="4978371" y="1844672"/>
                  <a:ext cx="894599" cy="595188"/>
                </a:xfrm>
                <a:prstGeom prst="rect">
                  <a:avLst/>
                </a:prstGeom>
              </p:spPr>
            </p:pic>
          </p:grpSp>
          <p:pic>
            <p:nvPicPr>
              <p:cNvPr id="18" name="图片 17">
                <a:extLst>
                  <a:ext uri="{FF2B5EF4-FFF2-40B4-BE49-F238E27FC236}">
                    <a16:creationId xmlns:a16="http://schemas.microsoft.com/office/drawing/2014/main" id="{DA3DF699-DFC1-4987-B9FF-EB027AD574E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196" t="16636" r="14348" b="9468"/>
              <a:stretch/>
            </p:blipFill>
            <p:spPr>
              <a:xfrm rot="560112">
                <a:off x="1406496" y="1435437"/>
                <a:ext cx="2692881" cy="1162772"/>
              </a:xfrm>
              <a:prstGeom prst="rect">
                <a:avLst/>
              </a:prstGeom>
            </p:spPr>
          </p:pic>
          <p:pic>
            <p:nvPicPr>
              <p:cNvPr id="19" name="图片 18">
                <a:extLst>
                  <a:ext uri="{FF2B5EF4-FFF2-40B4-BE49-F238E27FC236}">
                    <a16:creationId xmlns:a16="http://schemas.microsoft.com/office/drawing/2014/main" id="{F0015F42-ADA4-4F38-BCE3-32CBF6711E0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17" t="-1786" r="12088" b="2"/>
              <a:stretch/>
            </p:blipFill>
            <p:spPr>
              <a:xfrm>
                <a:off x="5595792" y="1881168"/>
                <a:ext cx="727712" cy="503814"/>
              </a:xfrm>
              <a:prstGeom prst="rect">
                <a:avLst/>
              </a:prstGeom>
            </p:spPr>
          </p:pic>
          <p:grpSp>
            <p:nvGrpSpPr>
              <p:cNvPr id="20" name="组合 19">
                <a:extLst>
                  <a:ext uri="{FF2B5EF4-FFF2-40B4-BE49-F238E27FC236}">
                    <a16:creationId xmlns:a16="http://schemas.microsoft.com/office/drawing/2014/main" id="{B356844C-B8AE-46AD-90B2-3FC0553DE365}"/>
                  </a:ext>
                </a:extLst>
              </p:cNvPr>
              <p:cNvGrpSpPr/>
              <p:nvPr/>
            </p:nvGrpSpPr>
            <p:grpSpPr>
              <a:xfrm>
                <a:off x="6342925" y="1597192"/>
                <a:ext cx="2596492" cy="1084267"/>
                <a:chOff x="6644740" y="1244624"/>
                <a:chExt cx="2596492" cy="1084267"/>
              </a:xfrm>
            </p:grpSpPr>
            <p:pic>
              <p:nvPicPr>
                <p:cNvPr id="38" name="图片 37">
                  <a:extLst>
                    <a:ext uri="{FF2B5EF4-FFF2-40B4-BE49-F238E27FC236}">
                      <a16:creationId xmlns:a16="http://schemas.microsoft.com/office/drawing/2014/main" id="{D036E958-81D9-4F99-BDDB-D1F693371E5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986" t="35970" r="5491"/>
                <a:stretch/>
              </p:blipFill>
              <p:spPr>
                <a:xfrm>
                  <a:off x="6644740" y="1244624"/>
                  <a:ext cx="2596492" cy="1084267"/>
                </a:xfrm>
                <a:prstGeom prst="rect">
                  <a:avLst/>
                </a:prstGeom>
              </p:spPr>
            </p:pic>
            <p:sp>
              <p:nvSpPr>
                <p:cNvPr id="39" name="文本框 38">
                  <a:extLst>
                    <a:ext uri="{FF2B5EF4-FFF2-40B4-BE49-F238E27FC236}">
                      <a16:creationId xmlns:a16="http://schemas.microsoft.com/office/drawing/2014/main" id="{96D7DDDC-F964-4532-9B98-C0403A10C746}"/>
                    </a:ext>
                  </a:extLst>
                </p:cNvPr>
                <p:cNvSpPr txBox="1"/>
                <p:nvPr/>
              </p:nvSpPr>
              <p:spPr>
                <a:xfrm>
                  <a:off x="7954668" y="1653178"/>
                  <a:ext cx="37382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</a:t>
                  </a:r>
                  <a:r>
                    <a:rPr lang="en-US" altLang="zh-CN" sz="140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endParaRPr lang="zh-CN" altLang="en-US" sz="1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21" name="图片 20">
                <a:extLst>
                  <a:ext uri="{FF2B5EF4-FFF2-40B4-BE49-F238E27FC236}">
                    <a16:creationId xmlns:a16="http://schemas.microsoft.com/office/drawing/2014/main" id="{C7FD807E-B4EA-41E8-975F-3C1E6E67934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17" t="-1786" r="12088" b="2"/>
              <a:stretch/>
            </p:blipFill>
            <p:spPr>
              <a:xfrm>
                <a:off x="8939417" y="1929058"/>
                <a:ext cx="1208192" cy="503814"/>
              </a:xfrm>
              <a:prstGeom prst="rect">
                <a:avLst/>
              </a:prstGeom>
            </p:spPr>
          </p:pic>
          <p:pic>
            <p:nvPicPr>
              <p:cNvPr id="22" name="图片 21">
                <a:extLst>
                  <a:ext uri="{FF2B5EF4-FFF2-40B4-BE49-F238E27FC236}">
                    <a16:creationId xmlns:a16="http://schemas.microsoft.com/office/drawing/2014/main" id="{C1230DFD-A0B1-4484-B453-4C3CD003E1A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17" t="-1786" r="12088" b="2"/>
              <a:stretch/>
            </p:blipFill>
            <p:spPr>
              <a:xfrm rot="10800000">
                <a:off x="6514747" y="4651512"/>
                <a:ext cx="1435557" cy="503814"/>
              </a:xfrm>
              <a:prstGeom prst="rect">
                <a:avLst/>
              </a:prstGeom>
            </p:spPr>
          </p:pic>
          <p:pic>
            <p:nvPicPr>
              <p:cNvPr id="23" name="图片 22">
                <a:extLst>
                  <a:ext uri="{FF2B5EF4-FFF2-40B4-BE49-F238E27FC236}">
                    <a16:creationId xmlns:a16="http://schemas.microsoft.com/office/drawing/2014/main" id="{121A817D-6650-49DA-A1AA-CB0E15BD134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714" t="16967" r="18482" b="18992"/>
              <a:stretch/>
            </p:blipFill>
            <p:spPr>
              <a:xfrm rot="21179344">
                <a:off x="9397743" y="3462450"/>
                <a:ext cx="1499730" cy="1289057"/>
              </a:xfrm>
              <a:prstGeom prst="rect">
                <a:avLst/>
              </a:prstGeom>
            </p:spPr>
          </p:pic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7B2FEF63-5C25-4FA0-95B3-CE3777AF5199}"/>
                  </a:ext>
                </a:extLst>
              </p:cNvPr>
              <p:cNvSpPr txBox="1"/>
              <p:nvPr/>
            </p:nvSpPr>
            <p:spPr>
              <a:xfrm>
                <a:off x="301688" y="1453117"/>
                <a:ext cx="1220389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Reed straws</a:t>
                </a:r>
              </a:p>
            </p:txBody>
          </p:sp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8FFAEC3D-41DA-43D9-9B42-B264C1612D9B}"/>
                  </a:ext>
                </a:extLst>
              </p:cNvPr>
              <p:cNvSpPr txBox="1"/>
              <p:nvPr/>
            </p:nvSpPr>
            <p:spPr>
              <a:xfrm rot="1420894">
                <a:off x="1481407" y="1280222"/>
                <a:ext cx="1856796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Wash</a:t>
                </a: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</a:t>
                </a:r>
                <a:r>
                  <a: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ground</a:t>
                </a:r>
                <a:endPara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EFEDA0B2-1AD0-452D-A14A-8864A5997450}"/>
                  </a:ext>
                </a:extLst>
              </p:cNvPr>
              <p:cNvSpPr txBox="1"/>
              <p:nvPr/>
            </p:nvSpPr>
            <p:spPr>
              <a:xfrm rot="21360564">
                <a:off x="1774130" y="2183208"/>
                <a:ext cx="1449611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Acid treatment</a:t>
                </a:r>
              </a:p>
            </p:txBody>
          </p:sp>
          <p:grpSp>
            <p:nvGrpSpPr>
              <p:cNvPr id="27" name="组合 26">
                <a:extLst>
                  <a:ext uri="{FF2B5EF4-FFF2-40B4-BE49-F238E27FC236}">
                    <a16:creationId xmlns:a16="http://schemas.microsoft.com/office/drawing/2014/main" id="{7BA14CE9-EFA2-403A-BB92-90000368546A}"/>
                  </a:ext>
                </a:extLst>
              </p:cNvPr>
              <p:cNvGrpSpPr/>
              <p:nvPr/>
            </p:nvGrpSpPr>
            <p:grpSpPr>
              <a:xfrm>
                <a:off x="2680121" y="317526"/>
                <a:ext cx="962471" cy="1209380"/>
                <a:chOff x="2680121" y="317526"/>
                <a:chExt cx="962471" cy="1209380"/>
              </a:xfrm>
            </p:grpSpPr>
            <p:pic>
              <p:nvPicPr>
                <p:cNvPr id="35" name="图片 34">
                  <a:extLst>
                    <a:ext uri="{FF2B5EF4-FFF2-40B4-BE49-F238E27FC236}">
                      <a16:creationId xmlns:a16="http://schemas.microsoft.com/office/drawing/2014/main" id="{D05BD0DC-7263-4304-A0F7-04E0D06E9E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7">
                  <a:duotone>
                    <a:prstClr val="black"/>
                    <a:schemeClr val="accent1">
                      <a:lumMod val="75000"/>
                      <a:tint val="45000"/>
                      <a:satMod val="400000"/>
                    </a:scheme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18">
                          <a14:imgEffect>
                            <a14:backgroundRemoval t="14063" b="82813" l="26087" r="100000"/>
                          </a14:imgEffect>
                          <a14:imgEffect>
                            <a14:artisticTexturizer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352" t="18697" r="23584" b="14995"/>
                <a:stretch/>
              </p:blipFill>
              <p:spPr>
                <a:xfrm>
                  <a:off x="2680121" y="317526"/>
                  <a:ext cx="962471" cy="1209380"/>
                </a:xfrm>
                <a:prstGeom prst="rect">
                  <a:avLst/>
                </a:prstGeom>
                <a:scene3d>
                  <a:camera prst="perspectiveFront"/>
                  <a:lightRig rig="threePt" dir="t"/>
                </a:scene3d>
              </p:spPr>
            </p:pic>
            <p:sp>
              <p:nvSpPr>
                <p:cNvPr id="36" name="矩形: 圆角 35">
                  <a:extLst>
                    <a:ext uri="{FF2B5EF4-FFF2-40B4-BE49-F238E27FC236}">
                      <a16:creationId xmlns:a16="http://schemas.microsoft.com/office/drawing/2014/main" id="{FCCF7259-2D7C-4652-9DAB-8FB9FCDC3717}"/>
                    </a:ext>
                  </a:extLst>
                </p:cNvPr>
                <p:cNvSpPr/>
                <p:nvPr/>
              </p:nvSpPr>
              <p:spPr>
                <a:xfrm>
                  <a:off x="2971122" y="943896"/>
                  <a:ext cx="380467" cy="219250"/>
                </a:xfrm>
                <a:prstGeom prst="roundRect">
                  <a:avLst/>
                </a:prstGeom>
                <a:noFill/>
                <a:ln>
                  <a:solidFill>
                    <a:srgbClr val="709AB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37" name="文本框 36">
                  <a:extLst>
                    <a:ext uri="{FF2B5EF4-FFF2-40B4-BE49-F238E27FC236}">
                      <a16:creationId xmlns:a16="http://schemas.microsoft.com/office/drawing/2014/main" id="{9CD15986-B3EF-4CEB-88F3-9E4AAA3B25DA}"/>
                    </a:ext>
                  </a:extLst>
                </p:cNvPr>
                <p:cNvSpPr txBox="1"/>
                <p:nvPr/>
              </p:nvSpPr>
              <p:spPr>
                <a:xfrm>
                  <a:off x="2929561" y="912870"/>
                  <a:ext cx="463588" cy="24622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KOH</a:t>
                  </a:r>
                  <a:endParaRPr lang="zh-CN" altLang="en-US" sz="1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28" name="图片 27">
                <a:extLst>
                  <a:ext uri="{FF2B5EF4-FFF2-40B4-BE49-F238E27FC236}">
                    <a16:creationId xmlns:a16="http://schemas.microsoft.com/office/drawing/2014/main" id="{F6B4FE88-9CAA-4950-B58C-040AADC0CD2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763" t="18156" r="17162" b="-1292"/>
              <a:stretch/>
            </p:blipFill>
            <p:spPr>
              <a:xfrm rot="860672" flipH="1">
                <a:off x="3396751" y="1271860"/>
                <a:ext cx="408077" cy="579076"/>
              </a:xfrm>
              <a:prstGeom prst="rect">
                <a:avLst/>
              </a:prstGeom>
            </p:spPr>
          </p:pic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9FA85A5-F8BA-43F7-8B46-19C6FF204D56}"/>
                  </a:ext>
                </a:extLst>
              </p:cNvPr>
              <p:cNvSpPr txBox="1"/>
              <p:nvPr/>
            </p:nvSpPr>
            <p:spPr>
              <a:xfrm>
                <a:off x="3859333" y="2779342"/>
                <a:ext cx="2008555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>
                    <a:latin typeface="Times New Roman" panose="02020603050405020304" pitchFamily="18" charset="0"/>
                    <a:ea typeface="MS Mincho" panose="02020609040205080304" pitchFamily="49" charset="-128"/>
                  </a:rPr>
                  <a:t>EFD&amp;C</a:t>
                </a:r>
                <a:r>
                  <a: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precursor</a:t>
                </a:r>
              </a:p>
            </p:txBody>
          </p:sp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33424C1F-B633-4F93-818B-4A9FA3FB5F68}"/>
                  </a:ext>
                </a:extLst>
              </p:cNvPr>
              <p:cNvSpPr txBox="1"/>
              <p:nvPr/>
            </p:nvSpPr>
            <p:spPr>
              <a:xfrm>
                <a:off x="8544086" y="1640938"/>
                <a:ext cx="1712236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Wash</a:t>
                </a: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</a:t>
                </a:r>
                <a:r>
                  <a: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dry</a:t>
                </a: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</a:t>
                </a:r>
                <a:endPara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CAA3A763-3B33-4D65-AC70-0925213B1524}"/>
                  </a:ext>
                </a:extLst>
              </p:cNvPr>
              <p:cNvSpPr txBox="1"/>
              <p:nvPr/>
            </p:nvSpPr>
            <p:spPr>
              <a:xfrm>
                <a:off x="10027759" y="2797523"/>
                <a:ext cx="1712236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Magnetic </a:t>
                </a:r>
                <a:r>
                  <a:rPr lang="en-US" altLang="zh-CN" sz="1600" dirty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EFD&amp;C</a:t>
                </a:r>
                <a:endPara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73E14CB1-364B-47FE-8CF3-294ABE34A5F7}"/>
                  </a:ext>
                </a:extLst>
              </p:cNvPr>
              <p:cNvSpPr txBox="1"/>
              <p:nvPr/>
            </p:nvSpPr>
            <p:spPr>
              <a:xfrm>
                <a:off x="4923469" y="5770766"/>
                <a:ext cx="186974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After</a:t>
                </a:r>
                <a:r>
                  <a: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adsorption</a:t>
                </a:r>
              </a:p>
            </p:txBody>
          </p:sp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6963AECC-D359-4DBC-AF1B-83D44B620A4D}"/>
                  </a:ext>
                </a:extLst>
              </p:cNvPr>
              <p:cNvSpPr txBox="1"/>
              <p:nvPr/>
            </p:nvSpPr>
            <p:spPr>
              <a:xfrm>
                <a:off x="7928031" y="5802012"/>
                <a:ext cx="186974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Before adsorption</a:t>
                </a:r>
              </a:p>
            </p:txBody>
          </p:sp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0F7B21E6-7806-46EF-B8F6-1DF871376BAA}"/>
                  </a:ext>
                </a:extLst>
              </p:cNvPr>
              <p:cNvSpPr txBox="1"/>
              <p:nvPr/>
            </p:nvSpPr>
            <p:spPr>
              <a:xfrm>
                <a:off x="3413338" y="836400"/>
                <a:ext cx="851072" cy="349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mol/L  </a:t>
                </a:r>
                <a:endPara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4029C1FE-3E90-499E-BB5C-B48921ADF4F7}"/>
                </a:ext>
              </a:extLst>
            </p:cNvPr>
            <p:cNvSpPr txBox="1"/>
            <p:nvPr/>
          </p:nvSpPr>
          <p:spPr>
            <a:xfrm>
              <a:off x="6280203" y="2456142"/>
              <a:ext cx="259649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alcined </a:t>
              </a:r>
              <a:r>
                <a:rPr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at </a:t>
              </a:r>
              <a:r>
                <a: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600 </a:t>
              </a:r>
              <a:r>
                <a:rPr lang="en-US" altLang="zh-CN" sz="1600" baseline="30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altLang="zh-CN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</a:t>
              </a:r>
              <a:r>
                <a: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2 h</a:t>
              </a:r>
            </a:p>
          </p:txBody>
        </p: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520C6B5D-8B9D-404A-B445-0F187DE46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232111" y="3105584"/>
              <a:ext cx="4083332" cy="3107869"/>
            </a:xfrm>
            <a:prstGeom prst="rect">
              <a:avLst/>
            </a:prstGeom>
          </p:spPr>
        </p:pic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DA83A581-C011-4EBE-993E-CD419F7F342B}"/>
                </a:ext>
              </a:extLst>
            </p:cNvPr>
            <p:cNvSpPr txBox="1"/>
            <p:nvPr/>
          </p:nvSpPr>
          <p:spPr>
            <a:xfrm>
              <a:off x="259124" y="6080404"/>
              <a:ext cx="1127638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sz="2000" b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Graphical abstract: </a:t>
              </a:r>
              <a:r>
                <a:rPr lang="en-US" altLang="zh-CN" sz="2000" dirty="0">
                  <a:latin typeface="Times New Roman" panose="02020603050405020304" pitchFamily="18" charset="0"/>
                  <a:ea typeface="MS Mincho" panose="02020609040205080304" pitchFamily="49" charset="-128"/>
                </a:rPr>
                <a:t>M</a:t>
              </a:r>
              <a:r>
                <a:rPr lang="zh-CN" altLang="en-US" sz="2000" dirty="0">
                  <a:latin typeface="Times New Roman" panose="02020603050405020304" pitchFamily="18" charset="0"/>
                  <a:ea typeface="MS Mincho" panose="02020609040205080304" pitchFamily="49" charset="-128"/>
                </a:rPr>
                <a:t>agnetic </a:t>
              </a:r>
              <a:r>
                <a:rPr lang="en-US" altLang="zh-CN" sz="2000" dirty="0">
                  <a:latin typeface="Times New Roman" panose="02020603050405020304" pitchFamily="18" charset="0"/>
                  <a:ea typeface="MS Mincho" panose="02020609040205080304" pitchFamily="49" charset="-128"/>
                </a:rPr>
                <a:t>EFD&amp;C</a:t>
              </a:r>
              <a:r>
                <a:rPr lang="zh-CN" altLang="en-US" sz="2000" dirty="0">
                  <a:latin typeface="Times New Roman" panose="02020603050405020304" pitchFamily="18" charset="0"/>
                  <a:ea typeface="MS Mincho" panose="02020609040205080304" pitchFamily="49" charset="-128"/>
                </a:rPr>
                <a:t> </a:t>
              </a:r>
              <a:r>
                <a:rPr lang="en-US" altLang="zh-CN" sz="2000" dirty="0">
                  <a:latin typeface="Times New Roman" panose="02020603050405020304" pitchFamily="18" charset="0"/>
                  <a:ea typeface="MS Mincho" panose="02020609040205080304" pitchFamily="49" charset="-128"/>
                </a:rPr>
                <a:t>from reed straw and electric furnace dust was used to remove </a:t>
              </a:r>
              <a:r>
                <a:rPr lang="zh-CN" altLang="en-US" sz="2000" dirty="0">
                  <a:latin typeface="Times New Roman" panose="02020603050405020304" pitchFamily="18" charset="0"/>
                  <a:ea typeface="MS Mincho" panose="02020609040205080304" pitchFamily="49" charset="-128"/>
                </a:rPr>
                <a:t>hexavalent chromium</a:t>
              </a:r>
              <a:r>
                <a:rPr lang="en-US" altLang="zh-CN" sz="2000" dirty="0">
                  <a:latin typeface="Times New Roman" panose="02020603050405020304" pitchFamily="18" charset="0"/>
                  <a:ea typeface="MS Mincho" panose="02020609040205080304" pitchFamily="49" charset="-128"/>
                </a:rPr>
                <a:t> with  the maximum Cr(VI) adsorption capacity of 111.94 mg/g.</a:t>
              </a:r>
              <a:endParaRPr lang="zh-CN" altLang="en-US" sz="2000" dirty="0">
                <a:latin typeface="Times New Roman" panose="02020603050405020304" pitchFamily="18" charset="0"/>
                <a:ea typeface="MS Mincho" panose="02020609040205080304" pitchFamily="49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1982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78</Words>
  <Application>Microsoft Office PowerPoint</Application>
  <PresentationFormat>宽屏</PresentationFormat>
  <Paragraphs>14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953212381@qq.com</dc:creator>
  <cp:lastModifiedBy>wangyitongjilin@163.com</cp:lastModifiedBy>
  <cp:revision>3</cp:revision>
  <dcterms:created xsi:type="dcterms:W3CDTF">2022-05-08T07:26:39Z</dcterms:created>
  <dcterms:modified xsi:type="dcterms:W3CDTF">2022-05-09T14:05:19Z</dcterms:modified>
</cp:coreProperties>
</file>