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5" r:id="rId4"/>
    <p:sldId id="266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A0F289-6D9F-A2F1-C66B-DA8BD1009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D0A918-46FA-1CCA-15B2-B102D28766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285E6E-829B-BEAC-E31C-258556399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9B79B4-C29E-E58F-B3D8-EE877292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FAED45-E43C-22FC-47A7-E95F57B6C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21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811341-DACB-640B-D7BF-867E7BF1F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099F12-C05E-1674-CFB7-774731A55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174059-BEE2-F799-BB0C-8D0226E7E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80E648-57F0-6756-B800-E1AB2E450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612D2A-C91D-F39A-8A29-6CAA8C14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37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109151-9CDD-E7BA-373A-EBCCA1049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9B8CA4-B1A1-1999-84D3-A0F08D39F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AB43B8-38B7-3680-7007-B825BD94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7BC10A-C5A0-11A6-0084-4CFC94352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1285C0-DF7D-8CCA-6C44-AED442A14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43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BE2C2-76A0-1B70-8EF8-CFCAA4EC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BCDD1D-A11D-28C6-0812-D8F775E71B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863969-C793-5863-9EB5-C9F8F40B7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B7A6D30-18DA-5C20-CC10-9C9E9B45A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C9A64B-378D-F851-201B-35F0AB2D1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66571D-8784-6FB0-8917-5F0A5B382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2121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F65C6-8C4B-60D8-A996-2F0C649D1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1164B7-8C1D-DF96-A138-3D06B4AA0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B09C33-AA68-37AE-F9EA-99F43959A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E7CE212-CF13-5C68-535E-F3F9CF5114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D05B55E-53C9-FA80-8933-48F3553C0B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A4995FE-AFBA-2AED-7EA6-85336CD3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159DB13-C25B-302A-818B-01F481DE3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2135BC4-5BF5-9AF5-825C-C5AFA21C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28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1BB4C1-7285-3830-5B94-A47EF4C06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265F740-35FD-C42C-A8FB-C257E7A0F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B2EDA4-C94A-E35A-E6D4-55EF1D7F1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C48913-FCE6-7E7D-17D5-0B844418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6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4AD238B-9D01-EBCC-C6E3-2311E62A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53834C5-478E-9556-2235-6A9CCACDA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3CB6B0-0A9E-7D18-9C69-29A1DB5B9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589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11A144-13B9-3339-BDD6-B13981652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460F87-F4C7-6DF0-17AC-3254B510F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0A3D17-2AF9-A32D-9CC3-276A895E9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D15D1E-13AA-A4E2-D763-45D75AEF9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1479DC-67EB-454C-0987-60D78A2AA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8A1C4-D3FE-2AF3-CB2A-A6A8BF626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911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A55CF4-6D02-4E95-DBCD-F1611CF08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8C9F4F0-F222-C363-7900-7F65FF82A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FE380B-90AA-4790-CEFC-2E2EBE344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E691BC-ACBD-37DF-3494-E4379A1EE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433AB6-18DF-87FF-F538-53473DC81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06B9A0-B2ED-548B-56F3-3D98BC96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894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65EDB3-A8D2-4613-42D8-324259BE8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109034-74B5-1B33-D8DA-7E7E40E38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F471DC-4352-2F78-B961-BEB7881E9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12C972-F20F-8AA9-C177-4C6B99FFB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6DD273-AFA6-EB74-E030-400AE1568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95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0837E8F-C9DD-2491-C655-083DC654E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BE89684-D212-996B-D5A6-3DB43677F8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2D8CC4-9827-651A-222D-08B973349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F9C3CC-23CF-F4CA-7A98-2ECCD0CB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634D56-C97D-156F-A7BD-ED5AAB16E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83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C380D6-3E8A-65AA-0DC5-D41E8B8F9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289155-628D-0E73-2D49-4CA03676D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31B6CD-AB63-E057-B4A4-8C874C9AA5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3D825-686D-452B-B7D3-32B4DC1BC252}" type="datetimeFigureOut">
              <a:rPr lang="fr-FR" smtClean="0"/>
              <a:t>04/06/2022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49ADFF-D94D-6EBC-3965-92F64E6E19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035A3F-A71A-D88F-850C-FBC3DCC7C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164E8-5086-4CC8-A021-BE908A9C3D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516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972724-83C9-4A63-9E99-B2E30ED75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0"/>
            <a:ext cx="2826327" cy="857250"/>
          </a:xfrm>
        </p:spPr>
        <p:txBody>
          <a:bodyPr>
            <a:normAutofit/>
          </a:bodyPr>
          <a:lstStyle/>
          <a:p>
            <a:r>
              <a:rPr lang="en-US" sz="2000" dirty="0"/>
              <a:t>Supplementary</a:t>
            </a:r>
            <a:r>
              <a:rPr lang="fr-FR" sz="2000" dirty="0"/>
              <a:t> data 1a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666457-0C1C-4FEB-87F6-4D1BDC91B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876300"/>
            <a:ext cx="5981700" cy="5981700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F1B1A4D4-9D4F-4C6D-BE9A-29A03CFC2546}"/>
              </a:ext>
            </a:extLst>
          </p:cNvPr>
          <p:cNvCxnSpPr/>
          <p:nvPr/>
        </p:nvCxnSpPr>
        <p:spPr>
          <a:xfrm>
            <a:off x="3078480" y="5006340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A74DC1B5-AF99-420E-A7F6-4FFF82AC2280}"/>
              </a:ext>
            </a:extLst>
          </p:cNvPr>
          <p:cNvCxnSpPr/>
          <p:nvPr/>
        </p:nvCxnSpPr>
        <p:spPr>
          <a:xfrm>
            <a:off x="3078480" y="5097780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9FE730D-9EBE-49B2-85DF-C27BF7D6FF13}"/>
              </a:ext>
            </a:extLst>
          </p:cNvPr>
          <p:cNvCxnSpPr/>
          <p:nvPr/>
        </p:nvCxnSpPr>
        <p:spPr>
          <a:xfrm>
            <a:off x="3078480" y="5321300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CD9B0F5-5503-4FB4-B96F-1570DE56B2C8}"/>
              </a:ext>
            </a:extLst>
          </p:cNvPr>
          <p:cNvCxnSpPr/>
          <p:nvPr/>
        </p:nvCxnSpPr>
        <p:spPr>
          <a:xfrm>
            <a:off x="3103880" y="5575300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EA1FAF8-89E4-49AE-93D5-2BBC9807717A}"/>
              </a:ext>
            </a:extLst>
          </p:cNvPr>
          <p:cNvCxnSpPr/>
          <p:nvPr/>
        </p:nvCxnSpPr>
        <p:spPr>
          <a:xfrm>
            <a:off x="3108960" y="5956300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CF82062-E00A-4632-95A0-3954ABC6E639}"/>
              </a:ext>
            </a:extLst>
          </p:cNvPr>
          <p:cNvCxnSpPr/>
          <p:nvPr/>
        </p:nvCxnSpPr>
        <p:spPr>
          <a:xfrm>
            <a:off x="3103880" y="5748020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4F1453E-CA71-4C72-8626-11DF2827703F}"/>
              </a:ext>
            </a:extLst>
          </p:cNvPr>
          <p:cNvCxnSpPr/>
          <p:nvPr/>
        </p:nvCxnSpPr>
        <p:spPr>
          <a:xfrm>
            <a:off x="3108960" y="5905500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2155B72-165D-42BC-950B-BFC5ED21C03A}"/>
              </a:ext>
            </a:extLst>
          </p:cNvPr>
          <p:cNvCxnSpPr/>
          <p:nvPr/>
        </p:nvCxnSpPr>
        <p:spPr>
          <a:xfrm>
            <a:off x="3119120" y="2964180"/>
            <a:ext cx="70866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5950839-6806-44CA-A1D5-315047C05008}"/>
              </a:ext>
            </a:extLst>
          </p:cNvPr>
          <p:cNvCxnSpPr/>
          <p:nvPr/>
        </p:nvCxnSpPr>
        <p:spPr>
          <a:xfrm>
            <a:off x="3098546" y="4510532"/>
            <a:ext cx="70866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D06E6E3-4492-4C7B-B657-4E2E04B03F5C}"/>
              </a:ext>
            </a:extLst>
          </p:cNvPr>
          <p:cNvSpPr txBox="1"/>
          <p:nvPr/>
        </p:nvSpPr>
        <p:spPr>
          <a:xfrm>
            <a:off x="3346036" y="705976"/>
            <a:ext cx="234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2521FFB-D3DD-4DD4-94B4-2583391903DD}"/>
              </a:ext>
            </a:extLst>
          </p:cNvPr>
          <p:cNvSpPr txBox="1"/>
          <p:nvPr/>
        </p:nvSpPr>
        <p:spPr>
          <a:xfrm>
            <a:off x="3934691" y="367422"/>
            <a:ext cx="4802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UPN23 SC</a:t>
            </a:r>
          </a:p>
        </p:txBody>
      </p:sp>
    </p:spTree>
    <p:extLst>
      <p:ext uri="{BB962C8B-B14F-4D97-AF65-F5344CB8AC3E}">
        <p14:creationId xmlns:p14="http://schemas.microsoft.com/office/powerpoint/2010/main" val="2604287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972724-83C9-4A63-9E99-B2E30ED75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709" y="19050"/>
            <a:ext cx="2881745" cy="766041"/>
          </a:xfrm>
        </p:spPr>
        <p:txBody>
          <a:bodyPr>
            <a:normAutofit/>
          </a:bodyPr>
          <a:lstStyle/>
          <a:p>
            <a:r>
              <a:rPr lang="en-US" sz="2000" dirty="0"/>
              <a:t>Supplementary</a:t>
            </a:r>
            <a:r>
              <a:rPr lang="fr-FR" sz="2000" dirty="0"/>
              <a:t> data 1b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9603D9-0651-45BD-BAD1-E3DFDD699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420" y="776605"/>
            <a:ext cx="6070600" cy="5981700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7D197542-0A1B-4F19-A41B-014E81897C9A}"/>
              </a:ext>
            </a:extLst>
          </p:cNvPr>
          <p:cNvCxnSpPr/>
          <p:nvPr/>
        </p:nvCxnSpPr>
        <p:spPr>
          <a:xfrm>
            <a:off x="3190748" y="6493764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D527295-0625-4BC4-8C6D-7A0D43BF29DF}"/>
              </a:ext>
            </a:extLst>
          </p:cNvPr>
          <p:cNvCxnSpPr/>
          <p:nvPr/>
        </p:nvCxnSpPr>
        <p:spPr>
          <a:xfrm>
            <a:off x="3190748" y="5280152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331E854-14F5-4A4C-B07B-F5D386D76563}"/>
              </a:ext>
            </a:extLst>
          </p:cNvPr>
          <p:cNvCxnSpPr/>
          <p:nvPr/>
        </p:nvCxnSpPr>
        <p:spPr>
          <a:xfrm>
            <a:off x="3190748" y="5351780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92E0648-C894-43D1-95D4-6232C6548ED7}"/>
              </a:ext>
            </a:extLst>
          </p:cNvPr>
          <p:cNvCxnSpPr/>
          <p:nvPr/>
        </p:nvCxnSpPr>
        <p:spPr>
          <a:xfrm>
            <a:off x="3226308" y="5660644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9FB8763-E8E8-40C3-B4CE-A1460F56A5F5}"/>
              </a:ext>
            </a:extLst>
          </p:cNvPr>
          <p:cNvCxnSpPr/>
          <p:nvPr/>
        </p:nvCxnSpPr>
        <p:spPr>
          <a:xfrm>
            <a:off x="3179318" y="6053836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CF63AF7C-B374-4D5D-9C5C-79AB4A695956}"/>
              </a:ext>
            </a:extLst>
          </p:cNvPr>
          <p:cNvCxnSpPr/>
          <p:nvPr/>
        </p:nvCxnSpPr>
        <p:spPr>
          <a:xfrm>
            <a:off x="3226308" y="5723636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C0ABC58C-BD27-4366-90A5-BBE0FEBC07E7}"/>
              </a:ext>
            </a:extLst>
          </p:cNvPr>
          <p:cNvCxnSpPr/>
          <p:nvPr/>
        </p:nvCxnSpPr>
        <p:spPr>
          <a:xfrm>
            <a:off x="3179318" y="6124956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A00023E4-FB91-431D-9AFA-6591EC6D58E3}"/>
              </a:ext>
            </a:extLst>
          </p:cNvPr>
          <p:cNvCxnSpPr/>
          <p:nvPr/>
        </p:nvCxnSpPr>
        <p:spPr>
          <a:xfrm>
            <a:off x="3220720" y="3323844"/>
            <a:ext cx="70866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111C9C6-2C7F-4856-9053-75D0165146BC}"/>
              </a:ext>
            </a:extLst>
          </p:cNvPr>
          <p:cNvCxnSpPr/>
          <p:nvPr/>
        </p:nvCxnSpPr>
        <p:spPr>
          <a:xfrm>
            <a:off x="3226308" y="3492500"/>
            <a:ext cx="70866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062F53B6-9B36-4173-BAF2-6A4034F4560E}"/>
              </a:ext>
            </a:extLst>
          </p:cNvPr>
          <p:cNvSpPr txBox="1"/>
          <p:nvPr/>
        </p:nvSpPr>
        <p:spPr>
          <a:xfrm>
            <a:off x="3289616" y="740647"/>
            <a:ext cx="234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00359F3-3E05-4C3B-B8E2-FD639E76411C}"/>
              </a:ext>
            </a:extLst>
          </p:cNvPr>
          <p:cNvSpPr txBox="1"/>
          <p:nvPr/>
        </p:nvSpPr>
        <p:spPr>
          <a:xfrm>
            <a:off x="3934691" y="367422"/>
            <a:ext cx="4802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UPN23 SC_m</a:t>
            </a:r>
          </a:p>
        </p:txBody>
      </p:sp>
    </p:spTree>
    <p:extLst>
      <p:ext uri="{BB962C8B-B14F-4D97-AF65-F5344CB8AC3E}">
        <p14:creationId xmlns:p14="http://schemas.microsoft.com/office/powerpoint/2010/main" val="1118721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972724-83C9-4A63-9E99-B2E30ED75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0"/>
            <a:ext cx="3057236" cy="808355"/>
          </a:xfrm>
        </p:spPr>
        <p:txBody>
          <a:bodyPr>
            <a:normAutofit/>
          </a:bodyPr>
          <a:lstStyle/>
          <a:p>
            <a:r>
              <a:rPr lang="en-US" sz="2000" dirty="0"/>
              <a:t>Supplementary</a:t>
            </a:r>
            <a:r>
              <a:rPr lang="fr-FR" sz="2000" dirty="0"/>
              <a:t> data 1c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100BB8-21F3-4807-8BAC-42F591212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835" y="827405"/>
            <a:ext cx="6458712" cy="5981700"/>
          </a:xfrm>
          <a:prstGeom prst="rect">
            <a:avLst/>
          </a:prstGeom>
        </p:spPr>
      </p:pic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952A8BC-3C69-4C4A-96C0-C59C57A4BCB9}"/>
              </a:ext>
            </a:extLst>
          </p:cNvPr>
          <p:cNvCxnSpPr/>
          <p:nvPr/>
        </p:nvCxnSpPr>
        <p:spPr>
          <a:xfrm>
            <a:off x="3526028" y="4676648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EB7E39D5-E03D-40DB-ABFA-6685831350B8}"/>
              </a:ext>
            </a:extLst>
          </p:cNvPr>
          <p:cNvCxnSpPr/>
          <p:nvPr/>
        </p:nvCxnSpPr>
        <p:spPr>
          <a:xfrm>
            <a:off x="3526028" y="5280152"/>
            <a:ext cx="70866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91CD1838-73A6-4767-8E4E-F7A6A64E2998}"/>
              </a:ext>
            </a:extLst>
          </p:cNvPr>
          <p:cNvCxnSpPr/>
          <p:nvPr/>
        </p:nvCxnSpPr>
        <p:spPr>
          <a:xfrm>
            <a:off x="3526028" y="4734052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3E91CF1-778E-4080-BAC0-FB6F4364C133}"/>
              </a:ext>
            </a:extLst>
          </p:cNvPr>
          <p:cNvCxnSpPr/>
          <p:nvPr/>
        </p:nvCxnSpPr>
        <p:spPr>
          <a:xfrm>
            <a:off x="3468947" y="5502656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1AE4271C-45E3-4013-852E-1E4DA8F2B691}"/>
              </a:ext>
            </a:extLst>
          </p:cNvPr>
          <p:cNvCxnSpPr/>
          <p:nvPr/>
        </p:nvCxnSpPr>
        <p:spPr>
          <a:xfrm>
            <a:off x="3574542" y="1906524"/>
            <a:ext cx="70866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EFB78928-6215-4442-951A-8A2F21E411E9}"/>
              </a:ext>
            </a:extLst>
          </p:cNvPr>
          <p:cNvSpPr txBox="1"/>
          <p:nvPr/>
        </p:nvSpPr>
        <p:spPr>
          <a:xfrm>
            <a:off x="3502976" y="740647"/>
            <a:ext cx="234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BD5EFC-5F0A-4C1E-B712-EB464F476C7F}"/>
              </a:ext>
            </a:extLst>
          </p:cNvPr>
          <p:cNvSpPr txBox="1"/>
          <p:nvPr/>
        </p:nvSpPr>
        <p:spPr>
          <a:xfrm>
            <a:off x="3737483" y="445472"/>
            <a:ext cx="645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UPN29 SC</a:t>
            </a:r>
          </a:p>
        </p:txBody>
      </p:sp>
    </p:spTree>
    <p:extLst>
      <p:ext uri="{BB962C8B-B14F-4D97-AF65-F5344CB8AC3E}">
        <p14:creationId xmlns:p14="http://schemas.microsoft.com/office/powerpoint/2010/main" val="3611980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972724-83C9-4A63-9E99-B2E30ED75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0"/>
            <a:ext cx="2854036" cy="808355"/>
          </a:xfrm>
        </p:spPr>
        <p:txBody>
          <a:bodyPr>
            <a:normAutofit/>
          </a:bodyPr>
          <a:lstStyle/>
          <a:p>
            <a:r>
              <a:rPr lang="en-US" sz="2000" dirty="0"/>
              <a:t>Supplementary</a:t>
            </a:r>
            <a:r>
              <a:rPr lang="fr-FR" sz="2000" dirty="0"/>
              <a:t> data 1d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CDEA6DD-FD92-43E1-A13D-481F47610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520" y="756283"/>
            <a:ext cx="6242626" cy="5981701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77556B9-6C99-492E-B039-6ADF0FA000C5}"/>
              </a:ext>
            </a:extLst>
          </p:cNvPr>
          <p:cNvCxnSpPr/>
          <p:nvPr/>
        </p:nvCxnSpPr>
        <p:spPr>
          <a:xfrm>
            <a:off x="3679190" y="4883912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63E2EE4-596B-48D8-9DF5-3B8A1112C468}"/>
              </a:ext>
            </a:extLst>
          </p:cNvPr>
          <p:cNvCxnSpPr/>
          <p:nvPr/>
        </p:nvCxnSpPr>
        <p:spPr>
          <a:xfrm>
            <a:off x="3679190" y="4929124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7A2331C9-948B-46F8-A009-4281159405CA}"/>
              </a:ext>
            </a:extLst>
          </p:cNvPr>
          <p:cNvCxnSpPr/>
          <p:nvPr/>
        </p:nvCxnSpPr>
        <p:spPr>
          <a:xfrm>
            <a:off x="3606361" y="6337808"/>
            <a:ext cx="708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9808FBD-C4E3-4D1C-9C36-3895FA85F2D9}"/>
              </a:ext>
            </a:extLst>
          </p:cNvPr>
          <p:cNvCxnSpPr/>
          <p:nvPr/>
        </p:nvCxnSpPr>
        <p:spPr>
          <a:xfrm>
            <a:off x="3679190" y="1687068"/>
            <a:ext cx="70866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125DB45E-2F26-4B89-AC34-9800FCB3ECC6}"/>
              </a:ext>
            </a:extLst>
          </p:cNvPr>
          <p:cNvCxnSpPr/>
          <p:nvPr/>
        </p:nvCxnSpPr>
        <p:spPr>
          <a:xfrm>
            <a:off x="3679190" y="6552692"/>
            <a:ext cx="70866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0FBDD765-D741-401D-B18F-FC540DC147E2}"/>
              </a:ext>
            </a:extLst>
          </p:cNvPr>
          <p:cNvSpPr txBox="1"/>
          <p:nvPr/>
        </p:nvSpPr>
        <p:spPr>
          <a:xfrm>
            <a:off x="3553776" y="740647"/>
            <a:ext cx="234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15551B5-212C-44F6-AD15-9B643E7F1639}"/>
              </a:ext>
            </a:extLst>
          </p:cNvPr>
          <p:cNvSpPr txBox="1"/>
          <p:nvPr/>
        </p:nvSpPr>
        <p:spPr>
          <a:xfrm>
            <a:off x="3788283" y="367422"/>
            <a:ext cx="6487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UPN29 SC_m</a:t>
            </a:r>
          </a:p>
        </p:txBody>
      </p:sp>
    </p:spTree>
    <p:extLst>
      <p:ext uri="{BB962C8B-B14F-4D97-AF65-F5344CB8AC3E}">
        <p14:creationId xmlns:p14="http://schemas.microsoft.com/office/powerpoint/2010/main" val="41494634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</Words>
  <Application>Microsoft Office PowerPoint</Application>
  <PresentationFormat>Grand écran</PresentationFormat>
  <Paragraphs>12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Supplementary data 1a </vt:lpstr>
      <vt:lpstr>Supplementary data 1b </vt:lpstr>
      <vt:lpstr>Supplementary data 1c </vt:lpstr>
      <vt:lpstr>Supplementary data 1d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data 1a </dc:title>
  <dc:creator>madaci lamia</dc:creator>
  <cp:lastModifiedBy>madaci lamia</cp:lastModifiedBy>
  <cp:revision>1</cp:revision>
  <dcterms:created xsi:type="dcterms:W3CDTF">2022-06-04T20:06:22Z</dcterms:created>
  <dcterms:modified xsi:type="dcterms:W3CDTF">2022-06-04T20:08:15Z</dcterms:modified>
</cp:coreProperties>
</file>