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media/image1.svg" ContentType="image/svg+xml"/>
  <Override PartName="/ppt/media/image2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</p:sldIdLst>
  <p:sldSz cx="6119495" cy="4319905"/>
  <p:notesSz cx="6858000" cy="9144000"/>
  <p:embeddedFontLst>
    <p:embeddedFont>
      <p:font typeface="微软雅黑" panose="020B0503020204020204" charset="-122"/>
      <p:regular r:id="rId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1339"/>
        <p:guide pos="192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font" Target="fonts/font1.fntdata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01760" y="576000"/>
            <a:ext cx="4918890" cy="161915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378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01760" y="2242772"/>
            <a:ext cx="4918890" cy="927496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510" spc="200"/>
            </a:lvl1pPr>
            <a:lvl2pPr marL="288290" indent="0" algn="ctr">
              <a:buNone/>
              <a:defRPr sz="1260"/>
            </a:lvl2pPr>
            <a:lvl3pPr marL="575945" indent="0" algn="ctr">
              <a:buNone/>
              <a:defRPr sz="1135"/>
            </a:lvl3pPr>
            <a:lvl4pPr marL="864235" indent="0" algn="ctr">
              <a:buNone/>
              <a:defRPr sz="1010"/>
            </a:lvl4pPr>
            <a:lvl5pPr marL="1151890" indent="0" algn="ctr">
              <a:buNone/>
              <a:defRPr sz="1010"/>
            </a:lvl5pPr>
            <a:lvl6pPr marL="1440180" indent="0" algn="ctr">
              <a:buNone/>
              <a:defRPr sz="1010"/>
            </a:lvl6pPr>
            <a:lvl7pPr marL="1727835" indent="0" algn="ctr">
              <a:buNone/>
              <a:defRPr sz="1010"/>
            </a:lvl7pPr>
            <a:lvl8pPr marL="2016125" indent="0" algn="ctr">
              <a:buNone/>
              <a:defRPr sz="1010"/>
            </a:lvl8pPr>
            <a:lvl9pPr marL="2303780" indent="0" algn="ctr">
              <a:buNone/>
              <a:defRPr sz="101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05398" y="487559"/>
            <a:ext cx="5508000" cy="3453732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01760" y="1564724"/>
            <a:ext cx="4918890" cy="64176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378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01760" y="2242772"/>
            <a:ext cx="4918890" cy="297071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51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05398" y="383244"/>
            <a:ext cx="5506193" cy="44447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05398" y="938835"/>
            <a:ext cx="5506193" cy="299792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999319" y="2424189"/>
            <a:ext cx="3899693" cy="483024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277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999319" y="2907213"/>
            <a:ext cx="3899693" cy="54652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1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88290" indent="0">
              <a:buNone/>
              <a:defRPr sz="1010">
                <a:solidFill>
                  <a:schemeClr val="tx1">
                    <a:tint val="75000"/>
                  </a:schemeClr>
                </a:solidFill>
              </a:defRPr>
            </a:lvl2pPr>
            <a:lvl3pPr marL="575945" indent="0">
              <a:buNone/>
              <a:defRPr sz="1010">
                <a:solidFill>
                  <a:schemeClr val="tx1">
                    <a:tint val="75000"/>
                  </a:schemeClr>
                </a:solidFill>
              </a:defRPr>
            </a:lvl3pPr>
            <a:lvl4pPr marL="864235" indent="0">
              <a:buNone/>
              <a:defRPr sz="1010">
                <a:solidFill>
                  <a:schemeClr val="tx1">
                    <a:tint val="75000"/>
                  </a:schemeClr>
                </a:solidFill>
              </a:defRPr>
            </a:lvl4pPr>
            <a:lvl5pPr marL="1151890" indent="0">
              <a:buNone/>
              <a:defRPr sz="1010">
                <a:solidFill>
                  <a:schemeClr val="tx1">
                    <a:tint val="75000"/>
                  </a:schemeClr>
                </a:solidFill>
              </a:defRPr>
            </a:lvl5pPr>
            <a:lvl6pPr marL="1440180" indent="0">
              <a:buNone/>
              <a:defRPr sz="1010">
                <a:solidFill>
                  <a:schemeClr val="tx1">
                    <a:tint val="75000"/>
                  </a:schemeClr>
                </a:solidFill>
              </a:defRPr>
            </a:lvl6pPr>
            <a:lvl7pPr marL="1727835" indent="0">
              <a:buNone/>
              <a:defRPr sz="1010">
                <a:solidFill>
                  <a:schemeClr val="tx1">
                    <a:tint val="75000"/>
                  </a:schemeClr>
                </a:solidFill>
              </a:defRPr>
            </a:lvl7pPr>
            <a:lvl8pPr marL="2016125" indent="0">
              <a:buNone/>
              <a:defRPr sz="1010">
                <a:solidFill>
                  <a:schemeClr val="tx1">
                    <a:tint val="75000"/>
                  </a:schemeClr>
                </a:solidFill>
              </a:defRPr>
            </a:lvl8pPr>
            <a:lvl9pPr marL="2303780" indent="0">
              <a:buNone/>
              <a:defRPr sz="10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05398" y="383244"/>
            <a:ext cx="5506193" cy="44447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05398" y="945638"/>
            <a:ext cx="2598590" cy="2991118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218421" y="945638"/>
            <a:ext cx="2598590" cy="2991118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05398" y="383244"/>
            <a:ext cx="5506193" cy="44447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05398" y="900283"/>
            <a:ext cx="2681716" cy="240378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6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88290" indent="0">
              <a:buNone/>
              <a:defRPr sz="1260" b="1"/>
            </a:lvl2pPr>
            <a:lvl3pPr marL="575945" indent="0">
              <a:buNone/>
              <a:defRPr sz="1135" b="1"/>
            </a:lvl3pPr>
            <a:lvl4pPr marL="864235" indent="0">
              <a:buNone/>
              <a:defRPr sz="1010" b="1"/>
            </a:lvl4pPr>
            <a:lvl5pPr marL="1151890" indent="0">
              <a:buNone/>
              <a:defRPr sz="1010" b="1"/>
            </a:lvl5pPr>
            <a:lvl6pPr marL="1440180" indent="0">
              <a:buNone/>
              <a:defRPr sz="1010" b="1"/>
            </a:lvl6pPr>
            <a:lvl7pPr marL="1727835" indent="0">
              <a:buNone/>
              <a:defRPr sz="1010" b="1"/>
            </a:lvl7pPr>
            <a:lvl8pPr marL="2016125" indent="0">
              <a:buNone/>
              <a:defRPr sz="1010" b="1"/>
            </a:lvl8pPr>
            <a:lvl9pPr marL="2303780" indent="0">
              <a:buNone/>
              <a:defRPr sz="101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05398" y="1167874"/>
            <a:ext cx="2681716" cy="276888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130150" y="895577"/>
            <a:ext cx="2681716" cy="240378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6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88290" indent="0">
              <a:buNone/>
              <a:defRPr sz="1260" b="1"/>
            </a:lvl2pPr>
            <a:lvl3pPr marL="575945" indent="0">
              <a:buNone/>
              <a:defRPr sz="1135" b="1"/>
            </a:lvl3pPr>
            <a:lvl4pPr marL="864235" indent="0">
              <a:buNone/>
              <a:defRPr sz="1010" b="1"/>
            </a:lvl4pPr>
            <a:lvl5pPr marL="1151890" indent="0">
              <a:buNone/>
              <a:defRPr sz="1010" b="1"/>
            </a:lvl5pPr>
            <a:lvl6pPr marL="1440180" indent="0">
              <a:buNone/>
              <a:defRPr sz="1010" b="1"/>
            </a:lvl6pPr>
            <a:lvl7pPr marL="1727835" indent="0">
              <a:buNone/>
              <a:defRPr sz="1010" b="1"/>
            </a:lvl7pPr>
            <a:lvl8pPr marL="2016125" indent="0">
              <a:buNone/>
              <a:defRPr sz="1010" b="1"/>
            </a:lvl8pPr>
            <a:lvl9pPr marL="2303780" indent="0">
              <a:buNone/>
              <a:defRPr sz="101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130150" y="1167874"/>
            <a:ext cx="2681716" cy="276888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05398" y="383244"/>
            <a:ext cx="5506193" cy="44447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05398" y="979654"/>
            <a:ext cx="2626840" cy="290267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01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187701" y="979654"/>
            <a:ext cx="2623890" cy="290267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01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137547" y="576000"/>
            <a:ext cx="524055" cy="31680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176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459000" y="576000"/>
            <a:ext cx="4602649" cy="3168000"/>
          </a:xfrm>
        </p:spPr>
        <p:txBody>
          <a:bodyPr vert="eaVert" lIns="46800" tIns="46800" rIns="46800" bIns="46800"/>
          <a:lstStyle>
            <a:lvl1pPr marL="144145" indent="-144145">
              <a:spcAft>
                <a:spcPts val="1000"/>
              </a:spcAft>
              <a:defRPr spc="300"/>
            </a:lvl1pPr>
            <a:lvl2pPr marL="431800" indent="-144145">
              <a:defRPr spc="300"/>
            </a:lvl2pPr>
            <a:lvl3pPr marL="720090" indent="-144145">
              <a:defRPr spc="300"/>
            </a:lvl3pPr>
            <a:lvl4pPr marL="1007745" indent="-144145">
              <a:defRPr spc="300"/>
            </a:lvl4pPr>
            <a:lvl5pPr marL="1296035" indent="-14414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305398" y="383244"/>
            <a:ext cx="5506193" cy="444472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305398" y="938835"/>
            <a:ext cx="5506193" cy="299792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307205" y="3977575"/>
            <a:ext cx="1355315" cy="199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3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2066102" y="3977575"/>
            <a:ext cx="1987795" cy="199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3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4456275" y="3977575"/>
            <a:ext cx="1355315" cy="199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63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75945" rtl="0" eaLnBrk="1" fontAlgn="auto" latinLnBrk="0" hangingPunct="1">
        <a:lnSpc>
          <a:spcPct val="100000"/>
        </a:lnSpc>
        <a:spcBef>
          <a:spcPct val="0"/>
        </a:spcBef>
        <a:buNone/>
        <a:defRPr sz="227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44145" indent="-144145" algn="l" defTabSz="575945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1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431800" indent="-144145" algn="l" defTabSz="575945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014095" algn="l"/>
          <a:tab pos="1014095" algn="l"/>
          <a:tab pos="1014095" algn="l"/>
          <a:tab pos="1014095" algn="l"/>
        </a:tabLst>
        <a:defRPr sz="101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720090" indent="-144145" algn="l" defTabSz="575945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01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007745" indent="-144145" algn="l" defTabSz="575945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8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296035" indent="-144145" algn="l" defTabSz="575945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8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583690" indent="-144145" algn="l" defTabSz="575945" rtl="0" eaLnBrk="1" latinLnBrk="0" hangingPunct="1">
        <a:lnSpc>
          <a:spcPct val="90000"/>
        </a:lnSpc>
        <a:spcBef>
          <a:spcPct val="63000"/>
        </a:spcBef>
        <a:buFont typeface="Arial" panose="020B0604020202020204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871980" indent="-144145" algn="l" defTabSz="575945" rtl="0" eaLnBrk="1" latinLnBrk="0" hangingPunct="1">
        <a:lnSpc>
          <a:spcPct val="90000"/>
        </a:lnSpc>
        <a:spcBef>
          <a:spcPct val="63000"/>
        </a:spcBef>
        <a:buFont typeface="Arial" panose="020B0604020202020204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indent="-144145" algn="l" defTabSz="575945" rtl="0" eaLnBrk="1" latinLnBrk="0" hangingPunct="1">
        <a:lnSpc>
          <a:spcPct val="90000"/>
        </a:lnSpc>
        <a:spcBef>
          <a:spcPct val="63000"/>
        </a:spcBef>
        <a:buFont typeface="Arial" panose="020B0604020202020204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447925" indent="-144145" algn="l" defTabSz="575945" rtl="0" eaLnBrk="1" latinLnBrk="0" hangingPunct="1">
        <a:lnSpc>
          <a:spcPct val="90000"/>
        </a:lnSpc>
        <a:spcBef>
          <a:spcPct val="63000"/>
        </a:spcBef>
        <a:buFont typeface="Arial" panose="020B0604020202020204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75945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290" algn="l" defTabSz="575945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5945" algn="l" defTabSz="575945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235" algn="l" defTabSz="575945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1890" algn="l" defTabSz="575945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0180" algn="l" defTabSz="575945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7835" algn="l" defTabSz="575945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6125" algn="l" defTabSz="575945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3780" algn="l" defTabSz="575945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4.svg"/><Relationship Id="rId7" Type="http://schemas.openxmlformats.org/officeDocument/2006/relationships/image" Target="../media/image4.png"/><Relationship Id="rId6" Type="http://schemas.openxmlformats.org/officeDocument/2006/relationships/image" Target="../media/image3.svg"/><Relationship Id="rId5" Type="http://schemas.openxmlformats.org/officeDocument/2006/relationships/image" Target="../media/image3.png"/><Relationship Id="rId4" Type="http://schemas.openxmlformats.org/officeDocument/2006/relationships/image" Target="../media/image2.svg"/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63.xml"/><Relationship Id="rId11" Type="http://schemas.openxmlformats.org/officeDocument/2006/relationships/image" Target="../media/image6.png"/><Relationship Id="rId10" Type="http://schemas.openxmlformats.org/officeDocument/2006/relationships/image" Target="../media/image5.sv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S2A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120" y="0"/>
            <a:ext cx="2016000" cy="1657140"/>
          </a:xfrm>
          <a:prstGeom prst="rect">
            <a:avLst/>
          </a:prstGeom>
        </p:spPr>
      </p:pic>
      <p:pic>
        <p:nvPicPr>
          <p:cNvPr id="5" name="图片 4" descr="S2B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87245" y="0"/>
            <a:ext cx="2016000" cy="1657140"/>
          </a:xfrm>
          <a:prstGeom prst="rect">
            <a:avLst/>
          </a:prstGeom>
        </p:spPr>
      </p:pic>
      <p:pic>
        <p:nvPicPr>
          <p:cNvPr id="6" name="图片 5" descr="S2C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03370" y="0"/>
            <a:ext cx="2016000" cy="1657140"/>
          </a:xfrm>
          <a:prstGeom prst="rect">
            <a:avLst/>
          </a:prstGeom>
        </p:spPr>
      </p:pic>
      <p:pic>
        <p:nvPicPr>
          <p:cNvPr id="7" name="图片 6" descr="S2D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727835"/>
            <a:ext cx="3060000" cy="1223746"/>
          </a:xfrm>
          <a:prstGeom prst="rect">
            <a:avLst/>
          </a:prstGeom>
        </p:spPr>
      </p:pic>
      <p:pic>
        <p:nvPicPr>
          <p:cNvPr id="8" name="图片 7" descr="S2E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3096260"/>
            <a:ext cx="3060000" cy="1223746"/>
          </a:xfrm>
          <a:prstGeom prst="rect">
            <a:avLst/>
          </a:prstGeom>
        </p:spPr>
      </p:pic>
      <p:pic>
        <p:nvPicPr>
          <p:cNvPr id="9" name="图片 8" descr="S2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60065" y="2125980"/>
            <a:ext cx="3060000" cy="131138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0" y="0"/>
            <a:ext cx="26289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14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en-US" altLang="zh-CN" sz="1400" b="1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67865" y="0"/>
            <a:ext cx="26289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1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altLang="zh-CN" sz="1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046220" y="0"/>
            <a:ext cx="26289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1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altLang="zh-CN" sz="1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16865" y="1727835"/>
            <a:ext cx="26289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1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endParaRPr lang="en-US" altLang="zh-CN" sz="1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16865" y="3096260"/>
            <a:ext cx="26289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1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endParaRPr lang="en-US" altLang="zh-CN" sz="1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321050" y="2034540"/>
            <a:ext cx="26289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1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en-US" altLang="zh-CN" sz="1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WPS 演示</Application>
  <PresentationFormat>宽屏</PresentationFormat>
  <Paragraphs>12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空白演示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略略略</cp:lastModifiedBy>
  <cp:revision>151</cp:revision>
  <dcterms:created xsi:type="dcterms:W3CDTF">2019-06-19T02:08:00Z</dcterms:created>
  <dcterms:modified xsi:type="dcterms:W3CDTF">2022-03-25T09:47:45Z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2052-11.1.0.11365</vt:lpwstr>
  </property>
  <property fmtid="{D5CDD505-2E9C-101B-9397-08002B2CF9AE}" pid="3" name="ICV">
    <vt:lpwstr>7482AAC8E3074050ABA3EFC87FBCBEF2</vt:lpwstr>
  </property>
</Properties>
</file>