
<file path=[Content_Types].xml><?xml version="1.0" encoding="utf-8"?>
<Types xmlns="http://schemas.openxmlformats.org/package/2006/content-types"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3"/>
  </p:sldIdLst>
  <p:sldSz cx="3059430" cy="4319905"/>
  <p:notesSz cx="6858000" cy="9144000"/>
  <p:embeddedFontLst>
    <p:embeddedFont>
      <p:font typeface="微软雅黑" panose="020B0503020204020204" charset="-122"/>
      <p:regular r:id="rId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1360"/>
        <p:guide pos="96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font" Target="fonts/font1.fntdata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300880" y="576000"/>
            <a:ext cx="2459445" cy="161915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201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300880" y="2242772"/>
            <a:ext cx="2459445" cy="927496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805" spc="200"/>
            </a:lvl1pPr>
            <a:lvl2pPr marL="153035" indent="0" algn="ctr">
              <a:buNone/>
              <a:defRPr sz="670"/>
            </a:lvl2pPr>
            <a:lvl3pPr marL="306070" indent="0" algn="ctr">
              <a:buNone/>
              <a:defRPr sz="600"/>
            </a:lvl3pPr>
            <a:lvl4pPr marL="459105" indent="0" algn="ctr">
              <a:buNone/>
              <a:defRPr sz="535"/>
            </a:lvl4pPr>
            <a:lvl5pPr marL="612140" indent="0" algn="ctr">
              <a:buNone/>
              <a:defRPr sz="535"/>
            </a:lvl5pPr>
            <a:lvl6pPr marL="765175" indent="0" algn="ctr">
              <a:buNone/>
              <a:defRPr sz="535"/>
            </a:lvl6pPr>
            <a:lvl7pPr marL="918210" indent="0" algn="ctr">
              <a:buNone/>
              <a:defRPr sz="535"/>
            </a:lvl7pPr>
            <a:lvl8pPr marL="1071245" indent="0" algn="ctr">
              <a:buNone/>
              <a:defRPr sz="535"/>
            </a:lvl8pPr>
            <a:lvl9pPr marL="1224280" indent="0" algn="ctr">
              <a:buNone/>
              <a:defRPr sz="535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152699" y="487559"/>
            <a:ext cx="2754000" cy="3453732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300880" y="1564724"/>
            <a:ext cx="2459445" cy="641764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201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300880" y="2242772"/>
            <a:ext cx="2459445" cy="297071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805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52699" y="383244"/>
            <a:ext cx="2753096" cy="444472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152699" y="938835"/>
            <a:ext cx="2753096" cy="2997921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499659" y="2424189"/>
            <a:ext cx="1949846" cy="483024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147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499659" y="2907213"/>
            <a:ext cx="1949846" cy="54652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153035" indent="0">
              <a:buNone/>
              <a:defRPr sz="535">
                <a:solidFill>
                  <a:schemeClr val="tx1">
                    <a:tint val="75000"/>
                  </a:schemeClr>
                </a:solidFill>
              </a:defRPr>
            </a:lvl2pPr>
            <a:lvl3pPr marL="306070" indent="0">
              <a:buNone/>
              <a:defRPr sz="535">
                <a:solidFill>
                  <a:schemeClr val="tx1">
                    <a:tint val="75000"/>
                  </a:schemeClr>
                </a:solidFill>
              </a:defRPr>
            </a:lvl3pPr>
            <a:lvl4pPr marL="459105" indent="0">
              <a:buNone/>
              <a:defRPr sz="535">
                <a:solidFill>
                  <a:schemeClr val="tx1">
                    <a:tint val="75000"/>
                  </a:schemeClr>
                </a:solidFill>
              </a:defRPr>
            </a:lvl4pPr>
            <a:lvl5pPr marL="612140" indent="0">
              <a:buNone/>
              <a:defRPr sz="535">
                <a:solidFill>
                  <a:schemeClr val="tx1">
                    <a:tint val="75000"/>
                  </a:schemeClr>
                </a:solidFill>
              </a:defRPr>
            </a:lvl5pPr>
            <a:lvl6pPr marL="765175" indent="0">
              <a:buNone/>
              <a:defRPr sz="535">
                <a:solidFill>
                  <a:schemeClr val="tx1">
                    <a:tint val="75000"/>
                  </a:schemeClr>
                </a:solidFill>
              </a:defRPr>
            </a:lvl6pPr>
            <a:lvl7pPr marL="918210" indent="0">
              <a:buNone/>
              <a:defRPr sz="535">
                <a:solidFill>
                  <a:schemeClr val="tx1">
                    <a:tint val="75000"/>
                  </a:schemeClr>
                </a:solidFill>
              </a:defRPr>
            </a:lvl7pPr>
            <a:lvl8pPr marL="1071245" indent="0">
              <a:buNone/>
              <a:defRPr sz="535">
                <a:solidFill>
                  <a:schemeClr val="tx1">
                    <a:tint val="75000"/>
                  </a:schemeClr>
                </a:solidFill>
              </a:defRPr>
            </a:lvl8pPr>
            <a:lvl9pPr marL="1224280" indent="0">
              <a:buNone/>
              <a:defRPr sz="5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52699" y="383244"/>
            <a:ext cx="2753096" cy="444472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152699" y="945638"/>
            <a:ext cx="1299295" cy="2991118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1609211" y="945638"/>
            <a:ext cx="1299295" cy="2991118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52699" y="383244"/>
            <a:ext cx="2753096" cy="444472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52699" y="900283"/>
            <a:ext cx="1340858" cy="240378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67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53035" indent="0">
              <a:buNone/>
              <a:defRPr sz="670" b="1"/>
            </a:lvl2pPr>
            <a:lvl3pPr marL="306070" indent="0">
              <a:buNone/>
              <a:defRPr sz="600" b="1"/>
            </a:lvl3pPr>
            <a:lvl4pPr marL="459105" indent="0">
              <a:buNone/>
              <a:defRPr sz="535" b="1"/>
            </a:lvl4pPr>
            <a:lvl5pPr marL="612140" indent="0">
              <a:buNone/>
              <a:defRPr sz="535" b="1"/>
            </a:lvl5pPr>
            <a:lvl6pPr marL="765175" indent="0">
              <a:buNone/>
              <a:defRPr sz="535" b="1"/>
            </a:lvl6pPr>
            <a:lvl7pPr marL="918210" indent="0">
              <a:buNone/>
              <a:defRPr sz="535" b="1"/>
            </a:lvl7pPr>
            <a:lvl8pPr marL="1071245" indent="0">
              <a:buNone/>
              <a:defRPr sz="535" b="1"/>
            </a:lvl8pPr>
            <a:lvl9pPr marL="1224280" indent="0">
              <a:buNone/>
              <a:defRPr sz="535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152699" y="1167874"/>
            <a:ext cx="1340858" cy="2768882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1565075" y="895577"/>
            <a:ext cx="1340858" cy="240378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67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53035" indent="0">
              <a:buNone/>
              <a:defRPr sz="670" b="1"/>
            </a:lvl2pPr>
            <a:lvl3pPr marL="306070" indent="0">
              <a:buNone/>
              <a:defRPr sz="600" b="1"/>
            </a:lvl3pPr>
            <a:lvl4pPr marL="459105" indent="0">
              <a:buNone/>
              <a:defRPr sz="535" b="1"/>
            </a:lvl4pPr>
            <a:lvl5pPr marL="612140" indent="0">
              <a:buNone/>
              <a:defRPr sz="535" b="1"/>
            </a:lvl5pPr>
            <a:lvl6pPr marL="765175" indent="0">
              <a:buNone/>
              <a:defRPr sz="535" b="1"/>
            </a:lvl6pPr>
            <a:lvl7pPr marL="918210" indent="0">
              <a:buNone/>
              <a:defRPr sz="535" b="1"/>
            </a:lvl7pPr>
            <a:lvl8pPr marL="1071245" indent="0">
              <a:buNone/>
              <a:defRPr sz="535" b="1"/>
            </a:lvl8pPr>
            <a:lvl9pPr marL="1224280" indent="0">
              <a:buNone/>
              <a:defRPr sz="535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1565075" y="1167874"/>
            <a:ext cx="1340858" cy="2768882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52699" y="383244"/>
            <a:ext cx="2753096" cy="444472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152699" y="979654"/>
            <a:ext cx="1313420" cy="2902677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535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593850" y="979654"/>
            <a:ext cx="1311945" cy="2902677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535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2568774" y="576000"/>
            <a:ext cx="262028" cy="31680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935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229500" y="576000"/>
            <a:ext cx="2301325" cy="3168000"/>
          </a:xfrm>
        </p:spPr>
        <p:txBody>
          <a:bodyPr vert="eaVert" lIns="46800" tIns="46800" rIns="46800" bIns="46800"/>
          <a:lstStyle>
            <a:lvl1pPr marL="76200" indent="-76200">
              <a:spcAft>
                <a:spcPts val="1000"/>
              </a:spcAft>
              <a:defRPr spc="300"/>
            </a:lvl1pPr>
            <a:lvl2pPr marL="229235" indent="-76200">
              <a:defRPr spc="300"/>
            </a:lvl2pPr>
            <a:lvl3pPr marL="382270" indent="-76200">
              <a:defRPr spc="300"/>
            </a:lvl3pPr>
            <a:lvl4pPr marL="535305" indent="-76200">
              <a:defRPr spc="300"/>
            </a:lvl4pPr>
            <a:lvl5pPr marL="688340" indent="-762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152699" y="383244"/>
            <a:ext cx="2753096" cy="444472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152699" y="938835"/>
            <a:ext cx="2753096" cy="2997921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153602" y="3977575"/>
            <a:ext cx="677657" cy="1995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3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1033051" y="3977575"/>
            <a:ext cx="993898" cy="1995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3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2228138" y="3977575"/>
            <a:ext cx="677657" cy="1995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33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06070" rtl="0" eaLnBrk="1" fontAlgn="auto" latinLnBrk="0" hangingPunct="1">
        <a:lnSpc>
          <a:spcPct val="100000"/>
        </a:lnSpc>
        <a:spcBef>
          <a:spcPct val="0"/>
        </a:spcBef>
        <a:buNone/>
        <a:defRPr sz="1205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76200" indent="-76200" algn="l" defTabSz="30607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229235" indent="-76200" algn="l" defTabSz="30607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538480" algn="l"/>
          <a:tab pos="538480" algn="l"/>
          <a:tab pos="538480" algn="l"/>
          <a:tab pos="538480" algn="l"/>
        </a:tabLst>
        <a:defRPr sz="53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382270" indent="-76200" algn="l" defTabSz="30607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53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535305" indent="-76200" algn="l" defTabSz="30607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47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688340" indent="-76200" algn="l" defTabSz="30607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47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841375" indent="-76200" algn="l" defTabSz="306070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6pPr>
      <a:lvl7pPr marL="994410" indent="-76200" algn="l" defTabSz="306070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7pPr>
      <a:lvl8pPr marL="1147445" indent="-76200" algn="l" defTabSz="306070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8pPr>
      <a:lvl9pPr marL="1300480" indent="-76200" algn="l" defTabSz="306070" rtl="0" eaLnBrk="1" latinLnBrk="0" hangingPunct="1">
        <a:lnSpc>
          <a:spcPct val="90000"/>
        </a:lnSpc>
        <a:spcBef>
          <a:spcPts val="165"/>
        </a:spcBef>
        <a:buFont typeface="Arial" panose="020B0604020202020204" pitchFamily="34" charset="0"/>
        <a:buChar char="•"/>
        <a:defRPr sz="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3060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1pPr>
      <a:lvl2pPr marL="153035" algn="l" defTabSz="3060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2pPr>
      <a:lvl3pPr marL="306070" algn="l" defTabSz="3060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3pPr>
      <a:lvl4pPr marL="459105" algn="l" defTabSz="3060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4pPr>
      <a:lvl5pPr marL="612140" algn="l" defTabSz="3060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5pPr>
      <a:lvl6pPr marL="765175" algn="l" defTabSz="3060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6pPr>
      <a:lvl7pPr marL="918210" algn="l" defTabSz="3060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7pPr>
      <a:lvl8pPr marL="1071245" algn="l" defTabSz="3060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8pPr>
      <a:lvl9pPr marL="1224280" algn="l" defTabSz="306070" rtl="0" eaLnBrk="1" latinLnBrk="0" hangingPunct="1">
        <a:defRPr sz="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63.xml"/><Relationship Id="rId4" Type="http://schemas.openxmlformats.org/officeDocument/2006/relationships/image" Target="../media/image4.tiff"/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image" Target="../media/image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S3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98425"/>
            <a:ext cx="1530000" cy="2118877"/>
          </a:xfrm>
          <a:prstGeom prst="rect">
            <a:avLst/>
          </a:prstGeom>
        </p:spPr>
      </p:pic>
      <p:pic>
        <p:nvPicPr>
          <p:cNvPr id="5" name="图片 4" descr="S3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715" y="114935"/>
            <a:ext cx="1530000" cy="2102360"/>
          </a:xfrm>
          <a:prstGeom prst="rect">
            <a:avLst/>
          </a:prstGeom>
        </p:spPr>
      </p:pic>
      <p:pic>
        <p:nvPicPr>
          <p:cNvPr id="6" name="图片 5" descr="S3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217420"/>
            <a:ext cx="1530000" cy="2102360"/>
          </a:xfrm>
          <a:prstGeom prst="rect">
            <a:avLst/>
          </a:prstGeom>
        </p:spPr>
      </p:pic>
      <p:pic>
        <p:nvPicPr>
          <p:cNvPr id="7" name="图片 6" descr="S3D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9715" y="2139315"/>
            <a:ext cx="1530000" cy="2180402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0" y="0"/>
            <a:ext cx="289560" cy="30670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p>
            <a:pPr algn="ctr"/>
            <a:r>
              <a:rPr lang="en-US" altLang="zh-CN" sz="1400" b="1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</a:t>
            </a:r>
            <a:endParaRPr lang="en-US" altLang="zh-CN" sz="1400" b="1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矩形 8"/>
          <p:cNvSpPr/>
          <p:nvPr/>
        </p:nvSpPr>
        <p:spPr>
          <a:xfrm>
            <a:off x="1529715" y="0"/>
            <a:ext cx="289560" cy="30670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p>
            <a:pPr algn="ctr"/>
            <a:r>
              <a:rPr lang="en-US" altLang="zh-CN" sz="1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</a:t>
            </a:r>
            <a:endParaRPr lang="en-US" altLang="zh-CN" sz="1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矩形 9"/>
          <p:cNvSpPr/>
          <p:nvPr/>
        </p:nvSpPr>
        <p:spPr>
          <a:xfrm>
            <a:off x="0" y="2077085"/>
            <a:ext cx="289560" cy="30670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p>
            <a:pPr algn="ctr"/>
            <a:r>
              <a:rPr lang="en-US" altLang="zh-CN" sz="1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</a:t>
            </a:r>
            <a:endParaRPr lang="en-US" altLang="zh-CN" sz="1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529715" y="2077085"/>
            <a:ext cx="289560" cy="30670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p>
            <a:pPr algn="ctr"/>
            <a:r>
              <a:rPr lang="en-US" altLang="zh-CN" sz="1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</a:t>
            </a:r>
            <a:endParaRPr lang="en-US" altLang="zh-CN" sz="1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custDataLst>
      <p:tags r:id="rId5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WPS 演示</Application>
  <PresentationFormat>宽屏</PresentationFormat>
  <Paragraphs>8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Office 主题​​</vt:lpstr>
      <vt:lpstr>空白演示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略略略</cp:lastModifiedBy>
  <cp:revision>150</cp:revision>
  <dcterms:created xsi:type="dcterms:W3CDTF">2019-06-19T02:08:00Z</dcterms:created>
  <dcterms:modified xsi:type="dcterms:W3CDTF">2022-03-25T09:50:27Z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2052-11.1.0.11365</vt:lpwstr>
  </property>
  <property fmtid="{D5CDD505-2E9C-101B-9397-08002B2CF9AE}" pid="3" name="ICV">
    <vt:lpwstr>9D762AF0B39B4F108F022405991ECC4C</vt:lpwstr>
  </property>
</Properties>
</file>