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399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68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015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07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740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648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96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02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18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49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916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6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1BF32-C4FB-458E-B7CE-0B1411C73FDE}" type="datetimeFigureOut">
              <a:rPr lang="en-GB" smtClean="0"/>
              <a:t>24/06/2022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9D35B-C590-4080-A897-8616C1E85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52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x991512\AppData\Local\Microsoft\Windows\INetCache\IE\LDXM8C6B\Fig. S2. plotMDS.tif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-315416"/>
            <a:ext cx="6408712" cy="56886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2B465CE4-2FAB-46FE-8675-FD0B38A95FE4}"/>
              </a:ext>
            </a:extLst>
          </p:cNvPr>
          <p:cNvSpPr txBox="1">
            <a:spLocks/>
          </p:cNvSpPr>
          <p:nvPr/>
        </p:nvSpPr>
        <p:spPr>
          <a:xfrm>
            <a:off x="251520" y="5589240"/>
            <a:ext cx="8640960" cy="62562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</a:rPr>
              <a:t>Additional </a:t>
            </a:r>
            <a:r>
              <a:rPr lang="en-GB" sz="1800" b="1">
                <a:latin typeface="Calibri" panose="020F0502020204030204" pitchFamily="34" charset="0"/>
                <a:ea typeface="Calibri" panose="020F0502020204030204" pitchFamily="34" charset="0"/>
              </a:rPr>
              <a:t>file 5: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Multi-dimensional scaling plot showing relationship between replicate libraries.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Legend: m, Mock-inoculated;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-inoculated; 0, 6, 12 and 24 hours after inoculation.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5348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35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Camila</dc:creator>
  <cp:lastModifiedBy>Lesley Boyd</cp:lastModifiedBy>
  <cp:revision>11</cp:revision>
  <dcterms:created xsi:type="dcterms:W3CDTF">2019-10-07T13:55:29Z</dcterms:created>
  <dcterms:modified xsi:type="dcterms:W3CDTF">2022-06-24T08:56:30Z</dcterms:modified>
</cp:coreProperties>
</file>