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8" r:id="rId3"/>
    <p:sldId id="260" r:id="rId4"/>
    <p:sldId id="261" r:id="rId5"/>
    <p:sldId id="266" r:id="rId6"/>
    <p:sldId id="270" r:id="rId7"/>
    <p:sldId id="271" r:id="rId8"/>
    <p:sldId id="264" r:id="rId9"/>
    <p:sldId id="26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1399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7D05-2182-4DD0-8BA8-57D8C66A9A78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F2F-359A-4DB1-9E29-A6CF97A236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070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7D05-2182-4DD0-8BA8-57D8C66A9A78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F2F-359A-4DB1-9E29-A6CF97A236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716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7D05-2182-4DD0-8BA8-57D8C66A9A78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F2F-359A-4DB1-9E29-A6CF97A236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817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7D05-2182-4DD0-8BA8-57D8C66A9A78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F2F-359A-4DB1-9E29-A6CF97A236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657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7D05-2182-4DD0-8BA8-57D8C66A9A78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F2F-359A-4DB1-9E29-A6CF97A236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68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7D05-2182-4DD0-8BA8-57D8C66A9A78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F2F-359A-4DB1-9E29-A6CF97A236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276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7D05-2182-4DD0-8BA8-57D8C66A9A78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F2F-359A-4DB1-9E29-A6CF97A236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248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7D05-2182-4DD0-8BA8-57D8C66A9A78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F2F-359A-4DB1-9E29-A6CF97A236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106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7D05-2182-4DD0-8BA8-57D8C66A9A78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F2F-359A-4DB1-9E29-A6CF97A236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596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7D05-2182-4DD0-8BA8-57D8C66A9A78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F2F-359A-4DB1-9E29-A6CF97A236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672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7D05-2182-4DD0-8BA8-57D8C66A9A78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F2F-359A-4DB1-9E29-A6CF97A236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295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77D05-2182-4DD0-8BA8-57D8C66A9A78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A9F2F-359A-4DB1-9E29-A6CF97A236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041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55D82B-84C0-4AC3-9104-829B3E18537B}"/>
              </a:ext>
            </a:extLst>
          </p:cNvPr>
          <p:cNvSpPr txBox="1"/>
          <p:nvPr/>
        </p:nvSpPr>
        <p:spPr>
          <a:xfrm>
            <a:off x="8172400" y="2420888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5C7387-B179-4A99-AED8-9B31AB72D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0"/>
            <a:ext cx="8280920" cy="3429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D6AA93-A66C-4321-AD6F-348D35415089}"/>
              </a:ext>
            </a:extLst>
          </p:cNvPr>
          <p:cNvSpPr txBox="1"/>
          <p:nvPr/>
        </p:nvSpPr>
        <p:spPr>
          <a:xfrm>
            <a:off x="7867602" y="2420887"/>
            <a:ext cx="675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E6100C-F3D9-4196-8717-D174E3835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2" y="3316962"/>
            <a:ext cx="8280921" cy="321297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6362721-F994-4850-8575-F0018273B20A}"/>
              </a:ext>
            </a:extLst>
          </p:cNvPr>
          <p:cNvSpPr txBox="1"/>
          <p:nvPr/>
        </p:nvSpPr>
        <p:spPr>
          <a:xfrm>
            <a:off x="7853551" y="5540623"/>
            <a:ext cx="357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390572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6C67AB-F9D9-4DC0-9478-BE9660AFC3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51"/>
          <a:stretch/>
        </p:blipFill>
        <p:spPr>
          <a:xfrm>
            <a:off x="467544" y="0"/>
            <a:ext cx="8496944" cy="3429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F7A69-1A69-401D-A190-9AF3A6BF2424}"/>
              </a:ext>
            </a:extLst>
          </p:cNvPr>
          <p:cNvSpPr txBox="1"/>
          <p:nvPr/>
        </p:nvSpPr>
        <p:spPr>
          <a:xfrm>
            <a:off x="8059059" y="2623323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C19E85-4BFA-4400-A6C2-E6DD3A93D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676" y="3356992"/>
            <a:ext cx="8406680" cy="32129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26B28B6-51CC-4474-A3D8-B45BC02C67CC}"/>
              </a:ext>
            </a:extLst>
          </p:cNvPr>
          <p:cNvSpPr txBox="1"/>
          <p:nvPr/>
        </p:nvSpPr>
        <p:spPr>
          <a:xfrm>
            <a:off x="8034809" y="5590658"/>
            <a:ext cx="4733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83366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5B0E2D-5F28-4A70-AAD5-818F2FAD86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19"/>
          <a:stretch/>
        </p:blipFill>
        <p:spPr>
          <a:xfrm>
            <a:off x="0" y="44624"/>
            <a:ext cx="9144000" cy="47525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14187D-EF39-4176-A36B-94F004281ECF}"/>
              </a:ext>
            </a:extLst>
          </p:cNvPr>
          <p:cNvSpPr txBox="1"/>
          <p:nvPr/>
        </p:nvSpPr>
        <p:spPr>
          <a:xfrm>
            <a:off x="8100392" y="378904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E.1</a:t>
            </a:r>
          </a:p>
        </p:txBody>
      </p:sp>
    </p:spTree>
    <p:extLst>
      <p:ext uri="{BB962C8B-B14F-4D97-AF65-F5344CB8AC3E}">
        <p14:creationId xmlns:p14="http://schemas.microsoft.com/office/powerpoint/2010/main" val="3111132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9B16C8-E277-41EB-98AE-C0EC84BBE9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50"/>
          <a:stretch/>
        </p:blipFill>
        <p:spPr>
          <a:xfrm>
            <a:off x="14808" y="260648"/>
            <a:ext cx="9144000" cy="49908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870CF8-416C-4D63-B32B-07D7B15B9884}"/>
              </a:ext>
            </a:extLst>
          </p:cNvPr>
          <p:cNvSpPr txBox="1"/>
          <p:nvPr/>
        </p:nvSpPr>
        <p:spPr>
          <a:xfrm>
            <a:off x="8316416" y="4365104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E.2</a:t>
            </a:r>
          </a:p>
        </p:txBody>
      </p:sp>
    </p:spTree>
    <p:extLst>
      <p:ext uri="{BB962C8B-B14F-4D97-AF65-F5344CB8AC3E}">
        <p14:creationId xmlns:p14="http://schemas.microsoft.com/office/powerpoint/2010/main" val="2165063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CA66BA-C393-496D-B1CC-1F2F6AA69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0131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B5B782-1676-4974-944B-99C8EF959624}"/>
              </a:ext>
            </a:extLst>
          </p:cNvPr>
          <p:cNvSpPr txBox="1"/>
          <p:nvPr/>
        </p:nvSpPr>
        <p:spPr>
          <a:xfrm>
            <a:off x="8100392" y="3861048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E.3</a:t>
            </a:r>
          </a:p>
        </p:txBody>
      </p:sp>
    </p:spTree>
    <p:extLst>
      <p:ext uri="{BB962C8B-B14F-4D97-AF65-F5344CB8AC3E}">
        <p14:creationId xmlns:p14="http://schemas.microsoft.com/office/powerpoint/2010/main" val="272877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0C4724-5A4E-412D-AA7A-DFFC6163B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37699C-CB16-458A-B228-8F04B07B6F8C}"/>
              </a:ext>
            </a:extLst>
          </p:cNvPr>
          <p:cNvSpPr txBox="1"/>
          <p:nvPr/>
        </p:nvSpPr>
        <p:spPr>
          <a:xfrm>
            <a:off x="8028384" y="5445224"/>
            <a:ext cx="538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F.1</a:t>
            </a:r>
          </a:p>
        </p:txBody>
      </p:sp>
    </p:spTree>
    <p:extLst>
      <p:ext uri="{BB962C8B-B14F-4D97-AF65-F5344CB8AC3E}">
        <p14:creationId xmlns:p14="http://schemas.microsoft.com/office/powerpoint/2010/main" val="254654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081FEB-5847-40F0-9DCF-6A9711C13D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DF1E41-00F8-45A5-A1A2-79C7683BA7CC}"/>
              </a:ext>
            </a:extLst>
          </p:cNvPr>
          <p:cNvSpPr txBox="1"/>
          <p:nvPr/>
        </p:nvSpPr>
        <p:spPr>
          <a:xfrm>
            <a:off x="8100392" y="5445224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F.2</a:t>
            </a:r>
          </a:p>
        </p:txBody>
      </p:sp>
    </p:spTree>
    <p:extLst>
      <p:ext uri="{BB962C8B-B14F-4D97-AF65-F5344CB8AC3E}">
        <p14:creationId xmlns:p14="http://schemas.microsoft.com/office/powerpoint/2010/main" val="2271844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4D8989-7777-4826-BBAA-1AF4201FF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8691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EB50D2-A88B-4903-8B11-03079DE8D7C3}"/>
              </a:ext>
            </a:extLst>
          </p:cNvPr>
          <p:cNvSpPr txBox="1"/>
          <p:nvPr/>
        </p:nvSpPr>
        <p:spPr>
          <a:xfrm>
            <a:off x="8172400" y="3717032"/>
            <a:ext cx="424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369135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E38F99A-F14E-E8CA-3E07-1C2B71267EAB}"/>
              </a:ext>
            </a:extLst>
          </p:cNvPr>
          <p:cNvSpPr txBox="1"/>
          <p:nvPr/>
        </p:nvSpPr>
        <p:spPr>
          <a:xfrm>
            <a:off x="611560" y="548680"/>
            <a:ext cx="7992888" cy="1709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 file 14: 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Expression patterns of 60 </a:t>
            </a:r>
            <a:r>
              <a:rPr lang="en-GB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Puccina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triticina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genes expressed in the wheat variety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Toropi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over a 24 hour period, following inoculation with the 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 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isolate race MDT-MR. 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Groups A-G show cluster analysis results based on common expression patterns.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763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69</Words>
  <Application>Microsoft Office PowerPoint</Application>
  <PresentationFormat>On-screen Show (4:3)</PresentationFormat>
  <Paragraphs>12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Camila</dc:creator>
  <cp:lastModifiedBy>Lesley Boyd</cp:lastModifiedBy>
  <cp:revision>28</cp:revision>
  <dcterms:created xsi:type="dcterms:W3CDTF">2019-08-23T13:55:35Z</dcterms:created>
  <dcterms:modified xsi:type="dcterms:W3CDTF">2022-06-24T11:47:32Z</dcterms:modified>
</cp:coreProperties>
</file>