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8000663" cy="1040447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5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ZA"/>
              <a:t>Reported and Predicted Cumulative COVID-19 Cases</a:t>
            </a:r>
          </a:p>
        </c:rich>
      </c:tx>
      <c:layout>
        <c:manualLayout>
          <c:xMode val="edge"/>
          <c:yMode val="edge"/>
          <c:x val="0.347628383824516"/>
          <c:y val="1.35898410577862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4028965599886675E-2"/>
          <c:y val="7.591858707672737E-2"/>
          <c:w val="0.93597103440011331"/>
          <c:h val="0.565050561468086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'CDDEP_RESULT_Cum Cases_Fig'!$C$1</c:f>
              <c:strCache>
                <c:ptCount val="1"/>
                <c:pt idx="0">
                  <c:v>Reported_Cumulative_COVID-19_Cases</c:v>
                </c:pt>
              </c:strCache>
            </c:strRef>
          </c:tx>
          <c:spPr>
            <a:pattFill prst="pct70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multiLvlStrRef>
              <c:f>'CDDEP_RESULT_Cum Cases_Fig'!$A$2:$B$228</c:f>
              <c:multiLvlStrCache>
                <c:ptCount val="46"/>
                <c:lvl>
                  <c:pt idx="0">
                    <c:v>Algeria</c:v>
                  </c:pt>
                  <c:pt idx="1">
                    <c:v>Algeria</c:v>
                  </c:pt>
                  <c:pt idx="2">
                    <c:v>Algeria</c:v>
                  </c:pt>
                  <c:pt idx="3">
                    <c:v>Benin</c:v>
                  </c:pt>
                  <c:pt idx="4">
                    <c:v>Burkina Faso</c:v>
                  </c:pt>
                  <c:pt idx="5">
                    <c:v>CaboVerde</c:v>
                  </c:pt>
                  <c:pt idx="6">
                    <c:v>Cameroon</c:v>
                  </c:pt>
                  <c:pt idx="7">
                    <c:v>Congo(Kinshasa)</c:v>
                  </c:pt>
                  <c:pt idx="8">
                    <c:v>Coted'Ivoire</c:v>
                  </c:pt>
                  <c:pt idx="9">
                    <c:v>Egypt</c:v>
                  </c:pt>
                  <c:pt idx="10">
                    <c:v>Egypt</c:v>
                  </c:pt>
                  <c:pt idx="11">
                    <c:v>Egypt</c:v>
                  </c:pt>
                  <c:pt idx="12">
                    <c:v>Egypt</c:v>
                  </c:pt>
                  <c:pt idx="13">
                    <c:v>Ethiopia</c:v>
                  </c:pt>
                  <c:pt idx="14">
                    <c:v>Gambia</c:v>
                  </c:pt>
                  <c:pt idx="15">
                    <c:v>Ghana</c:v>
                  </c:pt>
                  <c:pt idx="16">
                    <c:v>Guinea</c:v>
                  </c:pt>
                  <c:pt idx="17">
                    <c:v>Guinea-Bissau</c:v>
                  </c:pt>
                  <c:pt idx="18">
                    <c:v>Kenya</c:v>
                  </c:pt>
                  <c:pt idx="19">
                    <c:v>Kenya</c:v>
                  </c:pt>
                  <c:pt idx="20">
                    <c:v>Kenya</c:v>
                  </c:pt>
                  <c:pt idx="21">
                    <c:v>Liberia</c:v>
                  </c:pt>
                  <c:pt idx="22">
                    <c:v>Liberia</c:v>
                  </c:pt>
                  <c:pt idx="23">
                    <c:v>Mali</c:v>
                  </c:pt>
                  <c:pt idx="24">
                    <c:v>Mauritania</c:v>
                  </c:pt>
                  <c:pt idx="25">
                    <c:v>Mauritius</c:v>
                  </c:pt>
                  <c:pt idx="26">
                    <c:v>Morocco</c:v>
                  </c:pt>
                  <c:pt idx="27">
                    <c:v>Niger</c:v>
                  </c:pt>
                  <c:pt idx="28">
                    <c:v>Niger</c:v>
                  </c:pt>
                  <c:pt idx="29">
                    <c:v>Nigeria</c:v>
                  </c:pt>
                  <c:pt idx="30">
                    <c:v>Nigeria</c:v>
                  </c:pt>
                  <c:pt idx="31">
                    <c:v>Nigeria</c:v>
                  </c:pt>
                  <c:pt idx="32">
                    <c:v>Nigeria</c:v>
                  </c:pt>
                  <c:pt idx="33">
                    <c:v>Senegal</c:v>
                  </c:pt>
                  <c:pt idx="34">
                    <c:v>Senegal</c:v>
                  </c:pt>
                  <c:pt idx="35">
                    <c:v>Senegal</c:v>
                  </c:pt>
                  <c:pt idx="36">
                    <c:v>Senegal</c:v>
                  </c:pt>
                  <c:pt idx="37">
                    <c:v>Sierra Leone</c:v>
                  </c:pt>
                  <c:pt idx="38">
                    <c:v>SouthAfrica</c:v>
                  </c:pt>
                  <c:pt idx="39">
                    <c:v>SouthAfrica</c:v>
                  </c:pt>
                  <c:pt idx="40">
                    <c:v>SouthAfrica</c:v>
                  </c:pt>
                  <c:pt idx="41">
                    <c:v>SouthAfrica</c:v>
                  </c:pt>
                  <c:pt idx="42">
                    <c:v>SouthAfrica</c:v>
                  </c:pt>
                  <c:pt idx="43">
                    <c:v>Togo</c:v>
                  </c:pt>
                  <c:pt idx="44">
                    <c:v>Tunisia</c:v>
                  </c:pt>
                  <c:pt idx="45">
                    <c:v>West African Countries</c:v>
                  </c:pt>
                </c:lvl>
                <c:lvl>
                  <c:pt idx="0">
                    <c:v>M18</c:v>
                  </c:pt>
                  <c:pt idx="1">
                    <c:v>M43</c:v>
                  </c:pt>
                  <c:pt idx="2">
                    <c:v>P24</c:v>
                  </c:pt>
                  <c:pt idx="3">
                    <c:v>M4</c:v>
                  </c:pt>
                  <c:pt idx="4">
                    <c:v>M4</c:v>
                  </c:pt>
                  <c:pt idx="5">
                    <c:v>M4</c:v>
                  </c:pt>
                  <c:pt idx="6">
                    <c:v>M27</c:v>
                  </c:pt>
                  <c:pt idx="7">
                    <c:v>P20</c:v>
                  </c:pt>
                  <c:pt idx="8">
                    <c:v>M4</c:v>
                  </c:pt>
                  <c:pt idx="9">
                    <c:v>M18</c:v>
                  </c:pt>
                  <c:pt idx="10">
                    <c:v>M23</c:v>
                  </c:pt>
                  <c:pt idx="11">
                    <c:v>M41</c:v>
                  </c:pt>
                  <c:pt idx="12">
                    <c:v>P24</c:v>
                  </c:pt>
                  <c:pt idx="13">
                    <c:v>M26</c:v>
                  </c:pt>
                  <c:pt idx="14">
                    <c:v>M4</c:v>
                  </c:pt>
                  <c:pt idx="15">
                    <c:v>M4</c:v>
                  </c:pt>
                  <c:pt idx="16">
                    <c:v>M4</c:v>
                  </c:pt>
                  <c:pt idx="17">
                    <c:v>M4</c:v>
                  </c:pt>
                  <c:pt idx="18">
                    <c:v>M25</c:v>
                  </c:pt>
                  <c:pt idx="19">
                    <c:v>M45</c:v>
                  </c:pt>
                  <c:pt idx="20">
                    <c:v>P24</c:v>
                  </c:pt>
                  <c:pt idx="21">
                    <c:v>M37</c:v>
                  </c:pt>
                  <c:pt idx="22">
                    <c:v>M4</c:v>
                  </c:pt>
                  <c:pt idx="23">
                    <c:v>M4</c:v>
                  </c:pt>
                  <c:pt idx="24">
                    <c:v>M4</c:v>
                  </c:pt>
                  <c:pt idx="25">
                    <c:v>P18</c:v>
                  </c:pt>
                  <c:pt idx="26">
                    <c:v>M18</c:v>
                  </c:pt>
                  <c:pt idx="27">
                    <c:v>M4</c:v>
                  </c:pt>
                  <c:pt idx="28">
                    <c:v>P18</c:v>
                  </c:pt>
                  <c:pt idx="29">
                    <c:v>M28</c:v>
                  </c:pt>
                  <c:pt idx="30">
                    <c:v>M4</c:v>
                  </c:pt>
                  <c:pt idx="31">
                    <c:v>P18</c:v>
                  </c:pt>
                  <c:pt idx="32">
                    <c:v>P24</c:v>
                  </c:pt>
                  <c:pt idx="33">
                    <c:v>M18</c:v>
                  </c:pt>
                  <c:pt idx="34">
                    <c:v>M33</c:v>
                  </c:pt>
                  <c:pt idx="35">
                    <c:v>M4</c:v>
                  </c:pt>
                  <c:pt idx="36">
                    <c:v>P24</c:v>
                  </c:pt>
                  <c:pt idx="37">
                    <c:v>M4</c:v>
                  </c:pt>
                  <c:pt idx="38">
                    <c:v>M18</c:v>
                  </c:pt>
                  <c:pt idx="39">
                    <c:v>M32</c:v>
                  </c:pt>
                  <c:pt idx="40">
                    <c:v>M34</c:v>
                  </c:pt>
                  <c:pt idx="41">
                    <c:v>P15</c:v>
                  </c:pt>
                  <c:pt idx="42">
                    <c:v>P24</c:v>
                  </c:pt>
                  <c:pt idx="43">
                    <c:v>M4</c:v>
                  </c:pt>
                  <c:pt idx="44">
                    <c:v>M18</c:v>
                  </c:pt>
                  <c:pt idx="45">
                    <c:v>M4</c:v>
                  </c:pt>
                </c:lvl>
              </c:multiLvlStrCache>
            </c:multiLvlStrRef>
          </c:cat>
          <c:val>
            <c:numRef>
              <c:f>'CDDEP_RESULT_Cum Cases_Fig'!$C$2:$C$228</c:f>
              <c:numCache>
                <c:formatCode>General</c:formatCode>
                <c:ptCount val="46"/>
                <c:pt idx="0">
                  <c:v>264</c:v>
                </c:pt>
                <c:pt idx="3">
                  <c:v>3304</c:v>
                </c:pt>
                <c:pt idx="5">
                  <c:v>12146</c:v>
                </c:pt>
                <c:pt idx="6">
                  <c:v>820</c:v>
                </c:pt>
                <c:pt idx="7">
                  <c:v>5283</c:v>
                </c:pt>
                <c:pt idx="8">
                  <c:v>23173</c:v>
                </c:pt>
                <c:pt idx="13">
                  <c:v>81797</c:v>
                </c:pt>
                <c:pt idx="14">
                  <c:v>3833</c:v>
                </c:pt>
                <c:pt idx="15">
                  <c:v>55461</c:v>
                </c:pt>
                <c:pt idx="16">
                  <c:v>13904</c:v>
                </c:pt>
                <c:pt idx="17">
                  <c:v>2455</c:v>
                </c:pt>
                <c:pt idx="18">
                  <c:v>24411</c:v>
                </c:pt>
                <c:pt idx="22">
                  <c:v>1779</c:v>
                </c:pt>
                <c:pt idx="23">
                  <c:v>7427</c:v>
                </c:pt>
                <c:pt idx="24">
                  <c:v>15214</c:v>
                </c:pt>
                <c:pt idx="25">
                  <c:v>603</c:v>
                </c:pt>
                <c:pt idx="26">
                  <c:v>0</c:v>
                </c:pt>
                <c:pt idx="27">
                  <c:v>3706</c:v>
                </c:pt>
                <c:pt idx="28">
                  <c:v>4911</c:v>
                </c:pt>
                <c:pt idx="29">
                  <c:v>3526</c:v>
                </c:pt>
                <c:pt idx="30">
                  <c:v>95934</c:v>
                </c:pt>
                <c:pt idx="31">
                  <c:v>112004</c:v>
                </c:pt>
                <c:pt idx="35">
                  <c:v>20376</c:v>
                </c:pt>
                <c:pt idx="39">
                  <c:v>1326</c:v>
                </c:pt>
                <c:pt idx="40">
                  <c:v>3300</c:v>
                </c:pt>
                <c:pt idx="43">
                  <c:v>3845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F3-492B-9384-3AFA5E4B9E21}"/>
            </c:ext>
          </c:extLst>
        </c:ser>
        <c:ser>
          <c:idx val="1"/>
          <c:order val="1"/>
          <c:tx>
            <c:strRef>
              <c:f>'CDDEP_RESULT_Cum Cases_Fig'!$D$1</c:f>
              <c:strCache>
                <c:ptCount val="1"/>
                <c:pt idx="0">
                  <c:v>Model_Cumalative_COVID-19_Cases</c:v>
                </c:pt>
              </c:strCache>
            </c:strRef>
          </c:tx>
          <c:spPr>
            <a:pattFill prst="sphere">
              <a:fgClr>
                <a:schemeClr val="accent2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multiLvlStrRef>
              <c:f>'CDDEP_RESULT_Cum Cases_Fig'!$A$2:$B$228</c:f>
              <c:multiLvlStrCache>
                <c:ptCount val="46"/>
                <c:lvl>
                  <c:pt idx="0">
                    <c:v>Algeria</c:v>
                  </c:pt>
                  <c:pt idx="1">
                    <c:v>Algeria</c:v>
                  </c:pt>
                  <c:pt idx="2">
                    <c:v>Algeria</c:v>
                  </c:pt>
                  <c:pt idx="3">
                    <c:v>Benin</c:v>
                  </c:pt>
                  <c:pt idx="4">
                    <c:v>Burkina Faso</c:v>
                  </c:pt>
                  <c:pt idx="5">
                    <c:v>CaboVerde</c:v>
                  </c:pt>
                  <c:pt idx="6">
                    <c:v>Cameroon</c:v>
                  </c:pt>
                  <c:pt idx="7">
                    <c:v>Congo(Kinshasa)</c:v>
                  </c:pt>
                  <c:pt idx="8">
                    <c:v>Coted'Ivoire</c:v>
                  </c:pt>
                  <c:pt idx="9">
                    <c:v>Egypt</c:v>
                  </c:pt>
                  <c:pt idx="10">
                    <c:v>Egypt</c:v>
                  </c:pt>
                  <c:pt idx="11">
                    <c:v>Egypt</c:v>
                  </c:pt>
                  <c:pt idx="12">
                    <c:v>Egypt</c:v>
                  </c:pt>
                  <c:pt idx="13">
                    <c:v>Ethiopia</c:v>
                  </c:pt>
                  <c:pt idx="14">
                    <c:v>Gambia</c:v>
                  </c:pt>
                  <c:pt idx="15">
                    <c:v>Ghana</c:v>
                  </c:pt>
                  <c:pt idx="16">
                    <c:v>Guinea</c:v>
                  </c:pt>
                  <c:pt idx="17">
                    <c:v>Guinea-Bissau</c:v>
                  </c:pt>
                  <c:pt idx="18">
                    <c:v>Kenya</c:v>
                  </c:pt>
                  <c:pt idx="19">
                    <c:v>Kenya</c:v>
                  </c:pt>
                  <c:pt idx="20">
                    <c:v>Kenya</c:v>
                  </c:pt>
                  <c:pt idx="21">
                    <c:v>Liberia</c:v>
                  </c:pt>
                  <c:pt idx="22">
                    <c:v>Liberia</c:v>
                  </c:pt>
                  <c:pt idx="23">
                    <c:v>Mali</c:v>
                  </c:pt>
                  <c:pt idx="24">
                    <c:v>Mauritania</c:v>
                  </c:pt>
                  <c:pt idx="25">
                    <c:v>Mauritius</c:v>
                  </c:pt>
                  <c:pt idx="26">
                    <c:v>Morocco</c:v>
                  </c:pt>
                  <c:pt idx="27">
                    <c:v>Niger</c:v>
                  </c:pt>
                  <c:pt idx="28">
                    <c:v>Niger</c:v>
                  </c:pt>
                  <c:pt idx="29">
                    <c:v>Nigeria</c:v>
                  </c:pt>
                  <c:pt idx="30">
                    <c:v>Nigeria</c:v>
                  </c:pt>
                  <c:pt idx="31">
                    <c:v>Nigeria</c:v>
                  </c:pt>
                  <c:pt idx="32">
                    <c:v>Nigeria</c:v>
                  </c:pt>
                  <c:pt idx="33">
                    <c:v>Senegal</c:v>
                  </c:pt>
                  <c:pt idx="34">
                    <c:v>Senegal</c:v>
                  </c:pt>
                  <c:pt idx="35">
                    <c:v>Senegal</c:v>
                  </c:pt>
                  <c:pt idx="36">
                    <c:v>Senegal</c:v>
                  </c:pt>
                  <c:pt idx="37">
                    <c:v>Sierra Leone</c:v>
                  </c:pt>
                  <c:pt idx="38">
                    <c:v>SouthAfrica</c:v>
                  </c:pt>
                  <c:pt idx="39">
                    <c:v>SouthAfrica</c:v>
                  </c:pt>
                  <c:pt idx="40">
                    <c:v>SouthAfrica</c:v>
                  </c:pt>
                  <c:pt idx="41">
                    <c:v>SouthAfrica</c:v>
                  </c:pt>
                  <c:pt idx="42">
                    <c:v>SouthAfrica</c:v>
                  </c:pt>
                  <c:pt idx="43">
                    <c:v>Togo</c:v>
                  </c:pt>
                  <c:pt idx="44">
                    <c:v>Tunisia</c:v>
                  </c:pt>
                  <c:pt idx="45">
                    <c:v>West African Countries</c:v>
                  </c:pt>
                </c:lvl>
                <c:lvl>
                  <c:pt idx="0">
                    <c:v>M18</c:v>
                  </c:pt>
                  <c:pt idx="1">
                    <c:v>M43</c:v>
                  </c:pt>
                  <c:pt idx="2">
                    <c:v>P24</c:v>
                  </c:pt>
                  <c:pt idx="3">
                    <c:v>M4</c:v>
                  </c:pt>
                  <c:pt idx="4">
                    <c:v>M4</c:v>
                  </c:pt>
                  <c:pt idx="5">
                    <c:v>M4</c:v>
                  </c:pt>
                  <c:pt idx="6">
                    <c:v>M27</c:v>
                  </c:pt>
                  <c:pt idx="7">
                    <c:v>P20</c:v>
                  </c:pt>
                  <c:pt idx="8">
                    <c:v>M4</c:v>
                  </c:pt>
                  <c:pt idx="9">
                    <c:v>M18</c:v>
                  </c:pt>
                  <c:pt idx="10">
                    <c:v>M23</c:v>
                  </c:pt>
                  <c:pt idx="11">
                    <c:v>M41</c:v>
                  </c:pt>
                  <c:pt idx="12">
                    <c:v>P24</c:v>
                  </c:pt>
                  <c:pt idx="13">
                    <c:v>M26</c:v>
                  </c:pt>
                  <c:pt idx="14">
                    <c:v>M4</c:v>
                  </c:pt>
                  <c:pt idx="15">
                    <c:v>M4</c:v>
                  </c:pt>
                  <c:pt idx="16">
                    <c:v>M4</c:v>
                  </c:pt>
                  <c:pt idx="17">
                    <c:v>M4</c:v>
                  </c:pt>
                  <c:pt idx="18">
                    <c:v>M25</c:v>
                  </c:pt>
                  <c:pt idx="19">
                    <c:v>M45</c:v>
                  </c:pt>
                  <c:pt idx="20">
                    <c:v>P24</c:v>
                  </c:pt>
                  <c:pt idx="21">
                    <c:v>M37</c:v>
                  </c:pt>
                  <c:pt idx="22">
                    <c:v>M4</c:v>
                  </c:pt>
                  <c:pt idx="23">
                    <c:v>M4</c:v>
                  </c:pt>
                  <c:pt idx="24">
                    <c:v>M4</c:v>
                  </c:pt>
                  <c:pt idx="25">
                    <c:v>P18</c:v>
                  </c:pt>
                  <c:pt idx="26">
                    <c:v>M18</c:v>
                  </c:pt>
                  <c:pt idx="27">
                    <c:v>M4</c:v>
                  </c:pt>
                  <c:pt idx="28">
                    <c:v>P18</c:v>
                  </c:pt>
                  <c:pt idx="29">
                    <c:v>M28</c:v>
                  </c:pt>
                  <c:pt idx="30">
                    <c:v>M4</c:v>
                  </c:pt>
                  <c:pt idx="31">
                    <c:v>P18</c:v>
                  </c:pt>
                  <c:pt idx="32">
                    <c:v>P24</c:v>
                  </c:pt>
                  <c:pt idx="33">
                    <c:v>M18</c:v>
                  </c:pt>
                  <c:pt idx="34">
                    <c:v>M33</c:v>
                  </c:pt>
                  <c:pt idx="35">
                    <c:v>M4</c:v>
                  </c:pt>
                  <c:pt idx="36">
                    <c:v>P24</c:v>
                  </c:pt>
                  <c:pt idx="37">
                    <c:v>M4</c:v>
                  </c:pt>
                  <c:pt idx="38">
                    <c:v>M18</c:v>
                  </c:pt>
                  <c:pt idx="39">
                    <c:v>M32</c:v>
                  </c:pt>
                  <c:pt idx="40">
                    <c:v>M34</c:v>
                  </c:pt>
                  <c:pt idx="41">
                    <c:v>P15</c:v>
                  </c:pt>
                  <c:pt idx="42">
                    <c:v>P24</c:v>
                  </c:pt>
                  <c:pt idx="43">
                    <c:v>M4</c:v>
                  </c:pt>
                  <c:pt idx="44">
                    <c:v>M18</c:v>
                  </c:pt>
                  <c:pt idx="45">
                    <c:v>M4</c:v>
                  </c:pt>
                </c:lvl>
              </c:multiLvlStrCache>
            </c:multiLvlStrRef>
          </c:cat>
          <c:val>
            <c:numRef>
              <c:f>'CDDEP_RESULT_Cum Cases_Fig'!$D$2:$D$228</c:f>
              <c:numCache>
                <c:formatCode>General</c:formatCode>
                <c:ptCount val="46"/>
                <c:pt idx="0">
                  <c:v>1.8380000000000001</c:v>
                </c:pt>
                <c:pt idx="1">
                  <c:v>3522</c:v>
                </c:pt>
                <c:pt idx="2">
                  <c:v>5400</c:v>
                </c:pt>
                <c:pt idx="3">
                  <c:v>6300</c:v>
                </c:pt>
                <c:pt idx="4">
                  <c:v>5400</c:v>
                </c:pt>
                <c:pt idx="5">
                  <c:v>1400</c:v>
                </c:pt>
                <c:pt idx="6">
                  <c:v>820</c:v>
                </c:pt>
                <c:pt idx="7">
                  <c:v>76213155</c:v>
                </c:pt>
                <c:pt idx="8">
                  <c:v>16400</c:v>
                </c:pt>
                <c:pt idx="9">
                  <c:v>1.31</c:v>
                </c:pt>
                <c:pt idx="10">
                  <c:v>53630</c:v>
                </c:pt>
                <c:pt idx="11">
                  <c:v>3490</c:v>
                </c:pt>
                <c:pt idx="12">
                  <c:v>3860</c:v>
                </c:pt>
                <c:pt idx="13">
                  <c:v>102000</c:v>
                </c:pt>
                <c:pt idx="14">
                  <c:v>56000</c:v>
                </c:pt>
                <c:pt idx="15">
                  <c:v>16600</c:v>
                </c:pt>
                <c:pt idx="16">
                  <c:v>19300</c:v>
                </c:pt>
                <c:pt idx="17">
                  <c:v>18700</c:v>
                </c:pt>
                <c:pt idx="18">
                  <c:v>23873</c:v>
                </c:pt>
                <c:pt idx="19">
                  <c:v>450000</c:v>
                </c:pt>
                <c:pt idx="20">
                  <c:v>605</c:v>
                </c:pt>
                <c:pt idx="21">
                  <c:v>6005</c:v>
                </c:pt>
                <c:pt idx="22">
                  <c:v>23000</c:v>
                </c:pt>
                <c:pt idx="23">
                  <c:v>14800</c:v>
                </c:pt>
                <c:pt idx="24">
                  <c:v>23000</c:v>
                </c:pt>
                <c:pt idx="25">
                  <c:v>310000</c:v>
                </c:pt>
                <c:pt idx="26">
                  <c:v>4.6660000000000004</c:v>
                </c:pt>
                <c:pt idx="27">
                  <c:v>262000</c:v>
                </c:pt>
                <c:pt idx="28">
                  <c:v>5260000</c:v>
                </c:pt>
                <c:pt idx="29">
                  <c:v>3736</c:v>
                </c:pt>
                <c:pt idx="30">
                  <c:v>1410000</c:v>
                </c:pt>
                <c:pt idx="31">
                  <c:v>41930000</c:v>
                </c:pt>
                <c:pt idx="32">
                  <c:v>917.5</c:v>
                </c:pt>
                <c:pt idx="33">
                  <c:v>175</c:v>
                </c:pt>
                <c:pt idx="34">
                  <c:v>5173</c:v>
                </c:pt>
                <c:pt idx="35">
                  <c:v>97000</c:v>
                </c:pt>
                <c:pt idx="36">
                  <c:v>950</c:v>
                </c:pt>
                <c:pt idx="37">
                  <c:v>50000</c:v>
                </c:pt>
                <c:pt idx="38">
                  <c:v>2.5630000000000002</c:v>
                </c:pt>
                <c:pt idx="39">
                  <c:v>23281</c:v>
                </c:pt>
                <c:pt idx="40">
                  <c:v>4546</c:v>
                </c:pt>
                <c:pt idx="41">
                  <c:v>12500000</c:v>
                </c:pt>
                <c:pt idx="42">
                  <c:v>9000</c:v>
                </c:pt>
                <c:pt idx="43">
                  <c:v>22000</c:v>
                </c:pt>
                <c:pt idx="44">
                  <c:v>273</c:v>
                </c:pt>
                <c:pt idx="45">
                  <c:v>2488000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F3-492B-9384-3AFA5E4B9E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8004464"/>
        <c:axId val="887999472"/>
      </c:barChart>
      <c:catAx>
        <c:axId val="8880044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A"/>
                  <a:t>Entry Number and Countries Covered</a:t>
                </a:r>
              </a:p>
            </c:rich>
          </c:tx>
          <c:layout>
            <c:manualLayout>
              <c:xMode val="edge"/>
              <c:yMode val="edge"/>
              <c:x val="0.38559528932227849"/>
              <c:y val="0.9122425964239684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7999472"/>
        <c:crosses val="autoZero"/>
        <c:auto val="1"/>
        <c:lblAlgn val="ctr"/>
        <c:lblOffset val="100"/>
        <c:noMultiLvlLbl val="0"/>
      </c:catAx>
      <c:valAx>
        <c:axId val="887999472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A"/>
                  <a:t>Cumulative COVID-19 Cases</a:t>
                </a:r>
              </a:p>
            </c:rich>
          </c:tx>
          <c:layout>
            <c:manualLayout>
              <c:xMode val="edge"/>
              <c:yMode val="edge"/>
              <c:x val="5.5863532760235522E-4"/>
              <c:y val="0.3557235848392401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8004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985695221846666"/>
          <c:y val="0.94293534171386295"/>
          <c:w val="0.47925030303846622"/>
          <c:h val="4.157192136370015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ZA"/>
              <a:t>Reported and Predicted Cumulative COVID-19 Deaths</a:t>
            </a:r>
          </a:p>
        </c:rich>
      </c:tx>
      <c:layout>
        <c:manualLayout>
          <c:xMode val="edge"/>
          <c:yMode val="edge"/>
          <c:x val="0.35170643436855625"/>
          <c:y val="1.53365739261231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7764150131581267E-2"/>
          <c:y val="5.7613767153075958E-2"/>
          <c:w val="0.93447502461437115"/>
          <c:h val="0.630419795328452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'CDDEP_RESULT_Cum Deaths_Fig'!$C$1</c:f>
              <c:strCache>
                <c:ptCount val="1"/>
                <c:pt idx="0">
                  <c:v>Reported_Cumulative_COVID-19_Deaths</c:v>
                </c:pt>
              </c:strCache>
            </c:strRef>
          </c:tx>
          <c:spPr>
            <a:pattFill prst="pct70">
              <a:fgClr>
                <a:schemeClr val="accent1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multiLvlStrRef>
              <c:f>'CDDEP_RESULT_Cum Deaths_Fig'!$A$2:$B$228</c:f>
              <c:multiLvlStrCache>
                <c:ptCount val="56"/>
                <c:lvl>
                  <c:pt idx="0">
                    <c:v>Algeria</c:v>
                  </c:pt>
                  <c:pt idx="1">
                    <c:v>Angola</c:v>
                  </c:pt>
                  <c:pt idx="2">
                    <c:v>Benin</c:v>
                  </c:pt>
                  <c:pt idx="3">
                    <c:v>Botswana</c:v>
                  </c:pt>
                  <c:pt idx="4">
                    <c:v>Burkina Faso</c:v>
                  </c:pt>
                  <c:pt idx="5">
                    <c:v>CaboVerde</c:v>
                  </c:pt>
                  <c:pt idx="6">
                    <c:v>Cameroon</c:v>
                  </c:pt>
                  <c:pt idx="7">
                    <c:v>Cameroon</c:v>
                  </c:pt>
                  <c:pt idx="8">
                    <c:v>CentralAfricanRepublic</c:v>
                  </c:pt>
                  <c:pt idx="9">
                    <c:v>Chad</c:v>
                  </c:pt>
                  <c:pt idx="10">
                    <c:v>Comoros</c:v>
                  </c:pt>
                  <c:pt idx="11">
                    <c:v>Congo</c:v>
                  </c:pt>
                  <c:pt idx="12">
                    <c:v>Congo(Kinshasa)</c:v>
                  </c:pt>
                  <c:pt idx="13">
                    <c:v>Congo(Kinshasa)</c:v>
                  </c:pt>
                  <c:pt idx="14">
                    <c:v>Coted'Ivoire</c:v>
                  </c:pt>
                  <c:pt idx="15">
                    <c:v>Egypt</c:v>
                  </c:pt>
                  <c:pt idx="16">
                    <c:v>EquatorialGuinea</c:v>
                  </c:pt>
                  <c:pt idx="17">
                    <c:v>Eswatini</c:v>
                  </c:pt>
                  <c:pt idx="18">
                    <c:v>Ethiopia</c:v>
                  </c:pt>
                  <c:pt idx="19">
                    <c:v>Ethiopia</c:v>
                  </c:pt>
                  <c:pt idx="20">
                    <c:v>Gabon</c:v>
                  </c:pt>
                  <c:pt idx="21">
                    <c:v>Gambia</c:v>
                  </c:pt>
                  <c:pt idx="22">
                    <c:v>Ghana</c:v>
                  </c:pt>
                  <c:pt idx="23">
                    <c:v>Guinea</c:v>
                  </c:pt>
                  <c:pt idx="24">
                    <c:v>Guinea-Bissau</c:v>
                  </c:pt>
                  <c:pt idx="25">
                    <c:v>Kenya</c:v>
                  </c:pt>
                  <c:pt idx="26">
                    <c:v>Kenya</c:v>
                  </c:pt>
                  <c:pt idx="27">
                    <c:v>Kenya</c:v>
                  </c:pt>
                  <c:pt idx="28">
                    <c:v>Lesotho</c:v>
                  </c:pt>
                  <c:pt idx="29">
                    <c:v>Liberia</c:v>
                  </c:pt>
                  <c:pt idx="30">
                    <c:v>Madagascar</c:v>
                  </c:pt>
                  <c:pt idx="31">
                    <c:v>Malawi</c:v>
                  </c:pt>
                  <c:pt idx="32">
                    <c:v>Mali</c:v>
                  </c:pt>
                  <c:pt idx="33">
                    <c:v>Mauritania</c:v>
                  </c:pt>
                  <c:pt idx="34">
                    <c:v>Mauritius</c:v>
                  </c:pt>
                  <c:pt idx="35">
                    <c:v>Mauritius</c:v>
                  </c:pt>
                  <c:pt idx="36">
                    <c:v>Mozambique</c:v>
                  </c:pt>
                  <c:pt idx="37">
                    <c:v>Namibia</c:v>
                  </c:pt>
                  <c:pt idx="38">
                    <c:v>Niger</c:v>
                  </c:pt>
                  <c:pt idx="39">
                    <c:v>Niger</c:v>
                  </c:pt>
                  <c:pt idx="40">
                    <c:v>Nigeria</c:v>
                  </c:pt>
                  <c:pt idx="41">
                    <c:v>Nigeria</c:v>
                  </c:pt>
                  <c:pt idx="42">
                    <c:v>Nigeria</c:v>
                  </c:pt>
                  <c:pt idx="43">
                    <c:v>Rwanda</c:v>
                  </c:pt>
                  <c:pt idx="44">
                    <c:v>SaoTomeandPrincipe</c:v>
                  </c:pt>
                  <c:pt idx="45">
                    <c:v>Senegal</c:v>
                  </c:pt>
                  <c:pt idx="46">
                    <c:v>Senegal</c:v>
                  </c:pt>
                  <c:pt idx="47">
                    <c:v>SierraLeone</c:v>
                  </c:pt>
                  <c:pt idx="48">
                    <c:v>SouthAfrica</c:v>
                  </c:pt>
                  <c:pt idx="49">
                    <c:v>SouthAfrica</c:v>
                  </c:pt>
                  <c:pt idx="50">
                    <c:v>SouthAfrica</c:v>
                  </c:pt>
                  <c:pt idx="51">
                    <c:v>SouthSudan</c:v>
                  </c:pt>
                  <c:pt idx="52">
                    <c:v>Tanzania</c:v>
                  </c:pt>
                  <c:pt idx="53">
                    <c:v>Togo</c:v>
                  </c:pt>
                  <c:pt idx="54">
                    <c:v>Uganda</c:v>
                  </c:pt>
                  <c:pt idx="55">
                    <c:v>Uganda</c:v>
                  </c:pt>
                </c:lvl>
                <c:lvl>
                  <c:pt idx="0">
                    <c:v>M7</c:v>
                  </c:pt>
                  <c:pt idx="1">
                    <c:v>M7</c:v>
                  </c:pt>
                  <c:pt idx="2">
                    <c:v>M7</c:v>
                  </c:pt>
                  <c:pt idx="3">
                    <c:v>M7</c:v>
                  </c:pt>
                  <c:pt idx="4">
                    <c:v>M7</c:v>
                  </c:pt>
                  <c:pt idx="5">
                    <c:v>M7</c:v>
                  </c:pt>
                  <c:pt idx="6">
                    <c:v>M27</c:v>
                  </c:pt>
                  <c:pt idx="7">
                    <c:v>M7</c:v>
                  </c:pt>
                  <c:pt idx="8">
                    <c:v>M7</c:v>
                  </c:pt>
                  <c:pt idx="9">
                    <c:v>M7</c:v>
                  </c:pt>
                  <c:pt idx="10">
                    <c:v>M7</c:v>
                  </c:pt>
                  <c:pt idx="11">
                    <c:v>M7</c:v>
                  </c:pt>
                  <c:pt idx="12">
                    <c:v>M7</c:v>
                  </c:pt>
                  <c:pt idx="13">
                    <c:v>P20</c:v>
                  </c:pt>
                  <c:pt idx="14">
                    <c:v>M7</c:v>
                  </c:pt>
                  <c:pt idx="15">
                    <c:v>M23</c:v>
                  </c:pt>
                  <c:pt idx="16">
                    <c:v>M7</c:v>
                  </c:pt>
                  <c:pt idx="17">
                    <c:v>M7</c:v>
                  </c:pt>
                  <c:pt idx="18">
                    <c:v>M26</c:v>
                  </c:pt>
                  <c:pt idx="19">
                    <c:v>M7</c:v>
                  </c:pt>
                  <c:pt idx="20">
                    <c:v>M7</c:v>
                  </c:pt>
                  <c:pt idx="21">
                    <c:v>M7</c:v>
                  </c:pt>
                  <c:pt idx="22">
                    <c:v>M7</c:v>
                  </c:pt>
                  <c:pt idx="23">
                    <c:v>M7</c:v>
                  </c:pt>
                  <c:pt idx="24">
                    <c:v>M7</c:v>
                  </c:pt>
                  <c:pt idx="25">
                    <c:v>M25</c:v>
                  </c:pt>
                  <c:pt idx="26">
                    <c:v>M45</c:v>
                  </c:pt>
                  <c:pt idx="27">
                    <c:v>M7</c:v>
                  </c:pt>
                  <c:pt idx="28">
                    <c:v>M7</c:v>
                  </c:pt>
                  <c:pt idx="29">
                    <c:v>M7</c:v>
                  </c:pt>
                  <c:pt idx="30">
                    <c:v>M7</c:v>
                  </c:pt>
                  <c:pt idx="31">
                    <c:v>M7</c:v>
                  </c:pt>
                  <c:pt idx="32">
                    <c:v>M7</c:v>
                  </c:pt>
                  <c:pt idx="33">
                    <c:v>M7</c:v>
                  </c:pt>
                  <c:pt idx="34">
                    <c:v>M7</c:v>
                  </c:pt>
                  <c:pt idx="35">
                    <c:v>P18</c:v>
                  </c:pt>
                  <c:pt idx="36">
                    <c:v>M7</c:v>
                  </c:pt>
                  <c:pt idx="37">
                    <c:v>M7</c:v>
                  </c:pt>
                  <c:pt idx="38">
                    <c:v>M7</c:v>
                  </c:pt>
                  <c:pt idx="39">
                    <c:v>P18</c:v>
                  </c:pt>
                  <c:pt idx="40">
                    <c:v>M28</c:v>
                  </c:pt>
                  <c:pt idx="41">
                    <c:v>M7</c:v>
                  </c:pt>
                  <c:pt idx="42">
                    <c:v>P18</c:v>
                  </c:pt>
                  <c:pt idx="43">
                    <c:v>M7</c:v>
                  </c:pt>
                  <c:pt idx="44">
                    <c:v>M7</c:v>
                  </c:pt>
                  <c:pt idx="45">
                    <c:v>M33</c:v>
                  </c:pt>
                  <c:pt idx="46">
                    <c:v>M7</c:v>
                  </c:pt>
                  <c:pt idx="47">
                    <c:v>M7</c:v>
                  </c:pt>
                  <c:pt idx="48">
                    <c:v>M34</c:v>
                  </c:pt>
                  <c:pt idx="49">
                    <c:v>M7</c:v>
                  </c:pt>
                  <c:pt idx="50">
                    <c:v>P15</c:v>
                  </c:pt>
                  <c:pt idx="51">
                    <c:v>M7</c:v>
                  </c:pt>
                  <c:pt idx="52">
                    <c:v>M7</c:v>
                  </c:pt>
                  <c:pt idx="53">
                    <c:v>M7</c:v>
                  </c:pt>
                  <c:pt idx="54">
                    <c:v>M29</c:v>
                  </c:pt>
                  <c:pt idx="55">
                    <c:v>M7</c:v>
                  </c:pt>
                </c:lvl>
              </c:multiLvlStrCache>
            </c:multiLvlStrRef>
          </c:cat>
          <c:val>
            <c:numRef>
              <c:f>'CDDEP_RESULT_Cum Deaths_Fig'!$C$2:$C$228</c:f>
              <c:numCache>
                <c:formatCode>General</c:formatCode>
                <c:ptCount val="56"/>
                <c:pt idx="6">
                  <c:v>12</c:v>
                </c:pt>
                <c:pt idx="13">
                  <c:v>117</c:v>
                </c:pt>
                <c:pt idx="18">
                  <c:v>1262</c:v>
                </c:pt>
                <c:pt idx="25">
                  <c:v>399</c:v>
                </c:pt>
                <c:pt idx="35">
                  <c:v>10</c:v>
                </c:pt>
                <c:pt idx="39">
                  <c:v>185</c:v>
                </c:pt>
                <c:pt idx="40">
                  <c:v>107</c:v>
                </c:pt>
                <c:pt idx="42">
                  <c:v>1449</c:v>
                </c:pt>
                <c:pt idx="48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70-4BBE-859B-F55FA960F81E}"/>
            </c:ext>
          </c:extLst>
        </c:ser>
        <c:ser>
          <c:idx val="1"/>
          <c:order val="1"/>
          <c:tx>
            <c:strRef>
              <c:f>'CDDEP_RESULT_Cum Deaths_Fig'!$D$1</c:f>
              <c:strCache>
                <c:ptCount val="1"/>
                <c:pt idx="0">
                  <c:v>Model_Cumulative_COVID-19_Deaths</c:v>
                </c:pt>
              </c:strCache>
            </c:strRef>
          </c:tx>
          <c:spPr>
            <a:pattFill prst="trellis">
              <a:fgClr>
                <a:schemeClr val="accent2"/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cat>
            <c:multiLvlStrRef>
              <c:f>'CDDEP_RESULT_Cum Deaths_Fig'!$A$2:$B$228</c:f>
              <c:multiLvlStrCache>
                <c:ptCount val="56"/>
                <c:lvl>
                  <c:pt idx="0">
                    <c:v>Algeria</c:v>
                  </c:pt>
                  <c:pt idx="1">
                    <c:v>Angola</c:v>
                  </c:pt>
                  <c:pt idx="2">
                    <c:v>Benin</c:v>
                  </c:pt>
                  <c:pt idx="3">
                    <c:v>Botswana</c:v>
                  </c:pt>
                  <c:pt idx="4">
                    <c:v>Burkina Faso</c:v>
                  </c:pt>
                  <c:pt idx="5">
                    <c:v>CaboVerde</c:v>
                  </c:pt>
                  <c:pt idx="6">
                    <c:v>Cameroon</c:v>
                  </c:pt>
                  <c:pt idx="7">
                    <c:v>Cameroon</c:v>
                  </c:pt>
                  <c:pt idx="8">
                    <c:v>CentralAfricanRepublic</c:v>
                  </c:pt>
                  <c:pt idx="9">
                    <c:v>Chad</c:v>
                  </c:pt>
                  <c:pt idx="10">
                    <c:v>Comoros</c:v>
                  </c:pt>
                  <c:pt idx="11">
                    <c:v>Congo</c:v>
                  </c:pt>
                  <c:pt idx="12">
                    <c:v>Congo(Kinshasa)</c:v>
                  </c:pt>
                  <c:pt idx="13">
                    <c:v>Congo(Kinshasa)</c:v>
                  </c:pt>
                  <c:pt idx="14">
                    <c:v>Coted'Ivoire</c:v>
                  </c:pt>
                  <c:pt idx="15">
                    <c:v>Egypt</c:v>
                  </c:pt>
                  <c:pt idx="16">
                    <c:v>EquatorialGuinea</c:v>
                  </c:pt>
                  <c:pt idx="17">
                    <c:v>Eswatini</c:v>
                  </c:pt>
                  <c:pt idx="18">
                    <c:v>Ethiopia</c:v>
                  </c:pt>
                  <c:pt idx="19">
                    <c:v>Ethiopia</c:v>
                  </c:pt>
                  <c:pt idx="20">
                    <c:v>Gabon</c:v>
                  </c:pt>
                  <c:pt idx="21">
                    <c:v>Gambia</c:v>
                  </c:pt>
                  <c:pt idx="22">
                    <c:v>Ghana</c:v>
                  </c:pt>
                  <c:pt idx="23">
                    <c:v>Guinea</c:v>
                  </c:pt>
                  <c:pt idx="24">
                    <c:v>Guinea-Bissau</c:v>
                  </c:pt>
                  <c:pt idx="25">
                    <c:v>Kenya</c:v>
                  </c:pt>
                  <c:pt idx="26">
                    <c:v>Kenya</c:v>
                  </c:pt>
                  <c:pt idx="27">
                    <c:v>Kenya</c:v>
                  </c:pt>
                  <c:pt idx="28">
                    <c:v>Lesotho</c:v>
                  </c:pt>
                  <c:pt idx="29">
                    <c:v>Liberia</c:v>
                  </c:pt>
                  <c:pt idx="30">
                    <c:v>Madagascar</c:v>
                  </c:pt>
                  <c:pt idx="31">
                    <c:v>Malawi</c:v>
                  </c:pt>
                  <c:pt idx="32">
                    <c:v>Mali</c:v>
                  </c:pt>
                  <c:pt idx="33">
                    <c:v>Mauritania</c:v>
                  </c:pt>
                  <c:pt idx="34">
                    <c:v>Mauritius</c:v>
                  </c:pt>
                  <c:pt idx="35">
                    <c:v>Mauritius</c:v>
                  </c:pt>
                  <c:pt idx="36">
                    <c:v>Mozambique</c:v>
                  </c:pt>
                  <c:pt idx="37">
                    <c:v>Namibia</c:v>
                  </c:pt>
                  <c:pt idx="38">
                    <c:v>Niger</c:v>
                  </c:pt>
                  <c:pt idx="39">
                    <c:v>Niger</c:v>
                  </c:pt>
                  <c:pt idx="40">
                    <c:v>Nigeria</c:v>
                  </c:pt>
                  <c:pt idx="41">
                    <c:v>Nigeria</c:v>
                  </c:pt>
                  <c:pt idx="42">
                    <c:v>Nigeria</c:v>
                  </c:pt>
                  <c:pt idx="43">
                    <c:v>Rwanda</c:v>
                  </c:pt>
                  <c:pt idx="44">
                    <c:v>SaoTomeandPrincipe</c:v>
                  </c:pt>
                  <c:pt idx="45">
                    <c:v>Senegal</c:v>
                  </c:pt>
                  <c:pt idx="46">
                    <c:v>Senegal</c:v>
                  </c:pt>
                  <c:pt idx="47">
                    <c:v>SierraLeone</c:v>
                  </c:pt>
                  <c:pt idx="48">
                    <c:v>SouthAfrica</c:v>
                  </c:pt>
                  <c:pt idx="49">
                    <c:v>SouthAfrica</c:v>
                  </c:pt>
                  <c:pt idx="50">
                    <c:v>SouthAfrica</c:v>
                  </c:pt>
                  <c:pt idx="51">
                    <c:v>SouthSudan</c:v>
                  </c:pt>
                  <c:pt idx="52">
                    <c:v>Tanzania</c:v>
                  </c:pt>
                  <c:pt idx="53">
                    <c:v>Togo</c:v>
                  </c:pt>
                  <c:pt idx="54">
                    <c:v>Uganda</c:v>
                  </c:pt>
                  <c:pt idx="55">
                    <c:v>Uganda</c:v>
                  </c:pt>
                </c:lvl>
                <c:lvl>
                  <c:pt idx="0">
                    <c:v>M7</c:v>
                  </c:pt>
                  <c:pt idx="1">
                    <c:v>M7</c:v>
                  </c:pt>
                  <c:pt idx="2">
                    <c:v>M7</c:v>
                  </c:pt>
                  <c:pt idx="3">
                    <c:v>M7</c:v>
                  </c:pt>
                  <c:pt idx="4">
                    <c:v>M7</c:v>
                  </c:pt>
                  <c:pt idx="5">
                    <c:v>M7</c:v>
                  </c:pt>
                  <c:pt idx="6">
                    <c:v>M27</c:v>
                  </c:pt>
                  <c:pt idx="7">
                    <c:v>M7</c:v>
                  </c:pt>
                  <c:pt idx="8">
                    <c:v>M7</c:v>
                  </c:pt>
                  <c:pt idx="9">
                    <c:v>M7</c:v>
                  </c:pt>
                  <c:pt idx="10">
                    <c:v>M7</c:v>
                  </c:pt>
                  <c:pt idx="11">
                    <c:v>M7</c:v>
                  </c:pt>
                  <c:pt idx="12">
                    <c:v>M7</c:v>
                  </c:pt>
                  <c:pt idx="13">
                    <c:v>P20</c:v>
                  </c:pt>
                  <c:pt idx="14">
                    <c:v>M7</c:v>
                  </c:pt>
                  <c:pt idx="15">
                    <c:v>M23</c:v>
                  </c:pt>
                  <c:pt idx="16">
                    <c:v>M7</c:v>
                  </c:pt>
                  <c:pt idx="17">
                    <c:v>M7</c:v>
                  </c:pt>
                  <c:pt idx="18">
                    <c:v>M26</c:v>
                  </c:pt>
                  <c:pt idx="19">
                    <c:v>M7</c:v>
                  </c:pt>
                  <c:pt idx="20">
                    <c:v>M7</c:v>
                  </c:pt>
                  <c:pt idx="21">
                    <c:v>M7</c:v>
                  </c:pt>
                  <c:pt idx="22">
                    <c:v>M7</c:v>
                  </c:pt>
                  <c:pt idx="23">
                    <c:v>M7</c:v>
                  </c:pt>
                  <c:pt idx="24">
                    <c:v>M7</c:v>
                  </c:pt>
                  <c:pt idx="25">
                    <c:v>M25</c:v>
                  </c:pt>
                  <c:pt idx="26">
                    <c:v>M45</c:v>
                  </c:pt>
                  <c:pt idx="27">
                    <c:v>M7</c:v>
                  </c:pt>
                  <c:pt idx="28">
                    <c:v>M7</c:v>
                  </c:pt>
                  <c:pt idx="29">
                    <c:v>M7</c:v>
                  </c:pt>
                  <c:pt idx="30">
                    <c:v>M7</c:v>
                  </c:pt>
                  <c:pt idx="31">
                    <c:v>M7</c:v>
                  </c:pt>
                  <c:pt idx="32">
                    <c:v>M7</c:v>
                  </c:pt>
                  <c:pt idx="33">
                    <c:v>M7</c:v>
                  </c:pt>
                  <c:pt idx="34">
                    <c:v>M7</c:v>
                  </c:pt>
                  <c:pt idx="35">
                    <c:v>P18</c:v>
                  </c:pt>
                  <c:pt idx="36">
                    <c:v>M7</c:v>
                  </c:pt>
                  <c:pt idx="37">
                    <c:v>M7</c:v>
                  </c:pt>
                  <c:pt idx="38">
                    <c:v>M7</c:v>
                  </c:pt>
                  <c:pt idx="39">
                    <c:v>P18</c:v>
                  </c:pt>
                  <c:pt idx="40">
                    <c:v>M28</c:v>
                  </c:pt>
                  <c:pt idx="41">
                    <c:v>M7</c:v>
                  </c:pt>
                  <c:pt idx="42">
                    <c:v>P18</c:v>
                  </c:pt>
                  <c:pt idx="43">
                    <c:v>M7</c:v>
                  </c:pt>
                  <c:pt idx="44">
                    <c:v>M7</c:v>
                  </c:pt>
                  <c:pt idx="45">
                    <c:v>M33</c:v>
                  </c:pt>
                  <c:pt idx="46">
                    <c:v>M7</c:v>
                  </c:pt>
                  <c:pt idx="47">
                    <c:v>M7</c:v>
                  </c:pt>
                  <c:pt idx="48">
                    <c:v>M34</c:v>
                  </c:pt>
                  <c:pt idx="49">
                    <c:v>M7</c:v>
                  </c:pt>
                  <c:pt idx="50">
                    <c:v>P15</c:v>
                  </c:pt>
                  <c:pt idx="51">
                    <c:v>M7</c:v>
                  </c:pt>
                  <c:pt idx="52">
                    <c:v>M7</c:v>
                  </c:pt>
                  <c:pt idx="53">
                    <c:v>M7</c:v>
                  </c:pt>
                  <c:pt idx="54">
                    <c:v>M29</c:v>
                  </c:pt>
                  <c:pt idx="55">
                    <c:v>M7</c:v>
                  </c:pt>
                </c:lvl>
              </c:multiLvlStrCache>
            </c:multiLvlStrRef>
          </c:cat>
          <c:val>
            <c:numRef>
              <c:f>'CDDEP_RESULT_Cum Deaths_Fig'!$D$2:$D$228</c:f>
              <c:numCache>
                <c:formatCode>General</c:formatCode>
                <c:ptCount val="56"/>
                <c:pt idx="0">
                  <c:v>13508</c:v>
                </c:pt>
                <c:pt idx="1">
                  <c:v>1171</c:v>
                </c:pt>
                <c:pt idx="2">
                  <c:v>199</c:v>
                </c:pt>
                <c:pt idx="3">
                  <c:v>47</c:v>
                </c:pt>
                <c:pt idx="4">
                  <c:v>321</c:v>
                </c:pt>
                <c:pt idx="5">
                  <c:v>387</c:v>
                </c:pt>
                <c:pt idx="6">
                  <c:v>12</c:v>
                </c:pt>
                <c:pt idx="7">
                  <c:v>463</c:v>
                </c:pt>
                <c:pt idx="8">
                  <c:v>107</c:v>
                </c:pt>
                <c:pt idx="9">
                  <c:v>300</c:v>
                </c:pt>
                <c:pt idx="10">
                  <c:v>8</c:v>
                </c:pt>
                <c:pt idx="11">
                  <c:v>284</c:v>
                </c:pt>
                <c:pt idx="12">
                  <c:v>918</c:v>
                </c:pt>
                <c:pt idx="13">
                  <c:v>319441</c:v>
                </c:pt>
                <c:pt idx="14">
                  <c:v>577</c:v>
                </c:pt>
                <c:pt idx="15">
                  <c:v>4600</c:v>
                </c:pt>
                <c:pt idx="16">
                  <c:v>87</c:v>
                </c:pt>
                <c:pt idx="17">
                  <c:v>174</c:v>
                </c:pt>
                <c:pt idx="18">
                  <c:v>15000</c:v>
                </c:pt>
                <c:pt idx="19">
                  <c:v>5587</c:v>
                </c:pt>
                <c:pt idx="20">
                  <c:v>63</c:v>
                </c:pt>
                <c:pt idx="21">
                  <c:v>236</c:v>
                </c:pt>
                <c:pt idx="22">
                  <c:v>810</c:v>
                </c:pt>
                <c:pt idx="23">
                  <c:v>519</c:v>
                </c:pt>
                <c:pt idx="24">
                  <c:v>242</c:v>
                </c:pt>
                <c:pt idx="25">
                  <c:v>391</c:v>
                </c:pt>
                <c:pt idx="26">
                  <c:v>3500</c:v>
                </c:pt>
                <c:pt idx="27">
                  <c:v>13905</c:v>
                </c:pt>
                <c:pt idx="28">
                  <c:v>81</c:v>
                </c:pt>
                <c:pt idx="29">
                  <c:v>85</c:v>
                </c:pt>
                <c:pt idx="30">
                  <c:v>261</c:v>
                </c:pt>
                <c:pt idx="31">
                  <c:v>196</c:v>
                </c:pt>
                <c:pt idx="32">
                  <c:v>210</c:v>
                </c:pt>
                <c:pt idx="33">
                  <c:v>221</c:v>
                </c:pt>
                <c:pt idx="34">
                  <c:v>11</c:v>
                </c:pt>
                <c:pt idx="35">
                  <c:v>6000</c:v>
                </c:pt>
                <c:pt idx="36">
                  <c:v>217</c:v>
                </c:pt>
                <c:pt idx="37">
                  <c:v>172</c:v>
                </c:pt>
                <c:pt idx="38">
                  <c:v>154</c:v>
                </c:pt>
                <c:pt idx="39">
                  <c:v>20000</c:v>
                </c:pt>
                <c:pt idx="40">
                  <c:v>107</c:v>
                </c:pt>
                <c:pt idx="41">
                  <c:v>1455</c:v>
                </c:pt>
                <c:pt idx="42">
                  <c:v>210000</c:v>
                </c:pt>
                <c:pt idx="43">
                  <c:v>126</c:v>
                </c:pt>
                <c:pt idx="44">
                  <c:v>17</c:v>
                </c:pt>
                <c:pt idx="45">
                  <c:v>64</c:v>
                </c:pt>
                <c:pt idx="46">
                  <c:v>532</c:v>
                </c:pt>
                <c:pt idx="47">
                  <c:v>132</c:v>
                </c:pt>
                <c:pt idx="48">
                  <c:v>87</c:v>
                </c:pt>
                <c:pt idx="49">
                  <c:v>25084</c:v>
                </c:pt>
                <c:pt idx="50">
                  <c:v>700000</c:v>
                </c:pt>
                <c:pt idx="51">
                  <c:v>316</c:v>
                </c:pt>
                <c:pt idx="52">
                  <c:v>1116</c:v>
                </c:pt>
                <c:pt idx="53">
                  <c:v>285</c:v>
                </c:pt>
                <c:pt idx="54">
                  <c:v>0</c:v>
                </c:pt>
                <c:pt idx="55">
                  <c:v>2261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70-4BBE-859B-F55FA960F8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8004464"/>
        <c:axId val="887999472"/>
      </c:barChart>
      <c:catAx>
        <c:axId val="8880044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A" dirty="0"/>
                  <a:t>Entry Number and Countries Covered</a:t>
                </a:r>
              </a:p>
            </c:rich>
          </c:tx>
          <c:layout>
            <c:manualLayout>
              <c:xMode val="edge"/>
              <c:yMode val="edge"/>
              <c:x val="0.4126254127417418"/>
              <c:y val="0.9092571225362161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7999472"/>
        <c:crosses val="autoZero"/>
        <c:auto val="1"/>
        <c:lblAlgn val="ctr"/>
        <c:lblOffset val="100"/>
        <c:noMultiLvlLbl val="0"/>
      </c:catAx>
      <c:valAx>
        <c:axId val="887999472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A"/>
                  <a:t>Cumulative COVID-19 Deaths</a:t>
                </a:r>
              </a:p>
            </c:rich>
          </c:tx>
          <c:layout>
            <c:manualLayout>
              <c:xMode val="edge"/>
              <c:yMode val="edge"/>
              <c:x val="2.8221182741991224E-3"/>
              <c:y val="0.2954327825286715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8004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68958915568832"/>
          <c:y val="0.94466323384889672"/>
          <c:w val="0.46620816133272425"/>
          <c:h val="3.09241936762787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ZA"/>
              <a:t>Reported and Predicted Peak Dates of First COVID-19 Epidemic Wave  </a:t>
            </a:r>
          </a:p>
        </c:rich>
      </c:tx>
      <c:layout>
        <c:manualLayout>
          <c:xMode val="edge"/>
          <c:yMode val="edge"/>
          <c:x val="0.30870874033917528"/>
          <c:y val="1.6634190253154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3401761368456256E-2"/>
          <c:y val="5.8204383998652888E-2"/>
          <c:w val="0.90718297431600148"/>
          <c:h val="0.66314327855497546"/>
        </c:manualLayout>
      </c:layout>
      <c:lineChart>
        <c:grouping val="standard"/>
        <c:varyColors val="0"/>
        <c:ser>
          <c:idx val="0"/>
          <c:order val="0"/>
          <c:tx>
            <c:strRef>
              <c:f>'CDDEP_RESULT_Cum Peak_Fig'!$C$1</c:f>
              <c:strCache>
                <c:ptCount val="1"/>
                <c:pt idx="0">
                  <c:v>Reported_Peak_Date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x"/>
            <c:size val="14"/>
            <c:spPr>
              <a:noFill/>
              <a:ln w="9525">
                <a:solidFill>
                  <a:schemeClr val="accent1"/>
                </a:solidFill>
              </a:ln>
              <a:effectLst/>
            </c:spPr>
          </c:marker>
          <c:cat>
            <c:multiLvlStrRef>
              <c:f>'CDDEP_RESULT_Cum Peak_Fig'!$A$2:$B$224</c:f>
              <c:multiLvlStrCache>
                <c:ptCount val="115"/>
                <c:lvl>
                  <c:pt idx="0">
                    <c:v>Algeria</c:v>
                  </c:pt>
                  <c:pt idx="1">
                    <c:v>Algeria</c:v>
                  </c:pt>
                  <c:pt idx="2">
                    <c:v>Algeria</c:v>
                  </c:pt>
                  <c:pt idx="3">
                    <c:v>Algeria</c:v>
                  </c:pt>
                  <c:pt idx="4">
                    <c:v>Algeria</c:v>
                  </c:pt>
                  <c:pt idx="5">
                    <c:v>Angola</c:v>
                  </c:pt>
                  <c:pt idx="6">
                    <c:v>Benin</c:v>
                  </c:pt>
                  <c:pt idx="7">
                    <c:v>Benin</c:v>
                  </c:pt>
                  <c:pt idx="8">
                    <c:v>Botswana</c:v>
                  </c:pt>
                  <c:pt idx="9">
                    <c:v>BurkinaFaso</c:v>
                  </c:pt>
                  <c:pt idx="10">
                    <c:v>BurkinaFaso</c:v>
                  </c:pt>
                  <c:pt idx="11">
                    <c:v>Burundi</c:v>
                  </c:pt>
                  <c:pt idx="12">
                    <c:v>CaboVerde</c:v>
                  </c:pt>
                  <c:pt idx="13">
                    <c:v>CaboVerde</c:v>
                  </c:pt>
                  <c:pt idx="14">
                    <c:v>Cameroon</c:v>
                  </c:pt>
                  <c:pt idx="15">
                    <c:v>Cameroon</c:v>
                  </c:pt>
                  <c:pt idx="16">
                    <c:v>CentralAfricanRepublic</c:v>
                  </c:pt>
                  <c:pt idx="17">
                    <c:v>Chad</c:v>
                  </c:pt>
                  <c:pt idx="18">
                    <c:v>Congo(Brazzaville)</c:v>
                  </c:pt>
                  <c:pt idx="19">
                    <c:v>Congo(Kinshasa)</c:v>
                  </c:pt>
                  <c:pt idx="20">
                    <c:v>Coted'Ivoire</c:v>
                  </c:pt>
                  <c:pt idx="21">
                    <c:v>Coted'Ivoire</c:v>
                  </c:pt>
                  <c:pt idx="22">
                    <c:v>Djibouti</c:v>
                  </c:pt>
                  <c:pt idx="23">
                    <c:v>Egypt</c:v>
                  </c:pt>
                  <c:pt idx="24">
                    <c:v>Egypt</c:v>
                  </c:pt>
                  <c:pt idx="25">
                    <c:v>Egypt</c:v>
                  </c:pt>
                  <c:pt idx="26">
                    <c:v>EquatorialGuinea</c:v>
                  </c:pt>
                  <c:pt idx="27">
                    <c:v>Eritrea</c:v>
                  </c:pt>
                  <c:pt idx="28">
                    <c:v>Eswatini</c:v>
                  </c:pt>
                  <c:pt idx="29">
                    <c:v>Ethiopia</c:v>
                  </c:pt>
                  <c:pt idx="30">
                    <c:v>Ethiopia</c:v>
                  </c:pt>
                  <c:pt idx="31">
                    <c:v>Ethiopia</c:v>
                  </c:pt>
                  <c:pt idx="32">
                    <c:v>Gabon</c:v>
                  </c:pt>
                  <c:pt idx="33">
                    <c:v>Gambia</c:v>
                  </c:pt>
                  <c:pt idx="34">
                    <c:v>Gambia</c:v>
                  </c:pt>
                  <c:pt idx="35">
                    <c:v>Ghana</c:v>
                  </c:pt>
                  <c:pt idx="36">
                    <c:v>Ghana</c:v>
                  </c:pt>
                  <c:pt idx="37">
                    <c:v>Ghana</c:v>
                  </c:pt>
                  <c:pt idx="38">
                    <c:v>Ghana</c:v>
                  </c:pt>
                  <c:pt idx="39">
                    <c:v>Ghana</c:v>
                  </c:pt>
                  <c:pt idx="40">
                    <c:v>Ghana</c:v>
                  </c:pt>
                  <c:pt idx="41">
                    <c:v>Ghana</c:v>
                  </c:pt>
                  <c:pt idx="42">
                    <c:v>Ghana</c:v>
                  </c:pt>
                  <c:pt idx="43">
                    <c:v>Guinea</c:v>
                  </c:pt>
                  <c:pt idx="44">
                    <c:v>Guinea</c:v>
                  </c:pt>
                  <c:pt idx="45">
                    <c:v>Guinea-Bissau</c:v>
                  </c:pt>
                  <c:pt idx="46">
                    <c:v>Guinea-Bissau</c:v>
                  </c:pt>
                  <c:pt idx="47">
                    <c:v>Kenya</c:v>
                  </c:pt>
                  <c:pt idx="48">
                    <c:v>Kenya</c:v>
                  </c:pt>
                  <c:pt idx="49">
                    <c:v>Kenya</c:v>
                  </c:pt>
                  <c:pt idx="50">
                    <c:v>Kenya</c:v>
                  </c:pt>
                  <c:pt idx="51">
                    <c:v>Kenya</c:v>
                  </c:pt>
                  <c:pt idx="52">
                    <c:v>Kenya</c:v>
                  </c:pt>
                  <c:pt idx="53">
                    <c:v>Kenya</c:v>
                  </c:pt>
                  <c:pt idx="54">
                    <c:v>Kenya</c:v>
                  </c:pt>
                  <c:pt idx="55">
                    <c:v>Kenya</c:v>
                  </c:pt>
                  <c:pt idx="56">
                    <c:v>Kenya</c:v>
                  </c:pt>
                  <c:pt idx="57">
                    <c:v>Kenya</c:v>
                  </c:pt>
                  <c:pt idx="58">
                    <c:v>Kenya</c:v>
                  </c:pt>
                  <c:pt idx="59">
                    <c:v>Kenya</c:v>
                  </c:pt>
                  <c:pt idx="60">
                    <c:v>Kenya</c:v>
                  </c:pt>
                  <c:pt idx="61">
                    <c:v>Kenya</c:v>
                  </c:pt>
                  <c:pt idx="62">
                    <c:v>Kenya</c:v>
                  </c:pt>
                  <c:pt idx="63">
                    <c:v>Kenya</c:v>
                  </c:pt>
                  <c:pt idx="64">
                    <c:v>Kenya</c:v>
                  </c:pt>
                  <c:pt idx="65">
                    <c:v>Kenya</c:v>
                  </c:pt>
                  <c:pt idx="66">
                    <c:v>Liberia</c:v>
                  </c:pt>
                  <c:pt idx="67">
                    <c:v>Liberia</c:v>
                  </c:pt>
                  <c:pt idx="68">
                    <c:v>Libya</c:v>
                  </c:pt>
                  <c:pt idx="69">
                    <c:v>Madagascar</c:v>
                  </c:pt>
                  <c:pt idx="70">
                    <c:v>Malawi</c:v>
                  </c:pt>
                  <c:pt idx="71">
                    <c:v>Mali</c:v>
                  </c:pt>
                  <c:pt idx="72">
                    <c:v>Mali</c:v>
                  </c:pt>
                  <c:pt idx="73">
                    <c:v>Mauritania</c:v>
                  </c:pt>
                  <c:pt idx="74">
                    <c:v>Mauritania</c:v>
                  </c:pt>
                  <c:pt idx="75">
                    <c:v>Mauritius</c:v>
                  </c:pt>
                  <c:pt idx="76">
                    <c:v>Mauritius</c:v>
                  </c:pt>
                  <c:pt idx="77">
                    <c:v>Morocco</c:v>
                  </c:pt>
                  <c:pt idx="78">
                    <c:v>Mozambique</c:v>
                  </c:pt>
                  <c:pt idx="79">
                    <c:v>Namibia</c:v>
                  </c:pt>
                  <c:pt idx="80">
                    <c:v>Niger</c:v>
                  </c:pt>
                  <c:pt idx="81">
                    <c:v>Niger</c:v>
                  </c:pt>
                  <c:pt idx="82">
                    <c:v>Niger</c:v>
                  </c:pt>
                  <c:pt idx="83">
                    <c:v>Nigeria</c:v>
                  </c:pt>
                  <c:pt idx="84">
                    <c:v>Nigeria</c:v>
                  </c:pt>
                  <c:pt idx="85">
                    <c:v>Nigeria</c:v>
                  </c:pt>
                  <c:pt idx="86">
                    <c:v>Rwanda</c:v>
                  </c:pt>
                  <c:pt idx="87">
                    <c:v>SaoTomeandPrincipe</c:v>
                  </c:pt>
                  <c:pt idx="88">
                    <c:v>Senegal</c:v>
                  </c:pt>
                  <c:pt idx="89">
                    <c:v>Senegal</c:v>
                  </c:pt>
                  <c:pt idx="90">
                    <c:v>Senegal</c:v>
                  </c:pt>
                  <c:pt idx="91">
                    <c:v>Senegal</c:v>
                  </c:pt>
                  <c:pt idx="92">
                    <c:v>Senegal</c:v>
                  </c:pt>
                  <c:pt idx="93">
                    <c:v>Senegal</c:v>
                  </c:pt>
                  <c:pt idx="94">
                    <c:v>Senegal</c:v>
                  </c:pt>
                  <c:pt idx="95">
                    <c:v>Senegal</c:v>
                  </c:pt>
                  <c:pt idx="96">
                    <c:v>Senegal</c:v>
                  </c:pt>
                  <c:pt idx="97">
                    <c:v>Seychelles</c:v>
                  </c:pt>
                  <c:pt idx="98">
                    <c:v>SierraLeone</c:v>
                  </c:pt>
                  <c:pt idx="99">
                    <c:v>SierraLeone</c:v>
                  </c:pt>
                  <c:pt idx="100">
                    <c:v>Somalia</c:v>
                  </c:pt>
                  <c:pt idx="101">
                    <c:v>SouthAfrica</c:v>
                  </c:pt>
                  <c:pt idx="102">
                    <c:v>SouthAfrica</c:v>
                  </c:pt>
                  <c:pt idx="103">
                    <c:v>SouthAfrica</c:v>
                  </c:pt>
                  <c:pt idx="104">
                    <c:v>SouthAfrica</c:v>
                  </c:pt>
                  <c:pt idx="105">
                    <c:v>SouthSudan</c:v>
                  </c:pt>
                  <c:pt idx="106">
                    <c:v>Sudan</c:v>
                  </c:pt>
                  <c:pt idx="107">
                    <c:v>Tanzania</c:v>
                  </c:pt>
                  <c:pt idx="108">
                    <c:v>Togo</c:v>
                  </c:pt>
                  <c:pt idx="109">
                    <c:v>Togo</c:v>
                  </c:pt>
                  <c:pt idx="110">
                    <c:v>Tunisia</c:v>
                  </c:pt>
                  <c:pt idx="111">
                    <c:v>Uganda</c:v>
                  </c:pt>
                  <c:pt idx="112">
                    <c:v>Uganda</c:v>
                  </c:pt>
                  <c:pt idx="113">
                    <c:v>Zambia</c:v>
                  </c:pt>
                  <c:pt idx="114">
                    <c:v>Zimbabwe</c:v>
                  </c:pt>
                </c:lvl>
                <c:lvl>
                  <c:pt idx="0">
                    <c:v>A1</c:v>
                  </c:pt>
                  <c:pt idx="1">
                    <c:v>A1</c:v>
                  </c:pt>
                  <c:pt idx="2">
                    <c:v>A1</c:v>
                  </c:pt>
                  <c:pt idx="3">
                    <c:v>M43</c:v>
                  </c:pt>
                  <c:pt idx="4">
                    <c:v>O1</c:v>
                  </c:pt>
                  <c:pt idx="5">
                    <c:v>O1</c:v>
                  </c:pt>
                  <c:pt idx="6">
                    <c:v>M4</c:v>
                  </c:pt>
                  <c:pt idx="7">
                    <c:v>O1</c:v>
                  </c:pt>
                  <c:pt idx="8">
                    <c:v>O1</c:v>
                  </c:pt>
                  <c:pt idx="9">
                    <c:v>M4</c:v>
                  </c:pt>
                  <c:pt idx="10">
                    <c:v>O1</c:v>
                  </c:pt>
                  <c:pt idx="11">
                    <c:v>O1</c:v>
                  </c:pt>
                  <c:pt idx="12">
                    <c:v>M4</c:v>
                  </c:pt>
                  <c:pt idx="13">
                    <c:v>O1</c:v>
                  </c:pt>
                  <c:pt idx="14">
                    <c:v>M27</c:v>
                  </c:pt>
                  <c:pt idx="15">
                    <c:v>O1</c:v>
                  </c:pt>
                  <c:pt idx="16">
                    <c:v>O1</c:v>
                  </c:pt>
                  <c:pt idx="17">
                    <c:v>O1</c:v>
                  </c:pt>
                  <c:pt idx="18">
                    <c:v>O1</c:v>
                  </c:pt>
                  <c:pt idx="19">
                    <c:v>O1</c:v>
                  </c:pt>
                  <c:pt idx="20">
                    <c:v>M4</c:v>
                  </c:pt>
                  <c:pt idx="21">
                    <c:v>O1</c:v>
                  </c:pt>
                  <c:pt idx="22">
                    <c:v>O1</c:v>
                  </c:pt>
                  <c:pt idx="23">
                    <c:v>M23</c:v>
                  </c:pt>
                  <c:pt idx="24">
                    <c:v>M41</c:v>
                  </c:pt>
                  <c:pt idx="25">
                    <c:v>O1</c:v>
                  </c:pt>
                  <c:pt idx="26">
                    <c:v>O1</c:v>
                  </c:pt>
                  <c:pt idx="27">
                    <c:v>O1</c:v>
                  </c:pt>
                  <c:pt idx="28">
                    <c:v>O1</c:v>
                  </c:pt>
                  <c:pt idx="29">
                    <c:v>M17</c:v>
                  </c:pt>
                  <c:pt idx="30">
                    <c:v>M26</c:v>
                  </c:pt>
                  <c:pt idx="31">
                    <c:v>O1</c:v>
                  </c:pt>
                  <c:pt idx="32">
                    <c:v>O1</c:v>
                  </c:pt>
                  <c:pt idx="33">
                    <c:v>M4</c:v>
                  </c:pt>
                  <c:pt idx="34">
                    <c:v>O1</c:v>
                  </c:pt>
                  <c:pt idx="35">
                    <c:v>M4</c:v>
                  </c:pt>
                  <c:pt idx="36">
                    <c:v>M5</c:v>
                  </c:pt>
                  <c:pt idx="37">
                    <c:v>M5</c:v>
                  </c:pt>
                  <c:pt idx="38">
                    <c:v>M5</c:v>
                  </c:pt>
                  <c:pt idx="39">
                    <c:v>O1</c:v>
                  </c:pt>
                  <c:pt idx="40">
                    <c:v>P2</c:v>
                  </c:pt>
                  <c:pt idx="41">
                    <c:v>P2</c:v>
                  </c:pt>
                  <c:pt idx="42">
                    <c:v>P2</c:v>
                  </c:pt>
                  <c:pt idx="43">
                    <c:v>M4</c:v>
                  </c:pt>
                  <c:pt idx="44">
                    <c:v>O1</c:v>
                  </c:pt>
                  <c:pt idx="45">
                    <c:v>M4</c:v>
                  </c:pt>
                  <c:pt idx="46">
                    <c:v>O1</c:v>
                  </c:pt>
                  <c:pt idx="47">
                    <c:v>M14</c:v>
                  </c:pt>
                  <c:pt idx="48">
                    <c:v>M14</c:v>
                  </c:pt>
                  <c:pt idx="49">
                    <c:v>M14</c:v>
                  </c:pt>
                  <c:pt idx="50">
                    <c:v>M14</c:v>
                  </c:pt>
                  <c:pt idx="51">
                    <c:v>M14</c:v>
                  </c:pt>
                  <c:pt idx="52">
                    <c:v>M14</c:v>
                  </c:pt>
                  <c:pt idx="53">
                    <c:v>M14</c:v>
                  </c:pt>
                  <c:pt idx="54">
                    <c:v>M14</c:v>
                  </c:pt>
                  <c:pt idx="55">
                    <c:v>M14</c:v>
                  </c:pt>
                  <c:pt idx="56">
                    <c:v>M14</c:v>
                  </c:pt>
                  <c:pt idx="57">
                    <c:v>M25</c:v>
                  </c:pt>
                  <c:pt idx="58">
                    <c:v>M45</c:v>
                  </c:pt>
                  <c:pt idx="59">
                    <c:v>M5</c:v>
                  </c:pt>
                  <c:pt idx="60">
                    <c:v>M5</c:v>
                  </c:pt>
                  <c:pt idx="61">
                    <c:v>M5</c:v>
                  </c:pt>
                  <c:pt idx="62">
                    <c:v>O1</c:v>
                  </c:pt>
                  <c:pt idx="63">
                    <c:v>P2</c:v>
                  </c:pt>
                  <c:pt idx="64">
                    <c:v>P2</c:v>
                  </c:pt>
                  <c:pt idx="65">
                    <c:v>P2</c:v>
                  </c:pt>
                  <c:pt idx="66">
                    <c:v>M4</c:v>
                  </c:pt>
                  <c:pt idx="67">
                    <c:v>O1</c:v>
                  </c:pt>
                  <c:pt idx="68">
                    <c:v>O1</c:v>
                  </c:pt>
                  <c:pt idx="69">
                    <c:v>O1</c:v>
                  </c:pt>
                  <c:pt idx="70">
                    <c:v>O1</c:v>
                  </c:pt>
                  <c:pt idx="71">
                    <c:v>M4</c:v>
                  </c:pt>
                  <c:pt idx="72">
                    <c:v>O1</c:v>
                  </c:pt>
                  <c:pt idx="73">
                    <c:v>M4</c:v>
                  </c:pt>
                  <c:pt idx="74">
                    <c:v>O1</c:v>
                  </c:pt>
                  <c:pt idx="75">
                    <c:v>O1</c:v>
                  </c:pt>
                  <c:pt idx="76">
                    <c:v>P18</c:v>
                  </c:pt>
                  <c:pt idx="77">
                    <c:v>O1</c:v>
                  </c:pt>
                  <c:pt idx="78">
                    <c:v>O1</c:v>
                  </c:pt>
                  <c:pt idx="79">
                    <c:v>O1</c:v>
                  </c:pt>
                  <c:pt idx="80">
                    <c:v>M4</c:v>
                  </c:pt>
                  <c:pt idx="81">
                    <c:v>O1</c:v>
                  </c:pt>
                  <c:pt idx="82">
                    <c:v>P18</c:v>
                  </c:pt>
                  <c:pt idx="83">
                    <c:v>M4</c:v>
                  </c:pt>
                  <c:pt idx="84">
                    <c:v>O1</c:v>
                  </c:pt>
                  <c:pt idx="85">
                    <c:v>P18</c:v>
                  </c:pt>
                  <c:pt idx="86">
                    <c:v>O1</c:v>
                  </c:pt>
                  <c:pt idx="87">
                    <c:v>O1</c:v>
                  </c:pt>
                  <c:pt idx="88">
                    <c:v>M33</c:v>
                  </c:pt>
                  <c:pt idx="89">
                    <c:v>M4</c:v>
                  </c:pt>
                  <c:pt idx="90">
                    <c:v>M5</c:v>
                  </c:pt>
                  <c:pt idx="91">
                    <c:v>M5</c:v>
                  </c:pt>
                  <c:pt idx="92">
                    <c:v>M5</c:v>
                  </c:pt>
                  <c:pt idx="93">
                    <c:v>O1</c:v>
                  </c:pt>
                  <c:pt idx="94">
                    <c:v>P2</c:v>
                  </c:pt>
                  <c:pt idx="95">
                    <c:v>P2</c:v>
                  </c:pt>
                  <c:pt idx="96">
                    <c:v>P2</c:v>
                  </c:pt>
                  <c:pt idx="97">
                    <c:v>O1</c:v>
                  </c:pt>
                  <c:pt idx="98">
                    <c:v>M4</c:v>
                  </c:pt>
                  <c:pt idx="99">
                    <c:v>O1</c:v>
                  </c:pt>
                  <c:pt idx="100">
                    <c:v>O1</c:v>
                  </c:pt>
                  <c:pt idx="101">
                    <c:v>M17</c:v>
                  </c:pt>
                  <c:pt idx="102">
                    <c:v>M3</c:v>
                  </c:pt>
                  <c:pt idx="103">
                    <c:v>O1</c:v>
                  </c:pt>
                  <c:pt idx="104">
                    <c:v>P15</c:v>
                  </c:pt>
                  <c:pt idx="105">
                    <c:v>O1</c:v>
                  </c:pt>
                  <c:pt idx="106">
                    <c:v>O1</c:v>
                  </c:pt>
                  <c:pt idx="107">
                    <c:v>O1</c:v>
                  </c:pt>
                  <c:pt idx="108">
                    <c:v>M4</c:v>
                  </c:pt>
                  <c:pt idx="109">
                    <c:v>O1</c:v>
                  </c:pt>
                  <c:pt idx="110">
                    <c:v>O1</c:v>
                  </c:pt>
                  <c:pt idx="111">
                    <c:v>M29</c:v>
                  </c:pt>
                  <c:pt idx="112">
                    <c:v>O1</c:v>
                  </c:pt>
                  <c:pt idx="113">
                    <c:v>O1</c:v>
                  </c:pt>
                  <c:pt idx="114">
                    <c:v>O1</c:v>
                  </c:pt>
                </c:lvl>
              </c:multiLvlStrCache>
            </c:multiLvlStrRef>
          </c:cat>
          <c:val>
            <c:numRef>
              <c:f>'CDDEP_RESULT_Cum Peak_Fig'!$C$2:$C$224</c:f>
              <c:numCache>
                <c:formatCode>m/d/yyyy</c:formatCode>
                <c:ptCount val="115"/>
                <c:pt idx="0">
                  <c:v>44036</c:v>
                </c:pt>
                <c:pt idx="1">
                  <c:v>44036</c:v>
                </c:pt>
                <c:pt idx="2">
                  <c:v>44036</c:v>
                </c:pt>
                <c:pt idx="3">
                  <c:v>44036</c:v>
                </c:pt>
                <c:pt idx="4">
                  <c:v>44036</c:v>
                </c:pt>
                <c:pt idx="5">
                  <c:v>44152</c:v>
                </c:pt>
                <c:pt idx="6">
                  <c:v>44015</c:v>
                </c:pt>
                <c:pt idx="7">
                  <c:v>44015</c:v>
                </c:pt>
                <c:pt idx="8">
                  <c:v>44126</c:v>
                </c:pt>
                <c:pt idx="9">
                  <c:v>43935</c:v>
                </c:pt>
                <c:pt idx="10">
                  <c:v>43935</c:v>
                </c:pt>
                <c:pt idx="11">
                  <c:v>44227</c:v>
                </c:pt>
                <c:pt idx="12">
                  <c:v>44030</c:v>
                </c:pt>
                <c:pt idx="13">
                  <c:v>44030</c:v>
                </c:pt>
                <c:pt idx="14">
                  <c:v>44005</c:v>
                </c:pt>
                <c:pt idx="15">
                  <c:v>44005</c:v>
                </c:pt>
                <c:pt idx="16">
                  <c:v>44023</c:v>
                </c:pt>
                <c:pt idx="17">
                  <c:v>43975</c:v>
                </c:pt>
                <c:pt idx="18">
                  <c:v>44076</c:v>
                </c:pt>
                <c:pt idx="19">
                  <c:v>44011</c:v>
                </c:pt>
                <c:pt idx="20">
                  <c:v>44027</c:v>
                </c:pt>
                <c:pt idx="21">
                  <c:v>44027</c:v>
                </c:pt>
                <c:pt idx="22">
                  <c:v>43987</c:v>
                </c:pt>
                <c:pt idx="23">
                  <c:v>44035</c:v>
                </c:pt>
                <c:pt idx="24">
                  <c:v>44035</c:v>
                </c:pt>
                <c:pt idx="25">
                  <c:v>44035</c:v>
                </c:pt>
                <c:pt idx="26">
                  <c:v>44043</c:v>
                </c:pt>
                <c:pt idx="27">
                  <c:v>44014</c:v>
                </c:pt>
                <c:pt idx="28">
                  <c:v>44056</c:v>
                </c:pt>
                <c:pt idx="29">
                  <c:v>44117</c:v>
                </c:pt>
                <c:pt idx="30">
                  <c:v>44117</c:v>
                </c:pt>
                <c:pt idx="31">
                  <c:v>44117</c:v>
                </c:pt>
                <c:pt idx="32">
                  <c:v>44020</c:v>
                </c:pt>
                <c:pt idx="33">
                  <c:v>44072</c:v>
                </c:pt>
                <c:pt idx="34">
                  <c:v>44072</c:v>
                </c:pt>
                <c:pt idx="35">
                  <c:v>44001</c:v>
                </c:pt>
                <c:pt idx="36">
                  <c:v>44001</c:v>
                </c:pt>
                <c:pt idx="37">
                  <c:v>44001</c:v>
                </c:pt>
                <c:pt idx="38">
                  <c:v>44001</c:v>
                </c:pt>
                <c:pt idx="39">
                  <c:v>44001</c:v>
                </c:pt>
                <c:pt idx="40">
                  <c:v>44001</c:v>
                </c:pt>
                <c:pt idx="41">
                  <c:v>44001</c:v>
                </c:pt>
                <c:pt idx="42">
                  <c:v>44001</c:v>
                </c:pt>
                <c:pt idx="43">
                  <c:v>43983</c:v>
                </c:pt>
                <c:pt idx="44">
                  <c:v>43983</c:v>
                </c:pt>
                <c:pt idx="45">
                  <c:v>44008</c:v>
                </c:pt>
                <c:pt idx="46">
                  <c:v>44008</c:v>
                </c:pt>
                <c:pt idx="47">
                  <c:v>44050</c:v>
                </c:pt>
                <c:pt idx="48">
                  <c:v>44050</c:v>
                </c:pt>
                <c:pt idx="49">
                  <c:v>44050</c:v>
                </c:pt>
                <c:pt idx="50">
                  <c:v>44050</c:v>
                </c:pt>
                <c:pt idx="51">
                  <c:v>44050</c:v>
                </c:pt>
                <c:pt idx="52">
                  <c:v>44050</c:v>
                </c:pt>
                <c:pt idx="53">
                  <c:v>44050</c:v>
                </c:pt>
                <c:pt idx="54">
                  <c:v>44050</c:v>
                </c:pt>
                <c:pt idx="55">
                  <c:v>44050</c:v>
                </c:pt>
                <c:pt idx="56">
                  <c:v>44050</c:v>
                </c:pt>
                <c:pt idx="57">
                  <c:v>44050</c:v>
                </c:pt>
                <c:pt idx="58">
                  <c:v>44050</c:v>
                </c:pt>
                <c:pt idx="59">
                  <c:v>44050</c:v>
                </c:pt>
                <c:pt idx="60">
                  <c:v>44050</c:v>
                </c:pt>
                <c:pt idx="61">
                  <c:v>44050</c:v>
                </c:pt>
                <c:pt idx="62">
                  <c:v>44050</c:v>
                </c:pt>
                <c:pt idx="63">
                  <c:v>44050</c:v>
                </c:pt>
                <c:pt idx="64">
                  <c:v>44050</c:v>
                </c:pt>
                <c:pt idx="65">
                  <c:v>44050</c:v>
                </c:pt>
                <c:pt idx="66">
                  <c:v>44027</c:v>
                </c:pt>
                <c:pt idx="67">
                  <c:v>44027</c:v>
                </c:pt>
                <c:pt idx="68">
                  <c:v>44153</c:v>
                </c:pt>
                <c:pt idx="69">
                  <c:v>44030</c:v>
                </c:pt>
                <c:pt idx="70">
                  <c:v>44057</c:v>
                </c:pt>
                <c:pt idx="71">
                  <c:v>43992</c:v>
                </c:pt>
                <c:pt idx="72">
                  <c:v>43992</c:v>
                </c:pt>
                <c:pt idx="73">
                  <c:v>44021</c:v>
                </c:pt>
                <c:pt idx="74">
                  <c:v>44021</c:v>
                </c:pt>
                <c:pt idx="75">
                  <c:v>43931</c:v>
                </c:pt>
                <c:pt idx="76">
                  <c:v>43931</c:v>
                </c:pt>
                <c:pt idx="77">
                  <c:v>44153</c:v>
                </c:pt>
                <c:pt idx="78">
                  <c:v>44106</c:v>
                </c:pt>
                <c:pt idx="79">
                  <c:v>44081</c:v>
                </c:pt>
                <c:pt idx="80">
                  <c:v>43940</c:v>
                </c:pt>
                <c:pt idx="81">
                  <c:v>43940</c:v>
                </c:pt>
                <c:pt idx="82">
                  <c:v>43940</c:v>
                </c:pt>
                <c:pt idx="83">
                  <c:v>44044</c:v>
                </c:pt>
                <c:pt idx="84">
                  <c:v>44044</c:v>
                </c:pt>
                <c:pt idx="85">
                  <c:v>44044</c:v>
                </c:pt>
                <c:pt idx="86">
                  <c:v>44076</c:v>
                </c:pt>
                <c:pt idx="87">
                  <c:v>44005</c:v>
                </c:pt>
                <c:pt idx="88">
                  <c:v>44065</c:v>
                </c:pt>
                <c:pt idx="89">
                  <c:v>44065</c:v>
                </c:pt>
                <c:pt idx="90">
                  <c:v>44065</c:v>
                </c:pt>
                <c:pt idx="91">
                  <c:v>44065</c:v>
                </c:pt>
                <c:pt idx="92">
                  <c:v>44065</c:v>
                </c:pt>
                <c:pt idx="93">
                  <c:v>44065</c:v>
                </c:pt>
                <c:pt idx="94">
                  <c:v>44065</c:v>
                </c:pt>
                <c:pt idx="95">
                  <c:v>44065</c:v>
                </c:pt>
                <c:pt idx="96">
                  <c:v>44065</c:v>
                </c:pt>
                <c:pt idx="97">
                  <c:v>44023</c:v>
                </c:pt>
                <c:pt idx="98">
                  <c:v>44000</c:v>
                </c:pt>
                <c:pt idx="99">
                  <c:v>44000</c:v>
                </c:pt>
                <c:pt idx="100">
                  <c:v>43996</c:v>
                </c:pt>
                <c:pt idx="101">
                  <c:v>44038</c:v>
                </c:pt>
                <c:pt idx="102">
                  <c:v>44038</c:v>
                </c:pt>
                <c:pt idx="103">
                  <c:v>44038</c:v>
                </c:pt>
                <c:pt idx="104">
                  <c:v>44038</c:v>
                </c:pt>
                <c:pt idx="105">
                  <c:v>44000</c:v>
                </c:pt>
                <c:pt idx="106">
                  <c:v>44002</c:v>
                </c:pt>
                <c:pt idx="107">
                  <c:v>43962</c:v>
                </c:pt>
                <c:pt idx="108">
                  <c:v>44155</c:v>
                </c:pt>
                <c:pt idx="109">
                  <c:v>44155</c:v>
                </c:pt>
                <c:pt idx="110">
                  <c:v>44138</c:v>
                </c:pt>
                <c:pt idx="111">
                  <c:v>44205</c:v>
                </c:pt>
                <c:pt idx="112">
                  <c:v>44205</c:v>
                </c:pt>
                <c:pt idx="113">
                  <c:v>44037</c:v>
                </c:pt>
                <c:pt idx="114">
                  <c:v>44055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1F5-4D36-85D6-58BD1CEEE646}"/>
            </c:ext>
          </c:extLst>
        </c:ser>
        <c:ser>
          <c:idx val="1"/>
          <c:order val="1"/>
          <c:tx>
            <c:strRef>
              <c:f>'CDDEP_RESULT_Cum Peak_Fig'!$D$1</c:f>
              <c:strCache>
                <c:ptCount val="1"/>
                <c:pt idx="0">
                  <c:v>Predicted_Peak_Date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circle"/>
            <c:size val="14"/>
            <c:spPr>
              <a:noFill/>
              <a:ln w="9525">
                <a:solidFill>
                  <a:schemeClr val="accent2"/>
                </a:solidFill>
              </a:ln>
              <a:effectLst/>
            </c:spPr>
          </c:marker>
          <c:cat>
            <c:multiLvlStrRef>
              <c:f>'CDDEP_RESULT_Cum Peak_Fig'!$A$2:$B$224</c:f>
              <c:multiLvlStrCache>
                <c:ptCount val="115"/>
                <c:lvl>
                  <c:pt idx="0">
                    <c:v>Algeria</c:v>
                  </c:pt>
                  <c:pt idx="1">
                    <c:v>Algeria</c:v>
                  </c:pt>
                  <c:pt idx="2">
                    <c:v>Algeria</c:v>
                  </c:pt>
                  <c:pt idx="3">
                    <c:v>Algeria</c:v>
                  </c:pt>
                  <c:pt idx="4">
                    <c:v>Algeria</c:v>
                  </c:pt>
                  <c:pt idx="5">
                    <c:v>Angola</c:v>
                  </c:pt>
                  <c:pt idx="6">
                    <c:v>Benin</c:v>
                  </c:pt>
                  <c:pt idx="7">
                    <c:v>Benin</c:v>
                  </c:pt>
                  <c:pt idx="8">
                    <c:v>Botswana</c:v>
                  </c:pt>
                  <c:pt idx="9">
                    <c:v>BurkinaFaso</c:v>
                  </c:pt>
                  <c:pt idx="10">
                    <c:v>BurkinaFaso</c:v>
                  </c:pt>
                  <c:pt idx="11">
                    <c:v>Burundi</c:v>
                  </c:pt>
                  <c:pt idx="12">
                    <c:v>CaboVerde</c:v>
                  </c:pt>
                  <c:pt idx="13">
                    <c:v>CaboVerde</c:v>
                  </c:pt>
                  <c:pt idx="14">
                    <c:v>Cameroon</c:v>
                  </c:pt>
                  <c:pt idx="15">
                    <c:v>Cameroon</c:v>
                  </c:pt>
                  <c:pt idx="16">
                    <c:v>CentralAfricanRepublic</c:v>
                  </c:pt>
                  <c:pt idx="17">
                    <c:v>Chad</c:v>
                  </c:pt>
                  <c:pt idx="18">
                    <c:v>Congo(Brazzaville)</c:v>
                  </c:pt>
                  <c:pt idx="19">
                    <c:v>Congo(Kinshasa)</c:v>
                  </c:pt>
                  <c:pt idx="20">
                    <c:v>Coted'Ivoire</c:v>
                  </c:pt>
                  <c:pt idx="21">
                    <c:v>Coted'Ivoire</c:v>
                  </c:pt>
                  <c:pt idx="22">
                    <c:v>Djibouti</c:v>
                  </c:pt>
                  <c:pt idx="23">
                    <c:v>Egypt</c:v>
                  </c:pt>
                  <c:pt idx="24">
                    <c:v>Egypt</c:v>
                  </c:pt>
                  <c:pt idx="25">
                    <c:v>Egypt</c:v>
                  </c:pt>
                  <c:pt idx="26">
                    <c:v>EquatorialGuinea</c:v>
                  </c:pt>
                  <c:pt idx="27">
                    <c:v>Eritrea</c:v>
                  </c:pt>
                  <c:pt idx="28">
                    <c:v>Eswatini</c:v>
                  </c:pt>
                  <c:pt idx="29">
                    <c:v>Ethiopia</c:v>
                  </c:pt>
                  <c:pt idx="30">
                    <c:v>Ethiopia</c:v>
                  </c:pt>
                  <c:pt idx="31">
                    <c:v>Ethiopia</c:v>
                  </c:pt>
                  <c:pt idx="32">
                    <c:v>Gabon</c:v>
                  </c:pt>
                  <c:pt idx="33">
                    <c:v>Gambia</c:v>
                  </c:pt>
                  <c:pt idx="34">
                    <c:v>Gambia</c:v>
                  </c:pt>
                  <c:pt idx="35">
                    <c:v>Ghana</c:v>
                  </c:pt>
                  <c:pt idx="36">
                    <c:v>Ghana</c:v>
                  </c:pt>
                  <c:pt idx="37">
                    <c:v>Ghana</c:v>
                  </c:pt>
                  <c:pt idx="38">
                    <c:v>Ghana</c:v>
                  </c:pt>
                  <c:pt idx="39">
                    <c:v>Ghana</c:v>
                  </c:pt>
                  <c:pt idx="40">
                    <c:v>Ghana</c:v>
                  </c:pt>
                  <c:pt idx="41">
                    <c:v>Ghana</c:v>
                  </c:pt>
                  <c:pt idx="42">
                    <c:v>Ghana</c:v>
                  </c:pt>
                  <c:pt idx="43">
                    <c:v>Guinea</c:v>
                  </c:pt>
                  <c:pt idx="44">
                    <c:v>Guinea</c:v>
                  </c:pt>
                  <c:pt idx="45">
                    <c:v>Guinea-Bissau</c:v>
                  </c:pt>
                  <c:pt idx="46">
                    <c:v>Guinea-Bissau</c:v>
                  </c:pt>
                  <c:pt idx="47">
                    <c:v>Kenya</c:v>
                  </c:pt>
                  <c:pt idx="48">
                    <c:v>Kenya</c:v>
                  </c:pt>
                  <c:pt idx="49">
                    <c:v>Kenya</c:v>
                  </c:pt>
                  <c:pt idx="50">
                    <c:v>Kenya</c:v>
                  </c:pt>
                  <c:pt idx="51">
                    <c:v>Kenya</c:v>
                  </c:pt>
                  <c:pt idx="52">
                    <c:v>Kenya</c:v>
                  </c:pt>
                  <c:pt idx="53">
                    <c:v>Kenya</c:v>
                  </c:pt>
                  <c:pt idx="54">
                    <c:v>Kenya</c:v>
                  </c:pt>
                  <c:pt idx="55">
                    <c:v>Kenya</c:v>
                  </c:pt>
                  <c:pt idx="56">
                    <c:v>Kenya</c:v>
                  </c:pt>
                  <c:pt idx="57">
                    <c:v>Kenya</c:v>
                  </c:pt>
                  <c:pt idx="58">
                    <c:v>Kenya</c:v>
                  </c:pt>
                  <c:pt idx="59">
                    <c:v>Kenya</c:v>
                  </c:pt>
                  <c:pt idx="60">
                    <c:v>Kenya</c:v>
                  </c:pt>
                  <c:pt idx="61">
                    <c:v>Kenya</c:v>
                  </c:pt>
                  <c:pt idx="62">
                    <c:v>Kenya</c:v>
                  </c:pt>
                  <c:pt idx="63">
                    <c:v>Kenya</c:v>
                  </c:pt>
                  <c:pt idx="64">
                    <c:v>Kenya</c:v>
                  </c:pt>
                  <c:pt idx="65">
                    <c:v>Kenya</c:v>
                  </c:pt>
                  <c:pt idx="66">
                    <c:v>Liberia</c:v>
                  </c:pt>
                  <c:pt idx="67">
                    <c:v>Liberia</c:v>
                  </c:pt>
                  <c:pt idx="68">
                    <c:v>Libya</c:v>
                  </c:pt>
                  <c:pt idx="69">
                    <c:v>Madagascar</c:v>
                  </c:pt>
                  <c:pt idx="70">
                    <c:v>Malawi</c:v>
                  </c:pt>
                  <c:pt idx="71">
                    <c:v>Mali</c:v>
                  </c:pt>
                  <c:pt idx="72">
                    <c:v>Mali</c:v>
                  </c:pt>
                  <c:pt idx="73">
                    <c:v>Mauritania</c:v>
                  </c:pt>
                  <c:pt idx="74">
                    <c:v>Mauritania</c:v>
                  </c:pt>
                  <c:pt idx="75">
                    <c:v>Mauritius</c:v>
                  </c:pt>
                  <c:pt idx="76">
                    <c:v>Mauritius</c:v>
                  </c:pt>
                  <c:pt idx="77">
                    <c:v>Morocco</c:v>
                  </c:pt>
                  <c:pt idx="78">
                    <c:v>Mozambique</c:v>
                  </c:pt>
                  <c:pt idx="79">
                    <c:v>Namibia</c:v>
                  </c:pt>
                  <c:pt idx="80">
                    <c:v>Niger</c:v>
                  </c:pt>
                  <c:pt idx="81">
                    <c:v>Niger</c:v>
                  </c:pt>
                  <c:pt idx="82">
                    <c:v>Niger</c:v>
                  </c:pt>
                  <c:pt idx="83">
                    <c:v>Nigeria</c:v>
                  </c:pt>
                  <c:pt idx="84">
                    <c:v>Nigeria</c:v>
                  </c:pt>
                  <c:pt idx="85">
                    <c:v>Nigeria</c:v>
                  </c:pt>
                  <c:pt idx="86">
                    <c:v>Rwanda</c:v>
                  </c:pt>
                  <c:pt idx="87">
                    <c:v>SaoTomeandPrincipe</c:v>
                  </c:pt>
                  <c:pt idx="88">
                    <c:v>Senegal</c:v>
                  </c:pt>
                  <c:pt idx="89">
                    <c:v>Senegal</c:v>
                  </c:pt>
                  <c:pt idx="90">
                    <c:v>Senegal</c:v>
                  </c:pt>
                  <c:pt idx="91">
                    <c:v>Senegal</c:v>
                  </c:pt>
                  <c:pt idx="92">
                    <c:v>Senegal</c:v>
                  </c:pt>
                  <c:pt idx="93">
                    <c:v>Senegal</c:v>
                  </c:pt>
                  <c:pt idx="94">
                    <c:v>Senegal</c:v>
                  </c:pt>
                  <c:pt idx="95">
                    <c:v>Senegal</c:v>
                  </c:pt>
                  <c:pt idx="96">
                    <c:v>Senegal</c:v>
                  </c:pt>
                  <c:pt idx="97">
                    <c:v>Seychelles</c:v>
                  </c:pt>
                  <c:pt idx="98">
                    <c:v>SierraLeone</c:v>
                  </c:pt>
                  <c:pt idx="99">
                    <c:v>SierraLeone</c:v>
                  </c:pt>
                  <c:pt idx="100">
                    <c:v>Somalia</c:v>
                  </c:pt>
                  <c:pt idx="101">
                    <c:v>SouthAfrica</c:v>
                  </c:pt>
                  <c:pt idx="102">
                    <c:v>SouthAfrica</c:v>
                  </c:pt>
                  <c:pt idx="103">
                    <c:v>SouthAfrica</c:v>
                  </c:pt>
                  <c:pt idx="104">
                    <c:v>SouthAfrica</c:v>
                  </c:pt>
                  <c:pt idx="105">
                    <c:v>SouthSudan</c:v>
                  </c:pt>
                  <c:pt idx="106">
                    <c:v>Sudan</c:v>
                  </c:pt>
                  <c:pt idx="107">
                    <c:v>Tanzania</c:v>
                  </c:pt>
                  <c:pt idx="108">
                    <c:v>Togo</c:v>
                  </c:pt>
                  <c:pt idx="109">
                    <c:v>Togo</c:v>
                  </c:pt>
                  <c:pt idx="110">
                    <c:v>Tunisia</c:v>
                  </c:pt>
                  <c:pt idx="111">
                    <c:v>Uganda</c:v>
                  </c:pt>
                  <c:pt idx="112">
                    <c:v>Uganda</c:v>
                  </c:pt>
                  <c:pt idx="113">
                    <c:v>Zambia</c:v>
                  </c:pt>
                  <c:pt idx="114">
                    <c:v>Zimbabwe</c:v>
                  </c:pt>
                </c:lvl>
                <c:lvl>
                  <c:pt idx="0">
                    <c:v>A1</c:v>
                  </c:pt>
                  <c:pt idx="1">
                    <c:v>A1</c:v>
                  </c:pt>
                  <c:pt idx="2">
                    <c:v>A1</c:v>
                  </c:pt>
                  <c:pt idx="3">
                    <c:v>M43</c:v>
                  </c:pt>
                  <c:pt idx="4">
                    <c:v>O1</c:v>
                  </c:pt>
                  <c:pt idx="5">
                    <c:v>O1</c:v>
                  </c:pt>
                  <c:pt idx="6">
                    <c:v>M4</c:v>
                  </c:pt>
                  <c:pt idx="7">
                    <c:v>O1</c:v>
                  </c:pt>
                  <c:pt idx="8">
                    <c:v>O1</c:v>
                  </c:pt>
                  <c:pt idx="9">
                    <c:v>M4</c:v>
                  </c:pt>
                  <c:pt idx="10">
                    <c:v>O1</c:v>
                  </c:pt>
                  <c:pt idx="11">
                    <c:v>O1</c:v>
                  </c:pt>
                  <c:pt idx="12">
                    <c:v>M4</c:v>
                  </c:pt>
                  <c:pt idx="13">
                    <c:v>O1</c:v>
                  </c:pt>
                  <c:pt idx="14">
                    <c:v>M27</c:v>
                  </c:pt>
                  <c:pt idx="15">
                    <c:v>O1</c:v>
                  </c:pt>
                  <c:pt idx="16">
                    <c:v>O1</c:v>
                  </c:pt>
                  <c:pt idx="17">
                    <c:v>O1</c:v>
                  </c:pt>
                  <c:pt idx="18">
                    <c:v>O1</c:v>
                  </c:pt>
                  <c:pt idx="19">
                    <c:v>O1</c:v>
                  </c:pt>
                  <c:pt idx="20">
                    <c:v>M4</c:v>
                  </c:pt>
                  <c:pt idx="21">
                    <c:v>O1</c:v>
                  </c:pt>
                  <c:pt idx="22">
                    <c:v>O1</c:v>
                  </c:pt>
                  <c:pt idx="23">
                    <c:v>M23</c:v>
                  </c:pt>
                  <c:pt idx="24">
                    <c:v>M41</c:v>
                  </c:pt>
                  <c:pt idx="25">
                    <c:v>O1</c:v>
                  </c:pt>
                  <c:pt idx="26">
                    <c:v>O1</c:v>
                  </c:pt>
                  <c:pt idx="27">
                    <c:v>O1</c:v>
                  </c:pt>
                  <c:pt idx="28">
                    <c:v>O1</c:v>
                  </c:pt>
                  <c:pt idx="29">
                    <c:v>M17</c:v>
                  </c:pt>
                  <c:pt idx="30">
                    <c:v>M26</c:v>
                  </c:pt>
                  <c:pt idx="31">
                    <c:v>O1</c:v>
                  </c:pt>
                  <c:pt idx="32">
                    <c:v>O1</c:v>
                  </c:pt>
                  <c:pt idx="33">
                    <c:v>M4</c:v>
                  </c:pt>
                  <c:pt idx="34">
                    <c:v>O1</c:v>
                  </c:pt>
                  <c:pt idx="35">
                    <c:v>M4</c:v>
                  </c:pt>
                  <c:pt idx="36">
                    <c:v>M5</c:v>
                  </c:pt>
                  <c:pt idx="37">
                    <c:v>M5</c:v>
                  </c:pt>
                  <c:pt idx="38">
                    <c:v>M5</c:v>
                  </c:pt>
                  <c:pt idx="39">
                    <c:v>O1</c:v>
                  </c:pt>
                  <c:pt idx="40">
                    <c:v>P2</c:v>
                  </c:pt>
                  <c:pt idx="41">
                    <c:v>P2</c:v>
                  </c:pt>
                  <c:pt idx="42">
                    <c:v>P2</c:v>
                  </c:pt>
                  <c:pt idx="43">
                    <c:v>M4</c:v>
                  </c:pt>
                  <c:pt idx="44">
                    <c:v>O1</c:v>
                  </c:pt>
                  <c:pt idx="45">
                    <c:v>M4</c:v>
                  </c:pt>
                  <c:pt idx="46">
                    <c:v>O1</c:v>
                  </c:pt>
                  <c:pt idx="47">
                    <c:v>M14</c:v>
                  </c:pt>
                  <c:pt idx="48">
                    <c:v>M14</c:v>
                  </c:pt>
                  <c:pt idx="49">
                    <c:v>M14</c:v>
                  </c:pt>
                  <c:pt idx="50">
                    <c:v>M14</c:v>
                  </c:pt>
                  <c:pt idx="51">
                    <c:v>M14</c:v>
                  </c:pt>
                  <c:pt idx="52">
                    <c:v>M14</c:v>
                  </c:pt>
                  <c:pt idx="53">
                    <c:v>M14</c:v>
                  </c:pt>
                  <c:pt idx="54">
                    <c:v>M14</c:v>
                  </c:pt>
                  <c:pt idx="55">
                    <c:v>M14</c:v>
                  </c:pt>
                  <c:pt idx="56">
                    <c:v>M14</c:v>
                  </c:pt>
                  <c:pt idx="57">
                    <c:v>M25</c:v>
                  </c:pt>
                  <c:pt idx="58">
                    <c:v>M45</c:v>
                  </c:pt>
                  <c:pt idx="59">
                    <c:v>M5</c:v>
                  </c:pt>
                  <c:pt idx="60">
                    <c:v>M5</c:v>
                  </c:pt>
                  <c:pt idx="61">
                    <c:v>M5</c:v>
                  </c:pt>
                  <c:pt idx="62">
                    <c:v>O1</c:v>
                  </c:pt>
                  <c:pt idx="63">
                    <c:v>P2</c:v>
                  </c:pt>
                  <c:pt idx="64">
                    <c:v>P2</c:v>
                  </c:pt>
                  <c:pt idx="65">
                    <c:v>P2</c:v>
                  </c:pt>
                  <c:pt idx="66">
                    <c:v>M4</c:v>
                  </c:pt>
                  <c:pt idx="67">
                    <c:v>O1</c:v>
                  </c:pt>
                  <c:pt idx="68">
                    <c:v>O1</c:v>
                  </c:pt>
                  <c:pt idx="69">
                    <c:v>O1</c:v>
                  </c:pt>
                  <c:pt idx="70">
                    <c:v>O1</c:v>
                  </c:pt>
                  <c:pt idx="71">
                    <c:v>M4</c:v>
                  </c:pt>
                  <c:pt idx="72">
                    <c:v>O1</c:v>
                  </c:pt>
                  <c:pt idx="73">
                    <c:v>M4</c:v>
                  </c:pt>
                  <c:pt idx="74">
                    <c:v>O1</c:v>
                  </c:pt>
                  <c:pt idx="75">
                    <c:v>O1</c:v>
                  </c:pt>
                  <c:pt idx="76">
                    <c:v>P18</c:v>
                  </c:pt>
                  <c:pt idx="77">
                    <c:v>O1</c:v>
                  </c:pt>
                  <c:pt idx="78">
                    <c:v>O1</c:v>
                  </c:pt>
                  <c:pt idx="79">
                    <c:v>O1</c:v>
                  </c:pt>
                  <c:pt idx="80">
                    <c:v>M4</c:v>
                  </c:pt>
                  <c:pt idx="81">
                    <c:v>O1</c:v>
                  </c:pt>
                  <c:pt idx="82">
                    <c:v>P18</c:v>
                  </c:pt>
                  <c:pt idx="83">
                    <c:v>M4</c:v>
                  </c:pt>
                  <c:pt idx="84">
                    <c:v>O1</c:v>
                  </c:pt>
                  <c:pt idx="85">
                    <c:v>P18</c:v>
                  </c:pt>
                  <c:pt idx="86">
                    <c:v>O1</c:v>
                  </c:pt>
                  <c:pt idx="87">
                    <c:v>O1</c:v>
                  </c:pt>
                  <c:pt idx="88">
                    <c:v>M33</c:v>
                  </c:pt>
                  <c:pt idx="89">
                    <c:v>M4</c:v>
                  </c:pt>
                  <c:pt idx="90">
                    <c:v>M5</c:v>
                  </c:pt>
                  <c:pt idx="91">
                    <c:v>M5</c:v>
                  </c:pt>
                  <c:pt idx="92">
                    <c:v>M5</c:v>
                  </c:pt>
                  <c:pt idx="93">
                    <c:v>O1</c:v>
                  </c:pt>
                  <c:pt idx="94">
                    <c:v>P2</c:v>
                  </c:pt>
                  <c:pt idx="95">
                    <c:v>P2</c:v>
                  </c:pt>
                  <c:pt idx="96">
                    <c:v>P2</c:v>
                  </c:pt>
                  <c:pt idx="97">
                    <c:v>O1</c:v>
                  </c:pt>
                  <c:pt idx="98">
                    <c:v>M4</c:v>
                  </c:pt>
                  <c:pt idx="99">
                    <c:v>O1</c:v>
                  </c:pt>
                  <c:pt idx="100">
                    <c:v>O1</c:v>
                  </c:pt>
                  <c:pt idx="101">
                    <c:v>M17</c:v>
                  </c:pt>
                  <c:pt idx="102">
                    <c:v>M3</c:v>
                  </c:pt>
                  <c:pt idx="103">
                    <c:v>O1</c:v>
                  </c:pt>
                  <c:pt idx="104">
                    <c:v>P15</c:v>
                  </c:pt>
                  <c:pt idx="105">
                    <c:v>O1</c:v>
                  </c:pt>
                  <c:pt idx="106">
                    <c:v>O1</c:v>
                  </c:pt>
                  <c:pt idx="107">
                    <c:v>O1</c:v>
                  </c:pt>
                  <c:pt idx="108">
                    <c:v>M4</c:v>
                  </c:pt>
                  <c:pt idx="109">
                    <c:v>O1</c:v>
                  </c:pt>
                  <c:pt idx="110">
                    <c:v>O1</c:v>
                  </c:pt>
                  <c:pt idx="111">
                    <c:v>M29</c:v>
                  </c:pt>
                  <c:pt idx="112">
                    <c:v>O1</c:v>
                  </c:pt>
                  <c:pt idx="113">
                    <c:v>O1</c:v>
                  </c:pt>
                  <c:pt idx="114">
                    <c:v>O1</c:v>
                  </c:pt>
                </c:lvl>
              </c:multiLvlStrCache>
            </c:multiLvlStrRef>
          </c:cat>
          <c:val>
            <c:numRef>
              <c:f>'CDDEP_RESULT_Cum Peak_Fig'!$D$2:$D$224</c:f>
              <c:numCache>
                <c:formatCode>m/d/yyyy</c:formatCode>
                <c:ptCount val="115"/>
                <c:pt idx="0">
                  <c:v>43954</c:v>
                </c:pt>
                <c:pt idx="1">
                  <c:v>43976</c:v>
                </c:pt>
                <c:pt idx="2">
                  <c:v>43932</c:v>
                </c:pt>
                <c:pt idx="3">
                  <c:v>43931</c:v>
                </c:pt>
                <c:pt idx="4">
                  <c:v>44034</c:v>
                </c:pt>
                <c:pt idx="5">
                  <c:v>44072</c:v>
                </c:pt>
                <c:pt idx="6">
                  <c:v>43998</c:v>
                </c:pt>
                <c:pt idx="7">
                  <c:v>44043</c:v>
                </c:pt>
                <c:pt idx="8">
                  <c:v>44061</c:v>
                </c:pt>
                <c:pt idx="9">
                  <c:v>44128</c:v>
                </c:pt>
                <c:pt idx="10">
                  <c:v>44035</c:v>
                </c:pt>
                <c:pt idx="11">
                  <c:v>44085</c:v>
                </c:pt>
                <c:pt idx="12">
                  <c:v>43986</c:v>
                </c:pt>
                <c:pt idx="13">
                  <c:v>44028</c:v>
                </c:pt>
                <c:pt idx="14">
                  <c:v>43976</c:v>
                </c:pt>
                <c:pt idx="15">
                  <c:v>44033</c:v>
                </c:pt>
                <c:pt idx="16">
                  <c:v>44074</c:v>
                </c:pt>
                <c:pt idx="17">
                  <c:v>44046</c:v>
                </c:pt>
                <c:pt idx="18">
                  <c:v>44040</c:v>
                </c:pt>
                <c:pt idx="19">
                  <c:v>44054</c:v>
                </c:pt>
                <c:pt idx="20">
                  <c:v>44012</c:v>
                </c:pt>
                <c:pt idx="21">
                  <c:v>44032</c:v>
                </c:pt>
                <c:pt idx="22">
                  <c:v>44032</c:v>
                </c:pt>
                <c:pt idx="23">
                  <c:v>44034</c:v>
                </c:pt>
                <c:pt idx="24">
                  <c:v>44030</c:v>
                </c:pt>
                <c:pt idx="25">
                  <c:v>44039</c:v>
                </c:pt>
                <c:pt idx="26">
                  <c:v>44039</c:v>
                </c:pt>
                <c:pt idx="27">
                  <c:v>44036</c:v>
                </c:pt>
                <c:pt idx="28">
                  <c:v>44040</c:v>
                </c:pt>
                <c:pt idx="29">
                  <c:v>44063</c:v>
                </c:pt>
                <c:pt idx="30">
                  <c:v>44166</c:v>
                </c:pt>
                <c:pt idx="31">
                  <c:v>44061</c:v>
                </c:pt>
                <c:pt idx="32">
                  <c:v>44031</c:v>
                </c:pt>
                <c:pt idx="33">
                  <c:v>44042</c:v>
                </c:pt>
                <c:pt idx="34">
                  <c:v>44072</c:v>
                </c:pt>
                <c:pt idx="35">
                  <c:v>44032</c:v>
                </c:pt>
                <c:pt idx="36">
                  <c:v>43982</c:v>
                </c:pt>
                <c:pt idx="37">
                  <c:v>44017</c:v>
                </c:pt>
                <c:pt idx="38">
                  <c:v>44153</c:v>
                </c:pt>
                <c:pt idx="39">
                  <c:v>44020</c:v>
                </c:pt>
                <c:pt idx="40">
                  <c:v>44016</c:v>
                </c:pt>
                <c:pt idx="41">
                  <c:v>43981</c:v>
                </c:pt>
                <c:pt idx="42">
                  <c:v>44152</c:v>
                </c:pt>
                <c:pt idx="43">
                  <c:v>44053</c:v>
                </c:pt>
                <c:pt idx="44">
                  <c:v>44031</c:v>
                </c:pt>
                <c:pt idx="45">
                  <c:v>43992</c:v>
                </c:pt>
                <c:pt idx="46">
                  <c:v>44043</c:v>
                </c:pt>
                <c:pt idx="47">
                  <c:v>44012</c:v>
                </c:pt>
                <c:pt idx="48">
                  <c:v>43968</c:v>
                </c:pt>
                <c:pt idx="49">
                  <c:v>43961</c:v>
                </c:pt>
                <c:pt idx="50">
                  <c:v>43959</c:v>
                </c:pt>
                <c:pt idx="51">
                  <c:v>43959</c:v>
                </c:pt>
                <c:pt idx="52">
                  <c:v>43936</c:v>
                </c:pt>
                <c:pt idx="53">
                  <c:v>43971</c:v>
                </c:pt>
                <c:pt idx="54">
                  <c:v>43963</c:v>
                </c:pt>
                <c:pt idx="55">
                  <c:v>43960</c:v>
                </c:pt>
                <c:pt idx="56">
                  <c:v>43959</c:v>
                </c:pt>
                <c:pt idx="57">
                  <c:v>44022</c:v>
                </c:pt>
                <c:pt idx="58">
                  <c:v>43991</c:v>
                </c:pt>
                <c:pt idx="59">
                  <c:v>43983</c:v>
                </c:pt>
                <c:pt idx="60">
                  <c:v>44020</c:v>
                </c:pt>
                <c:pt idx="61">
                  <c:v>44156</c:v>
                </c:pt>
                <c:pt idx="62">
                  <c:v>44057</c:v>
                </c:pt>
                <c:pt idx="63">
                  <c:v>44018</c:v>
                </c:pt>
                <c:pt idx="64">
                  <c:v>43992</c:v>
                </c:pt>
                <c:pt idx="65">
                  <c:v>44154</c:v>
                </c:pt>
                <c:pt idx="66">
                  <c:v>44013</c:v>
                </c:pt>
                <c:pt idx="67">
                  <c:v>44031</c:v>
                </c:pt>
                <c:pt idx="68">
                  <c:v>44040</c:v>
                </c:pt>
                <c:pt idx="69">
                  <c:v>44048</c:v>
                </c:pt>
                <c:pt idx="70">
                  <c:v>44056</c:v>
                </c:pt>
                <c:pt idx="71">
                  <c:v>43974</c:v>
                </c:pt>
                <c:pt idx="72">
                  <c:v>44051</c:v>
                </c:pt>
                <c:pt idx="73">
                  <c:v>43997</c:v>
                </c:pt>
                <c:pt idx="74">
                  <c:v>44083</c:v>
                </c:pt>
                <c:pt idx="75">
                  <c:v>44027</c:v>
                </c:pt>
                <c:pt idx="76">
                  <c:v>44063</c:v>
                </c:pt>
                <c:pt idx="77">
                  <c:v>44038</c:v>
                </c:pt>
                <c:pt idx="78">
                  <c:v>44060</c:v>
                </c:pt>
                <c:pt idx="79">
                  <c:v>44048</c:v>
                </c:pt>
                <c:pt idx="80">
                  <c:v>43920</c:v>
                </c:pt>
                <c:pt idx="81">
                  <c:v>44066</c:v>
                </c:pt>
                <c:pt idx="82">
                  <c:v>44096</c:v>
                </c:pt>
                <c:pt idx="83">
                  <c:v>43983</c:v>
                </c:pt>
                <c:pt idx="84">
                  <c:v>44047</c:v>
                </c:pt>
                <c:pt idx="85">
                  <c:v>44137</c:v>
                </c:pt>
                <c:pt idx="86">
                  <c:v>44027</c:v>
                </c:pt>
                <c:pt idx="87">
                  <c:v>44056</c:v>
                </c:pt>
                <c:pt idx="88">
                  <c:v>44105</c:v>
                </c:pt>
                <c:pt idx="89">
                  <c:v>44032</c:v>
                </c:pt>
                <c:pt idx="90">
                  <c:v>43982</c:v>
                </c:pt>
                <c:pt idx="91">
                  <c:v>44020</c:v>
                </c:pt>
                <c:pt idx="92">
                  <c:v>44146</c:v>
                </c:pt>
                <c:pt idx="93">
                  <c:v>44029</c:v>
                </c:pt>
                <c:pt idx="94">
                  <c:v>44020</c:v>
                </c:pt>
                <c:pt idx="95">
                  <c:v>43982</c:v>
                </c:pt>
                <c:pt idx="96">
                  <c:v>44146</c:v>
                </c:pt>
                <c:pt idx="97">
                  <c:v>44017</c:v>
                </c:pt>
                <c:pt idx="98">
                  <c:v>44012</c:v>
                </c:pt>
                <c:pt idx="99">
                  <c:v>44051</c:v>
                </c:pt>
                <c:pt idx="100">
                  <c:v>44060</c:v>
                </c:pt>
                <c:pt idx="101">
                  <c:v>44055</c:v>
                </c:pt>
                <c:pt idx="102">
                  <c:v>43966</c:v>
                </c:pt>
                <c:pt idx="103">
                  <c:v>44023</c:v>
                </c:pt>
                <c:pt idx="104">
                  <c:v>44287</c:v>
                </c:pt>
                <c:pt idx="105">
                  <c:v>44081</c:v>
                </c:pt>
                <c:pt idx="106">
                  <c:v>44065</c:v>
                </c:pt>
                <c:pt idx="107">
                  <c:v>44046</c:v>
                </c:pt>
                <c:pt idx="108">
                  <c:v>44104</c:v>
                </c:pt>
                <c:pt idx="109">
                  <c:v>44024</c:v>
                </c:pt>
                <c:pt idx="110">
                  <c:v>44043</c:v>
                </c:pt>
                <c:pt idx="111">
                  <c:v>43963</c:v>
                </c:pt>
                <c:pt idx="112">
                  <c:v>44042</c:v>
                </c:pt>
                <c:pt idx="113">
                  <c:v>44039</c:v>
                </c:pt>
                <c:pt idx="114">
                  <c:v>44068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1F5-4D36-85D6-58BD1CEEE6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59370960"/>
        <c:axId val="1359377616"/>
      </c:lineChart>
      <c:catAx>
        <c:axId val="135937096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A"/>
                  <a:t>Entry Number and Countries Covered</a:t>
                </a:r>
              </a:p>
            </c:rich>
          </c:tx>
          <c:layout>
            <c:manualLayout>
              <c:xMode val="edge"/>
              <c:yMode val="edge"/>
              <c:x val="0.42169207878620918"/>
              <c:y val="0.924843389488022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9377616"/>
        <c:crosses val="autoZero"/>
        <c:auto val="1"/>
        <c:lblAlgn val="ctr"/>
        <c:lblOffset val="100"/>
        <c:noMultiLvlLbl val="0"/>
      </c:catAx>
      <c:valAx>
        <c:axId val="1359377616"/>
        <c:scaling>
          <c:orientation val="minMax"/>
          <c:max val="44300"/>
          <c:min val="439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A"/>
                  <a:t>Date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m/d/yyyy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9370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ZA"/>
              <a:t>Reported and Predicted Cumulative COVID-19 Cases at Peak</a:t>
            </a:r>
          </a:p>
        </c:rich>
      </c:tx>
      <c:layout>
        <c:manualLayout>
          <c:xMode val="edge"/>
          <c:yMode val="edge"/>
          <c:x val="0.3248963107636646"/>
          <c:y val="9.233430807416998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9739799584048653E-2"/>
          <c:y val="4.15713430999642E-2"/>
          <c:w val="0.93179384559335399"/>
          <c:h val="0.676395973847791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'CDDEP_RESULT_Cum Peak_Fig 2'!$D$1</c:f>
              <c:strCache>
                <c:ptCount val="1"/>
                <c:pt idx="0">
                  <c:v>Reported_Peak_Cases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'CDDEP_RESULT_Cum Peak_Fig 2'!$A$2:$B$228</c:f>
              <c:multiLvlStrCache>
                <c:ptCount val="115"/>
                <c:lvl>
                  <c:pt idx="0">
                    <c:v>Algeria</c:v>
                  </c:pt>
                  <c:pt idx="1">
                    <c:v>Algeria</c:v>
                  </c:pt>
                  <c:pt idx="2">
                    <c:v>Angola</c:v>
                  </c:pt>
                  <c:pt idx="3">
                    <c:v>Benin</c:v>
                  </c:pt>
                  <c:pt idx="4">
                    <c:v>Benin</c:v>
                  </c:pt>
                  <c:pt idx="5">
                    <c:v>Botswana</c:v>
                  </c:pt>
                  <c:pt idx="6">
                    <c:v>BurkinaFaso</c:v>
                  </c:pt>
                  <c:pt idx="7">
                    <c:v>BurkinaFaso</c:v>
                  </c:pt>
                  <c:pt idx="8">
                    <c:v>Burundi</c:v>
                  </c:pt>
                  <c:pt idx="9">
                    <c:v>CaboVerde</c:v>
                  </c:pt>
                  <c:pt idx="10">
                    <c:v>CaboVerde</c:v>
                  </c:pt>
                  <c:pt idx="11">
                    <c:v>Cameroon</c:v>
                  </c:pt>
                  <c:pt idx="12">
                    <c:v>CentralAfricanRepublic</c:v>
                  </c:pt>
                  <c:pt idx="13">
                    <c:v>Chad</c:v>
                  </c:pt>
                  <c:pt idx="14">
                    <c:v>Congo(Brazzaville)</c:v>
                  </c:pt>
                  <c:pt idx="15">
                    <c:v>Congo(Kinshasa)</c:v>
                  </c:pt>
                  <c:pt idx="16">
                    <c:v>Congo(Kinshasa)</c:v>
                  </c:pt>
                  <c:pt idx="17">
                    <c:v>Coted'Ivoire</c:v>
                  </c:pt>
                  <c:pt idx="18">
                    <c:v>Coted'Ivoire</c:v>
                  </c:pt>
                  <c:pt idx="19">
                    <c:v>Djibouti</c:v>
                  </c:pt>
                  <c:pt idx="20">
                    <c:v>Egypt</c:v>
                  </c:pt>
                  <c:pt idx="21">
                    <c:v>Egypt</c:v>
                  </c:pt>
                  <c:pt idx="22">
                    <c:v>EquatorialGuinea</c:v>
                  </c:pt>
                  <c:pt idx="23">
                    <c:v>Eritrea</c:v>
                  </c:pt>
                  <c:pt idx="24">
                    <c:v>Eswatini</c:v>
                  </c:pt>
                  <c:pt idx="25">
                    <c:v>Ethiopia</c:v>
                  </c:pt>
                  <c:pt idx="26">
                    <c:v>Ethiopia</c:v>
                  </c:pt>
                  <c:pt idx="27">
                    <c:v>Ethiopia</c:v>
                  </c:pt>
                  <c:pt idx="28">
                    <c:v>Gabon</c:v>
                  </c:pt>
                  <c:pt idx="29">
                    <c:v>Gambia</c:v>
                  </c:pt>
                  <c:pt idx="30">
                    <c:v>Gambia</c:v>
                  </c:pt>
                  <c:pt idx="31">
                    <c:v>Ghana</c:v>
                  </c:pt>
                  <c:pt idx="32">
                    <c:v>Ghana</c:v>
                  </c:pt>
                  <c:pt idx="33">
                    <c:v>Ghana</c:v>
                  </c:pt>
                  <c:pt idx="34">
                    <c:v>Ghana</c:v>
                  </c:pt>
                  <c:pt idx="35">
                    <c:v>Ghana</c:v>
                  </c:pt>
                  <c:pt idx="36">
                    <c:v>Ghana</c:v>
                  </c:pt>
                  <c:pt idx="37">
                    <c:v>Ghana</c:v>
                  </c:pt>
                  <c:pt idx="38">
                    <c:v>Ghana</c:v>
                  </c:pt>
                  <c:pt idx="39">
                    <c:v>Guinea</c:v>
                  </c:pt>
                  <c:pt idx="40">
                    <c:v>Guinea</c:v>
                  </c:pt>
                  <c:pt idx="41">
                    <c:v>Guinea-Bissau</c:v>
                  </c:pt>
                  <c:pt idx="42">
                    <c:v>Guinea-Bissau</c:v>
                  </c:pt>
                  <c:pt idx="43">
                    <c:v>Kenya</c:v>
                  </c:pt>
                  <c:pt idx="44">
                    <c:v>Kenya</c:v>
                  </c:pt>
                  <c:pt idx="45">
                    <c:v>Kenya</c:v>
                  </c:pt>
                  <c:pt idx="46">
                    <c:v>Kenya</c:v>
                  </c:pt>
                  <c:pt idx="47">
                    <c:v>Kenya</c:v>
                  </c:pt>
                  <c:pt idx="48">
                    <c:v>Kenya</c:v>
                  </c:pt>
                  <c:pt idx="49">
                    <c:v>Kenya</c:v>
                  </c:pt>
                  <c:pt idx="50">
                    <c:v>Kenya</c:v>
                  </c:pt>
                  <c:pt idx="51">
                    <c:v>Kenya</c:v>
                  </c:pt>
                  <c:pt idx="52">
                    <c:v>Kenya</c:v>
                  </c:pt>
                  <c:pt idx="53">
                    <c:v>Kenya</c:v>
                  </c:pt>
                  <c:pt idx="54">
                    <c:v>Kenya</c:v>
                  </c:pt>
                  <c:pt idx="55">
                    <c:v>Kenya</c:v>
                  </c:pt>
                  <c:pt idx="56">
                    <c:v>Kenya</c:v>
                  </c:pt>
                  <c:pt idx="57">
                    <c:v>Kenya</c:v>
                  </c:pt>
                  <c:pt idx="58">
                    <c:v>Kenya</c:v>
                  </c:pt>
                  <c:pt idx="59">
                    <c:v>Kenya</c:v>
                  </c:pt>
                  <c:pt idx="60">
                    <c:v>Kenya</c:v>
                  </c:pt>
                  <c:pt idx="61">
                    <c:v>Liberia</c:v>
                  </c:pt>
                  <c:pt idx="62">
                    <c:v>Liberia</c:v>
                  </c:pt>
                  <c:pt idx="63">
                    <c:v>Liberia</c:v>
                  </c:pt>
                  <c:pt idx="64">
                    <c:v>Libya</c:v>
                  </c:pt>
                  <c:pt idx="65">
                    <c:v>Madagascar</c:v>
                  </c:pt>
                  <c:pt idx="66">
                    <c:v>Madagascar</c:v>
                  </c:pt>
                  <c:pt idx="67">
                    <c:v>Malawi</c:v>
                  </c:pt>
                  <c:pt idx="68">
                    <c:v>Malawi</c:v>
                  </c:pt>
                  <c:pt idx="69">
                    <c:v>Mali</c:v>
                  </c:pt>
                  <c:pt idx="70">
                    <c:v>Mali</c:v>
                  </c:pt>
                  <c:pt idx="71">
                    <c:v>Mauritania</c:v>
                  </c:pt>
                  <c:pt idx="72">
                    <c:v>Mauritania</c:v>
                  </c:pt>
                  <c:pt idx="73">
                    <c:v>Mauritius</c:v>
                  </c:pt>
                  <c:pt idx="74">
                    <c:v>Mauritius</c:v>
                  </c:pt>
                  <c:pt idx="75">
                    <c:v>Morocco</c:v>
                  </c:pt>
                  <c:pt idx="76">
                    <c:v>Mozambique</c:v>
                  </c:pt>
                  <c:pt idx="77">
                    <c:v>Namibia</c:v>
                  </c:pt>
                  <c:pt idx="78">
                    <c:v>Niger</c:v>
                  </c:pt>
                  <c:pt idx="79">
                    <c:v>Niger</c:v>
                  </c:pt>
                  <c:pt idx="80">
                    <c:v>Niger</c:v>
                  </c:pt>
                  <c:pt idx="81">
                    <c:v>Nigeria</c:v>
                  </c:pt>
                  <c:pt idx="82">
                    <c:v>Nigeria</c:v>
                  </c:pt>
                  <c:pt idx="83">
                    <c:v>Nigeria</c:v>
                  </c:pt>
                  <c:pt idx="84">
                    <c:v>Nigeria</c:v>
                  </c:pt>
                  <c:pt idx="85">
                    <c:v>Rwanda</c:v>
                  </c:pt>
                  <c:pt idx="86">
                    <c:v>SaoTomeandPrincipe</c:v>
                  </c:pt>
                  <c:pt idx="87">
                    <c:v>Senegal</c:v>
                  </c:pt>
                  <c:pt idx="88">
                    <c:v>Senegal</c:v>
                  </c:pt>
                  <c:pt idx="89">
                    <c:v>Senegal</c:v>
                  </c:pt>
                  <c:pt idx="90">
                    <c:v>Senegal</c:v>
                  </c:pt>
                  <c:pt idx="91">
                    <c:v>Senegal</c:v>
                  </c:pt>
                  <c:pt idx="92">
                    <c:v>Senegal</c:v>
                  </c:pt>
                  <c:pt idx="93">
                    <c:v>Senegal</c:v>
                  </c:pt>
                  <c:pt idx="94">
                    <c:v>Senegal</c:v>
                  </c:pt>
                  <c:pt idx="95">
                    <c:v>Senegal</c:v>
                  </c:pt>
                  <c:pt idx="96">
                    <c:v>Seychelles</c:v>
                  </c:pt>
                  <c:pt idx="97">
                    <c:v>SierraLeone</c:v>
                  </c:pt>
                  <c:pt idx="98">
                    <c:v>SierraLeone</c:v>
                  </c:pt>
                  <c:pt idx="99">
                    <c:v>Somalia</c:v>
                  </c:pt>
                  <c:pt idx="100">
                    <c:v>SouthAfrica</c:v>
                  </c:pt>
                  <c:pt idx="101">
                    <c:v>SouthAfrica</c:v>
                  </c:pt>
                  <c:pt idx="102">
                    <c:v>SouthAfrica</c:v>
                  </c:pt>
                  <c:pt idx="103">
                    <c:v>SouthAfrica</c:v>
                  </c:pt>
                  <c:pt idx="104">
                    <c:v>SouthSudan</c:v>
                  </c:pt>
                  <c:pt idx="105">
                    <c:v>Sudan</c:v>
                  </c:pt>
                  <c:pt idx="106">
                    <c:v>Tanzania</c:v>
                  </c:pt>
                  <c:pt idx="107">
                    <c:v>Togo</c:v>
                  </c:pt>
                  <c:pt idx="108">
                    <c:v>Togo</c:v>
                  </c:pt>
                  <c:pt idx="109">
                    <c:v>Tunisia</c:v>
                  </c:pt>
                  <c:pt idx="110">
                    <c:v>Uganda</c:v>
                  </c:pt>
                  <c:pt idx="111">
                    <c:v>Uganda</c:v>
                  </c:pt>
                  <c:pt idx="112">
                    <c:v>West African Countries</c:v>
                  </c:pt>
                  <c:pt idx="113">
                    <c:v>Zambia</c:v>
                  </c:pt>
                  <c:pt idx="114">
                    <c:v>Zimbabwe</c:v>
                  </c:pt>
                </c:lvl>
                <c:lvl>
                  <c:pt idx="0">
                    <c:v>M12</c:v>
                  </c:pt>
                  <c:pt idx="1">
                    <c:v>M43</c:v>
                  </c:pt>
                  <c:pt idx="2">
                    <c:v>O1</c:v>
                  </c:pt>
                  <c:pt idx="3">
                    <c:v>M4</c:v>
                  </c:pt>
                  <c:pt idx="4">
                    <c:v>O1</c:v>
                  </c:pt>
                  <c:pt idx="5">
                    <c:v>O1</c:v>
                  </c:pt>
                  <c:pt idx="6">
                    <c:v>M4</c:v>
                  </c:pt>
                  <c:pt idx="7">
                    <c:v>O1</c:v>
                  </c:pt>
                  <c:pt idx="8">
                    <c:v>O1</c:v>
                  </c:pt>
                  <c:pt idx="9">
                    <c:v>M4</c:v>
                  </c:pt>
                  <c:pt idx="10">
                    <c:v>O1</c:v>
                  </c:pt>
                  <c:pt idx="11">
                    <c:v>O1</c:v>
                  </c:pt>
                  <c:pt idx="12">
                    <c:v>O1</c:v>
                  </c:pt>
                  <c:pt idx="13">
                    <c:v>O1</c:v>
                  </c:pt>
                  <c:pt idx="14">
                    <c:v>O1</c:v>
                  </c:pt>
                  <c:pt idx="15">
                    <c:v>M9</c:v>
                  </c:pt>
                  <c:pt idx="16">
                    <c:v>O1</c:v>
                  </c:pt>
                  <c:pt idx="17">
                    <c:v>M4</c:v>
                  </c:pt>
                  <c:pt idx="18">
                    <c:v>O1</c:v>
                  </c:pt>
                  <c:pt idx="19">
                    <c:v>O1</c:v>
                  </c:pt>
                  <c:pt idx="20">
                    <c:v>M41</c:v>
                  </c:pt>
                  <c:pt idx="21">
                    <c:v>O1</c:v>
                  </c:pt>
                  <c:pt idx="22">
                    <c:v>O1</c:v>
                  </c:pt>
                  <c:pt idx="23">
                    <c:v>O1</c:v>
                  </c:pt>
                  <c:pt idx="24">
                    <c:v>O1</c:v>
                  </c:pt>
                  <c:pt idx="25">
                    <c:v>M17</c:v>
                  </c:pt>
                  <c:pt idx="26">
                    <c:v>M26</c:v>
                  </c:pt>
                  <c:pt idx="27">
                    <c:v>O1</c:v>
                  </c:pt>
                  <c:pt idx="28">
                    <c:v>O1</c:v>
                  </c:pt>
                  <c:pt idx="29">
                    <c:v>M4</c:v>
                  </c:pt>
                  <c:pt idx="30">
                    <c:v>O1</c:v>
                  </c:pt>
                  <c:pt idx="31">
                    <c:v>M4</c:v>
                  </c:pt>
                  <c:pt idx="32">
                    <c:v>M5</c:v>
                  </c:pt>
                  <c:pt idx="33">
                    <c:v>M5</c:v>
                  </c:pt>
                  <c:pt idx="34">
                    <c:v>M5</c:v>
                  </c:pt>
                  <c:pt idx="35">
                    <c:v>O1</c:v>
                  </c:pt>
                  <c:pt idx="36">
                    <c:v>P2</c:v>
                  </c:pt>
                  <c:pt idx="37">
                    <c:v>P2</c:v>
                  </c:pt>
                  <c:pt idx="38">
                    <c:v>P2</c:v>
                  </c:pt>
                  <c:pt idx="39">
                    <c:v>M4</c:v>
                  </c:pt>
                  <c:pt idx="40">
                    <c:v>O1</c:v>
                  </c:pt>
                  <c:pt idx="41">
                    <c:v>M4</c:v>
                  </c:pt>
                  <c:pt idx="42">
                    <c:v>O1</c:v>
                  </c:pt>
                  <c:pt idx="43">
                    <c:v>M14</c:v>
                  </c:pt>
                  <c:pt idx="44">
                    <c:v>M14</c:v>
                  </c:pt>
                  <c:pt idx="45">
                    <c:v>M14</c:v>
                  </c:pt>
                  <c:pt idx="46">
                    <c:v>M14</c:v>
                  </c:pt>
                  <c:pt idx="47">
                    <c:v>M14</c:v>
                  </c:pt>
                  <c:pt idx="48">
                    <c:v>M14</c:v>
                  </c:pt>
                  <c:pt idx="49">
                    <c:v>M14</c:v>
                  </c:pt>
                  <c:pt idx="50">
                    <c:v>M14</c:v>
                  </c:pt>
                  <c:pt idx="51">
                    <c:v>M14</c:v>
                  </c:pt>
                  <c:pt idx="52">
                    <c:v>M14</c:v>
                  </c:pt>
                  <c:pt idx="53">
                    <c:v>M45</c:v>
                  </c:pt>
                  <c:pt idx="54">
                    <c:v>M5</c:v>
                  </c:pt>
                  <c:pt idx="55">
                    <c:v>M5</c:v>
                  </c:pt>
                  <c:pt idx="56">
                    <c:v>M5</c:v>
                  </c:pt>
                  <c:pt idx="57">
                    <c:v>O1</c:v>
                  </c:pt>
                  <c:pt idx="58">
                    <c:v>P2</c:v>
                  </c:pt>
                  <c:pt idx="59">
                    <c:v>P2</c:v>
                  </c:pt>
                  <c:pt idx="60">
                    <c:v>P2</c:v>
                  </c:pt>
                  <c:pt idx="61">
                    <c:v>M37</c:v>
                  </c:pt>
                  <c:pt idx="62">
                    <c:v>M4</c:v>
                  </c:pt>
                  <c:pt idx="63">
                    <c:v>O1</c:v>
                  </c:pt>
                  <c:pt idx="64">
                    <c:v>O1</c:v>
                  </c:pt>
                  <c:pt idx="65">
                    <c:v>M2</c:v>
                  </c:pt>
                  <c:pt idx="66">
                    <c:v>O1</c:v>
                  </c:pt>
                  <c:pt idx="67">
                    <c:v>M11</c:v>
                  </c:pt>
                  <c:pt idx="68">
                    <c:v>O1</c:v>
                  </c:pt>
                  <c:pt idx="69">
                    <c:v>M4</c:v>
                  </c:pt>
                  <c:pt idx="70">
                    <c:v>O1</c:v>
                  </c:pt>
                  <c:pt idx="71">
                    <c:v>M4</c:v>
                  </c:pt>
                  <c:pt idx="72">
                    <c:v>O1</c:v>
                  </c:pt>
                  <c:pt idx="73">
                    <c:v>O1</c:v>
                  </c:pt>
                  <c:pt idx="74">
                    <c:v>P18</c:v>
                  </c:pt>
                  <c:pt idx="75">
                    <c:v>O1</c:v>
                  </c:pt>
                  <c:pt idx="76">
                    <c:v>O1</c:v>
                  </c:pt>
                  <c:pt idx="77">
                    <c:v>O1</c:v>
                  </c:pt>
                  <c:pt idx="78">
                    <c:v>M4</c:v>
                  </c:pt>
                  <c:pt idx="79">
                    <c:v>O1</c:v>
                  </c:pt>
                  <c:pt idx="80">
                    <c:v>P18</c:v>
                  </c:pt>
                  <c:pt idx="81">
                    <c:v>M28</c:v>
                  </c:pt>
                  <c:pt idx="82">
                    <c:v>M4</c:v>
                  </c:pt>
                  <c:pt idx="83">
                    <c:v>O1</c:v>
                  </c:pt>
                  <c:pt idx="84">
                    <c:v>P18</c:v>
                  </c:pt>
                  <c:pt idx="85">
                    <c:v>O1</c:v>
                  </c:pt>
                  <c:pt idx="86">
                    <c:v>O1</c:v>
                  </c:pt>
                  <c:pt idx="87">
                    <c:v>M33</c:v>
                  </c:pt>
                  <c:pt idx="88">
                    <c:v>M4</c:v>
                  </c:pt>
                  <c:pt idx="89">
                    <c:v>M5</c:v>
                  </c:pt>
                  <c:pt idx="90">
                    <c:v>M5</c:v>
                  </c:pt>
                  <c:pt idx="91">
                    <c:v>M5</c:v>
                  </c:pt>
                  <c:pt idx="92">
                    <c:v>O1</c:v>
                  </c:pt>
                  <c:pt idx="93">
                    <c:v>P2</c:v>
                  </c:pt>
                  <c:pt idx="94">
                    <c:v>P2</c:v>
                  </c:pt>
                  <c:pt idx="95">
                    <c:v>P2</c:v>
                  </c:pt>
                  <c:pt idx="96">
                    <c:v>O1</c:v>
                  </c:pt>
                  <c:pt idx="97">
                    <c:v>M4</c:v>
                  </c:pt>
                  <c:pt idx="98">
                    <c:v>O1</c:v>
                  </c:pt>
                  <c:pt idx="99">
                    <c:v>O1</c:v>
                  </c:pt>
                  <c:pt idx="100">
                    <c:v>M17</c:v>
                  </c:pt>
                  <c:pt idx="101">
                    <c:v>M3</c:v>
                  </c:pt>
                  <c:pt idx="102">
                    <c:v>O1</c:v>
                  </c:pt>
                  <c:pt idx="103">
                    <c:v>P15</c:v>
                  </c:pt>
                  <c:pt idx="104">
                    <c:v>O1</c:v>
                  </c:pt>
                  <c:pt idx="105">
                    <c:v>O1</c:v>
                  </c:pt>
                  <c:pt idx="106">
                    <c:v>O1</c:v>
                  </c:pt>
                  <c:pt idx="107">
                    <c:v>M4</c:v>
                  </c:pt>
                  <c:pt idx="108">
                    <c:v>O1</c:v>
                  </c:pt>
                  <c:pt idx="109">
                    <c:v>O1</c:v>
                  </c:pt>
                  <c:pt idx="110">
                    <c:v>M29</c:v>
                  </c:pt>
                  <c:pt idx="111">
                    <c:v>O1</c:v>
                  </c:pt>
                  <c:pt idx="112">
                    <c:v>M4</c:v>
                  </c:pt>
                  <c:pt idx="113">
                    <c:v>O1</c:v>
                  </c:pt>
                  <c:pt idx="114">
                    <c:v>O1</c:v>
                  </c:pt>
                </c:lvl>
              </c:multiLvlStrCache>
            </c:multiLvlStrRef>
          </c:cat>
          <c:val>
            <c:numRef>
              <c:f>'CDDEP_RESULT_Cum Peak_Fig 2'!$D$2:$D$206</c:f>
              <c:numCache>
                <c:formatCode>General</c:formatCode>
                <c:ptCount val="114"/>
                <c:pt idx="0">
                  <c:v>26159</c:v>
                </c:pt>
                <c:pt idx="1">
                  <c:v>26159</c:v>
                </c:pt>
                <c:pt idx="2">
                  <c:v>13818</c:v>
                </c:pt>
                <c:pt idx="3">
                  <c:v>1199</c:v>
                </c:pt>
                <c:pt idx="4">
                  <c:v>1199</c:v>
                </c:pt>
                <c:pt idx="5">
                  <c:v>5923</c:v>
                </c:pt>
                <c:pt idx="6">
                  <c:v>528</c:v>
                </c:pt>
                <c:pt idx="7">
                  <c:v>528</c:v>
                </c:pt>
                <c:pt idx="8">
                  <c:v>1632</c:v>
                </c:pt>
                <c:pt idx="9">
                  <c:v>2014</c:v>
                </c:pt>
                <c:pt idx="10">
                  <c:v>2014</c:v>
                </c:pt>
                <c:pt idx="11">
                  <c:v>12270</c:v>
                </c:pt>
                <c:pt idx="12">
                  <c:v>4288</c:v>
                </c:pt>
                <c:pt idx="13">
                  <c:v>675</c:v>
                </c:pt>
                <c:pt idx="14">
                  <c:v>4628</c:v>
                </c:pt>
                <c:pt idx="15">
                  <c:v>6939</c:v>
                </c:pt>
                <c:pt idx="16">
                  <c:v>6939</c:v>
                </c:pt>
                <c:pt idx="17">
                  <c:v>13403</c:v>
                </c:pt>
                <c:pt idx="18">
                  <c:v>13403</c:v>
                </c:pt>
                <c:pt idx="19">
                  <c:v>4123</c:v>
                </c:pt>
                <c:pt idx="20">
                  <c:v>90413</c:v>
                </c:pt>
                <c:pt idx="21">
                  <c:v>90413</c:v>
                </c:pt>
                <c:pt idx="22">
                  <c:v>4821</c:v>
                </c:pt>
                <c:pt idx="23">
                  <c:v>215</c:v>
                </c:pt>
                <c:pt idx="24">
                  <c:v>3599</c:v>
                </c:pt>
                <c:pt idx="25">
                  <c:v>85718</c:v>
                </c:pt>
                <c:pt idx="26">
                  <c:v>85718</c:v>
                </c:pt>
                <c:pt idx="27">
                  <c:v>85718</c:v>
                </c:pt>
                <c:pt idx="28">
                  <c:v>5871</c:v>
                </c:pt>
                <c:pt idx="29">
                  <c:v>2895</c:v>
                </c:pt>
                <c:pt idx="30">
                  <c:v>2895</c:v>
                </c:pt>
                <c:pt idx="31">
                  <c:v>13203</c:v>
                </c:pt>
                <c:pt idx="32">
                  <c:v>13203</c:v>
                </c:pt>
                <c:pt idx="33">
                  <c:v>13203</c:v>
                </c:pt>
                <c:pt idx="34">
                  <c:v>13203</c:v>
                </c:pt>
                <c:pt idx="35">
                  <c:v>13203</c:v>
                </c:pt>
                <c:pt idx="36">
                  <c:v>13203</c:v>
                </c:pt>
                <c:pt idx="37">
                  <c:v>13203</c:v>
                </c:pt>
                <c:pt idx="38">
                  <c:v>13203</c:v>
                </c:pt>
                <c:pt idx="39">
                  <c:v>3844</c:v>
                </c:pt>
                <c:pt idx="40">
                  <c:v>3844</c:v>
                </c:pt>
                <c:pt idx="41">
                  <c:v>1614</c:v>
                </c:pt>
                <c:pt idx="42">
                  <c:v>1614</c:v>
                </c:pt>
                <c:pt idx="43">
                  <c:v>25138</c:v>
                </c:pt>
                <c:pt idx="44">
                  <c:v>25138</c:v>
                </c:pt>
                <c:pt idx="45">
                  <c:v>25138</c:v>
                </c:pt>
                <c:pt idx="46">
                  <c:v>25138</c:v>
                </c:pt>
                <c:pt idx="47">
                  <c:v>25138</c:v>
                </c:pt>
                <c:pt idx="48">
                  <c:v>25138</c:v>
                </c:pt>
                <c:pt idx="49">
                  <c:v>25138</c:v>
                </c:pt>
                <c:pt idx="50">
                  <c:v>25138</c:v>
                </c:pt>
                <c:pt idx="51">
                  <c:v>25138</c:v>
                </c:pt>
                <c:pt idx="52">
                  <c:v>25138</c:v>
                </c:pt>
                <c:pt idx="53">
                  <c:v>25138</c:v>
                </c:pt>
                <c:pt idx="54">
                  <c:v>25138</c:v>
                </c:pt>
                <c:pt idx="55">
                  <c:v>25138</c:v>
                </c:pt>
                <c:pt idx="56">
                  <c:v>25138</c:v>
                </c:pt>
                <c:pt idx="57">
                  <c:v>25138</c:v>
                </c:pt>
                <c:pt idx="58">
                  <c:v>25138</c:v>
                </c:pt>
                <c:pt idx="59">
                  <c:v>25138</c:v>
                </c:pt>
                <c:pt idx="60">
                  <c:v>25138</c:v>
                </c:pt>
                <c:pt idx="61">
                  <c:v>1056</c:v>
                </c:pt>
                <c:pt idx="62">
                  <c:v>1056</c:v>
                </c:pt>
                <c:pt idx="63">
                  <c:v>1056</c:v>
                </c:pt>
                <c:pt idx="64">
                  <c:v>75465</c:v>
                </c:pt>
                <c:pt idx="65">
                  <c:v>6849</c:v>
                </c:pt>
                <c:pt idx="66">
                  <c:v>6849</c:v>
                </c:pt>
                <c:pt idx="67">
                  <c:v>4988</c:v>
                </c:pt>
                <c:pt idx="68">
                  <c:v>4988</c:v>
                </c:pt>
                <c:pt idx="69">
                  <c:v>1667</c:v>
                </c:pt>
                <c:pt idx="70">
                  <c:v>1667</c:v>
                </c:pt>
                <c:pt idx="71">
                  <c:v>5126</c:v>
                </c:pt>
                <c:pt idx="72">
                  <c:v>5126</c:v>
                </c:pt>
                <c:pt idx="73">
                  <c:v>318</c:v>
                </c:pt>
                <c:pt idx="74">
                  <c:v>318</c:v>
                </c:pt>
                <c:pt idx="75">
                  <c:v>306995</c:v>
                </c:pt>
                <c:pt idx="76">
                  <c:v>8979</c:v>
                </c:pt>
                <c:pt idx="77">
                  <c:v>8810</c:v>
                </c:pt>
                <c:pt idx="78">
                  <c:v>648</c:v>
                </c:pt>
                <c:pt idx="79">
                  <c:v>648</c:v>
                </c:pt>
                <c:pt idx="80">
                  <c:v>648</c:v>
                </c:pt>
                <c:pt idx="81">
                  <c:v>43537</c:v>
                </c:pt>
                <c:pt idx="82">
                  <c:v>43537</c:v>
                </c:pt>
                <c:pt idx="83">
                  <c:v>43537</c:v>
                </c:pt>
                <c:pt idx="84">
                  <c:v>43537</c:v>
                </c:pt>
                <c:pt idx="85">
                  <c:v>4218</c:v>
                </c:pt>
                <c:pt idx="86">
                  <c:v>707</c:v>
                </c:pt>
                <c:pt idx="87">
                  <c:v>12850</c:v>
                </c:pt>
                <c:pt idx="88">
                  <c:v>12850</c:v>
                </c:pt>
                <c:pt idx="89">
                  <c:v>12850</c:v>
                </c:pt>
                <c:pt idx="90">
                  <c:v>12850</c:v>
                </c:pt>
                <c:pt idx="91">
                  <c:v>12850</c:v>
                </c:pt>
                <c:pt idx="92">
                  <c:v>12850</c:v>
                </c:pt>
                <c:pt idx="93">
                  <c:v>12850</c:v>
                </c:pt>
                <c:pt idx="94">
                  <c:v>12850</c:v>
                </c:pt>
                <c:pt idx="95">
                  <c:v>12850</c:v>
                </c:pt>
                <c:pt idx="96">
                  <c:v>100</c:v>
                </c:pt>
                <c:pt idx="97">
                  <c:v>1272</c:v>
                </c:pt>
                <c:pt idx="98">
                  <c:v>1272</c:v>
                </c:pt>
                <c:pt idx="99">
                  <c:v>2618</c:v>
                </c:pt>
                <c:pt idx="100">
                  <c:v>445433</c:v>
                </c:pt>
                <c:pt idx="101">
                  <c:v>445433</c:v>
                </c:pt>
                <c:pt idx="102">
                  <c:v>445433</c:v>
                </c:pt>
                <c:pt idx="103">
                  <c:v>445433</c:v>
                </c:pt>
                <c:pt idx="104">
                  <c:v>1830</c:v>
                </c:pt>
                <c:pt idx="105">
                  <c:v>8416</c:v>
                </c:pt>
                <c:pt idx="106">
                  <c:v>509</c:v>
                </c:pt>
                <c:pt idx="107">
                  <c:v>2796</c:v>
                </c:pt>
                <c:pt idx="108">
                  <c:v>2796</c:v>
                </c:pt>
                <c:pt idx="109">
                  <c:v>63126</c:v>
                </c:pt>
                <c:pt idx="110">
                  <c:v>37554</c:v>
                </c:pt>
                <c:pt idx="111">
                  <c:v>37554</c:v>
                </c:pt>
                <c:pt idx="113">
                  <c:v>4328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1F-4D26-B6E8-FFE0C1A31C34}"/>
            </c:ext>
          </c:extLst>
        </c:ser>
        <c:ser>
          <c:idx val="1"/>
          <c:order val="1"/>
          <c:tx>
            <c:strRef>
              <c:f>'CDDEP_RESULT_Cum Peak_Fig 2'!$C$1</c:f>
              <c:strCache>
                <c:ptCount val="1"/>
                <c:pt idx="0">
                  <c:v>Peak_Case_Count_Stats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'CDDEP_RESULT_Cum Peak_Fig 2'!$A$2:$B$228</c:f>
              <c:multiLvlStrCache>
                <c:ptCount val="115"/>
                <c:lvl>
                  <c:pt idx="0">
                    <c:v>Algeria</c:v>
                  </c:pt>
                  <c:pt idx="1">
                    <c:v>Algeria</c:v>
                  </c:pt>
                  <c:pt idx="2">
                    <c:v>Angola</c:v>
                  </c:pt>
                  <c:pt idx="3">
                    <c:v>Benin</c:v>
                  </c:pt>
                  <c:pt idx="4">
                    <c:v>Benin</c:v>
                  </c:pt>
                  <c:pt idx="5">
                    <c:v>Botswana</c:v>
                  </c:pt>
                  <c:pt idx="6">
                    <c:v>BurkinaFaso</c:v>
                  </c:pt>
                  <c:pt idx="7">
                    <c:v>BurkinaFaso</c:v>
                  </c:pt>
                  <c:pt idx="8">
                    <c:v>Burundi</c:v>
                  </c:pt>
                  <c:pt idx="9">
                    <c:v>CaboVerde</c:v>
                  </c:pt>
                  <c:pt idx="10">
                    <c:v>CaboVerde</c:v>
                  </c:pt>
                  <c:pt idx="11">
                    <c:v>Cameroon</c:v>
                  </c:pt>
                  <c:pt idx="12">
                    <c:v>CentralAfricanRepublic</c:v>
                  </c:pt>
                  <c:pt idx="13">
                    <c:v>Chad</c:v>
                  </c:pt>
                  <c:pt idx="14">
                    <c:v>Congo(Brazzaville)</c:v>
                  </c:pt>
                  <c:pt idx="15">
                    <c:v>Congo(Kinshasa)</c:v>
                  </c:pt>
                  <c:pt idx="16">
                    <c:v>Congo(Kinshasa)</c:v>
                  </c:pt>
                  <c:pt idx="17">
                    <c:v>Coted'Ivoire</c:v>
                  </c:pt>
                  <c:pt idx="18">
                    <c:v>Coted'Ivoire</c:v>
                  </c:pt>
                  <c:pt idx="19">
                    <c:v>Djibouti</c:v>
                  </c:pt>
                  <c:pt idx="20">
                    <c:v>Egypt</c:v>
                  </c:pt>
                  <c:pt idx="21">
                    <c:v>Egypt</c:v>
                  </c:pt>
                  <c:pt idx="22">
                    <c:v>EquatorialGuinea</c:v>
                  </c:pt>
                  <c:pt idx="23">
                    <c:v>Eritrea</c:v>
                  </c:pt>
                  <c:pt idx="24">
                    <c:v>Eswatini</c:v>
                  </c:pt>
                  <c:pt idx="25">
                    <c:v>Ethiopia</c:v>
                  </c:pt>
                  <c:pt idx="26">
                    <c:v>Ethiopia</c:v>
                  </c:pt>
                  <c:pt idx="27">
                    <c:v>Ethiopia</c:v>
                  </c:pt>
                  <c:pt idx="28">
                    <c:v>Gabon</c:v>
                  </c:pt>
                  <c:pt idx="29">
                    <c:v>Gambia</c:v>
                  </c:pt>
                  <c:pt idx="30">
                    <c:v>Gambia</c:v>
                  </c:pt>
                  <c:pt idx="31">
                    <c:v>Ghana</c:v>
                  </c:pt>
                  <c:pt idx="32">
                    <c:v>Ghana</c:v>
                  </c:pt>
                  <c:pt idx="33">
                    <c:v>Ghana</c:v>
                  </c:pt>
                  <c:pt idx="34">
                    <c:v>Ghana</c:v>
                  </c:pt>
                  <c:pt idx="35">
                    <c:v>Ghana</c:v>
                  </c:pt>
                  <c:pt idx="36">
                    <c:v>Ghana</c:v>
                  </c:pt>
                  <c:pt idx="37">
                    <c:v>Ghana</c:v>
                  </c:pt>
                  <c:pt idx="38">
                    <c:v>Ghana</c:v>
                  </c:pt>
                  <c:pt idx="39">
                    <c:v>Guinea</c:v>
                  </c:pt>
                  <c:pt idx="40">
                    <c:v>Guinea</c:v>
                  </c:pt>
                  <c:pt idx="41">
                    <c:v>Guinea-Bissau</c:v>
                  </c:pt>
                  <c:pt idx="42">
                    <c:v>Guinea-Bissau</c:v>
                  </c:pt>
                  <c:pt idx="43">
                    <c:v>Kenya</c:v>
                  </c:pt>
                  <c:pt idx="44">
                    <c:v>Kenya</c:v>
                  </c:pt>
                  <c:pt idx="45">
                    <c:v>Kenya</c:v>
                  </c:pt>
                  <c:pt idx="46">
                    <c:v>Kenya</c:v>
                  </c:pt>
                  <c:pt idx="47">
                    <c:v>Kenya</c:v>
                  </c:pt>
                  <c:pt idx="48">
                    <c:v>Kenya</c:v>
                  </c:pt>
                  <c:pt idx="49">
                    <c:v>Kenya</c:v>
                  </c:pt>
                  <c:pt idx="50">
                    <c:v>Kenya</c:v>
                  </c:pt>
                  <c:pt idx="51">
                    <c:v>Kenya</c:v>
                  </c:pt>
                  <c:pt idx="52">
                    <c:v>Kenya</c:v>
                  </c:pt>
                  <c:pt idx="53">
                    <c:v>Kenya</c:v>
                  </c:pt>
                  <c:pt idx="54">
                    <c:v>Kenya</c:v>
                  </c:pt>
                  <c:pt idx="55">
                    <c:v>Kenya</c:v>
                  </c:pt>
                  <c:pt idx="56">
                    <c:v>Kenya</c:v>
                  </c:pt>
                  <c:pt idx="57">
                    <c:v>Kenya</c:v>
                  </c:pt>
                  <c:pt idx="58">
                    <c:v>Kenya</c:v>
                  </c:pt>
                  <c:pt idx="59">
                    <c:v>Kenya</c:v>
                  </c:pt>
                  <c:pt idx="60">
                    <c:v>Kenya</c:v>
                  </c:pt>
                  <c:pt idx="61">
                    <c:v>Liberia</c:v>
                  </c:pt>
                  <c:pt idx="62">
                    <c:v>Liberia</c:v>
                  </c:pt>
                  <c:pt idx="63">
                    <c:v>Liberia</c:v>
                  </c:pt>
                  <c:pt idx="64">
                    <c:v>Libya</c:v>
                  </c:pt>
                  <c:pt idx="65">
                    <c:v>Madagascar</c:v>
                  </c:pt>
                  <c:pt idx="66">
                    <c:v>Madagascar</c:v>
                  </c:pt>
                  <c:pt idx="67">
                    <c:v>Malawi</c:v>
                  </c:pt>
                  <c:pt idx="68">
                    <c:v>Malawi</c:v>
                  </c:pt>
                  <c:pt idx="69">
                    <c:v>Mali</c:v>
                  </c:pt>
                  <c:pt idx="70">
                    <c:v>Mali</c:v>
                  </c:pt>
                  <c:pt idx="71">
                    <c:v>Mauritania</c:v>
                  </c:pt>
                  <c:pt idx="72">
                    <c:v>Mauritania</c:v>
                  </c:pt>
                  <c:pt idx="73">
                    <c:v>Mauritius</c:v>
                  </c:pt>
                  <c:pt idx="74">
                    <c:v>Mauritius</c:v>
                  </c:pt>
                  <c:pt idx="75">
                    <c:v>Morocco</c:v>
                  </c:pt>
                  <c:pt idx="76">
                    <c:v>Mozambique</c:v>
                  </c:pt>
                  <c:pt idx="77">
                    <c:v>Namibia</c:v>
                  </c:pt>
                  <c:pt idx="78">
                    <c:v>Niger</c:v>
                  </c:pt>
                  <c:pt idx="79">
                    <c:v>Niger</c:v>
                  </c:pt>
                  <c:pt idx="80">
                    <c:v>Niger</c:v>
                  </c:pt>
                  <c:pt idx="81">
                    <c:v>Nigeria</c:v>
                  </c:pt>
                  <c:pt idx="82">
                    <c:v>Nigeria</c:v>
                  </c:pt>
                  <c:pt idx="83">
                    <c:v>Nigeria</c:v>
                  </c:pt>
                  <c:pt idx="84">
                    <c:v>Nigeria</c:v>
                  </c:pt>
                  <c:pt idx="85">
                    <c:v>Rwanda</c:v>
                  </c:pt>
                  <c:pt idx="86">
                    <c:v>SaoTomeandPrincipe</c:v>
                  </c:pt>
                  <c:pt idx="87">
                    <c:v>Senegal</c:v>
                  </c:pt>
                  <c:pt idx="88">
                    <c:v>Senegal</c:v>
                  </c:pt>
                  <c:pt idx="89">
                    <c:v>Senegal</c:v>
                  </c:pt>
                  <c:pt idx="90">
                    <c:v>Senegal</c:v>
                  </c:pt>
                  <c:pt idx="91">
                    <c:v>Senegal</c:v>
                  </c:pt>
                  <c:pt idx="92">
                    <c:v>Senegal</c:v>
                  </c:pt>
                  <c:pt idx="93">
                    <c:v>Senegal</c:v>
                  </c:pt>
                  <c:pt idx="94">
                    <c:v>Senegal</c:v>
                  </c:pt>
                  <c:pt idx="95">
                    <c:v>Senegal</c:v>
                  </c:pt>
                  <c:pt idx="96">
                    <c:v>Seychelles</c:v>
                  </c:pt>
                  <c:pt idx="97">
                    <c:v>SierraLeone</c:v>
                  </c:pt>
                  <c:pt idx="98">
                    <c:v>SierraLeone</c:v>
                  </c:pt>
                  <c:pt idx="99">
                    <c:v>Somalia</c:v>
                  </c:pt>
                  <c:pt idx="100">
                    <c:v>SouthAfrica</c:v>
                  </c:pt>
                  <c:pt idx="101">
                    <c:v>SouthAfrica</c:v>
                  </c:pt>
                  <c:pt idx="102">
                    <c:v>SouthAfrica</c:v>
                  </c:pt>
                  <c:pt idx="103">
                    <c:v>SouthAfrica</c:v>
                  </c:pt>
                  <c:pt idx="104">
                    <c:v>SouthSudan</c:v>
                  </c:pt>
                  <c:pt idx="105">
                    <c:v>Sudan</c:v>
                  </c:pt>
                  <c:pt idx="106">
                    <c:v>Tanzania</c:v>
                  </c:pt>
                  <c:pt idx="107">
                    <c:v>Togo</c:v>
                  </c:pt>
                  <c:pt idx="108">
                    <c:v>Togo</c:v>
                  </c:pt>
                  <c:pt idx="109">
                    <c:v>Tunisia</c:v>
                  </c:pt>
                  <c:pt idx="110">
                    <c:v>Uganda</c:v>
                  </c:pt>
                  <c:pt idx="111">
                    <c:v>Uganda</c:v>
                  </c:pt>
                  <c:pt idx="112">
                    <c:v>West African Countries</c:v>
                  </c:pt>
                  <c:pt idx="113">
                    <c:v>Zambia</c:v>
                  </c:pt>
                  <c:pt idx="114">
                    <c:v>Zimbabwe</c:v>
                  </c:pt>
                </c:lvl>
                <c:lvl>
                  <c:pt idx="0">
                    <c:v>M12</c:v>
                  </c:pt>
                  <c:pt idx="1">
                    <c:v>M43</c:v>
                  </c:pt>
                  <c:pt idx="2">
                    <c:v>O1</c:v>
                  </c:pt>
                  <c:pt idx="3">
                    <c:v>M4</c:v>
                  </c:pt>
                  <c:pt idx="4">
                    <c:v>O1</c:v>
                  </c:pt>
                  <c:pt idx="5">
                    <c:v>O1</c:v>
                  </c:pt>
                  <c:pt idx="6">
                    <c:v>M4</c:v>
                  </c:pt>
                  <c:pt idx="7">
                    <c:v>O1</c:v>
                  </c:pt>
                  <c:pt idx="8">
                    <c:v>O1</c:v>
                  </c:pt>
                  <c:pt idx="9">
                    <c:v>M4</c:v>
                  </c:pt>
                  <c:pt idx="10">
                    <c:v>O1</c:v>
                  </c:pt>
                  <c:pt idx="11">
                    <c:v>O1</c:v>
                  </c:pt>
                  <c:pt idx="12">
                    <c:v>O1</c:v>
                  </c:pt>
                  <c:pt idx="13">
                    <c:v>O1</c:v>
                  </c:pt>
                  <c:pt idx="14">
                    <c:v>O1</c:v>
                  </c:pt>
                  <c:pt idx="15">
                    <c:v>M9</c:v>
                  </c:pt>
                  <c:pt idx="16">
                    <c:v>O1</c:v>
                  </c:pt>
                  <c:pt idx="17">
                    <c:v>M4</c:v>
                  </c:pt>
                  <c:pt idx="18">
                    <c:v>O1</c:v>
                  </c:pt>
                  <c:pt idx="19">
                    <c:v>O1</c:v>
                  </c:pt>
                  <c:pt idx="20">
                    <c:v>M41</c:v>
                  </c:pt>
                  <c:pt idx="21">
                    <c:v>O1</c:v>
                  </c:pt>
                  <c:pt idx="22">
                    <c:v>O1</c:v>
                  </c:pt>
                  <c:pt idx="23">
                    <c:v>O1</c:v>
                  </c:pt>
                  <c:pt idx="24">
                    <c:v>O1</c:v>
                  </c:pt>
                  <c:pt idx="25">
                    <c:v>M17</c:v>
                  </c:pt>
                  <c:pt idx="26">
                    <c:v>M26</c:v>
                  </c:pt>
                  <c:pt idx="27">
                    <c:v>O1</c:v>
                  </c:pt>
                  <c:pt idx="28">
                    <c:v>O1</c:v>
                  </c:pt>
                  <c:pt idx="29">
                    <c:v>M4</c:v>
                  </c:pt>
                  <c:pt idx="30">
                    <c:v>O1</c:v>
                  </c:pt>
                  <c:pt idx="31">
                    <c:v>M4</c:v>
                  </c:pt>
                  <c:pt idx="32">
                    <c:v>M5</c:v>
                  </c:pt>
                  <c:pt idx="33">
                    <c:v>M5</c:v>
                  </c:pt>
                  <c:pt idx="34">
                    <c:v>M5</c:v>
                  </c:pt>
                  <c:pt idx="35">
                    <c:v>O1</c:v>
                  </c:pt>
                  <c:pt idx="36">
                    <c:v>P2</c:v>
                  </c:pt>
                  <c:pt idx="37">
                    <c:v>P2</c:v>
                  </c:pt>
                  <c:pt idx="38">
                    <c:v>P2</c:v>
                  </c:pt>
                  <c:pt idx="39">
                    <c:v>M4</c:v>
                  </c:pt>
                  <c:pt idx="40">
                    <c:v>O1</c:v>
                  </c:pt>
                  <c:pt idx="41">
                    <c:v>M4</c:v>
                  </c:pt>
                  <c:pt idx="42">
                    <c:v>O1</c:v>
                  </c:pt>
                  <c:pt idx="43">
                    <c:v>M14</c:v>
                  </c:pt>
                  <c:pt idx="44">
                    <c:v>M14</c:v>
                  </c:pt>
                  <c:pt idx="45">
                    <c:v>M14</c:v>
                  </c:pt>
                  <c:pt idx="46">
                    <c:v>M14</c:v>
                  </c:pt>
                  <c:pt idx="47">
                    <c:v>M14</c:v>
                  </c:pt>
                  <c:pt idx="48">
                    <c:v>M14</c:v>
                  </c:pt>
                  <c:pt idx="49">
                    <c:v>M14</c:v>
                  </c:pt>
                  <c:pt idx="50">
                    <c:v>M14</c:v>
                  </c:pt>
                  <c:pt idx="51">
                    <c:v>M14</c:v>
                  </c:pt>
                  <c:pt idx="52">
                    <c:v>M14</c:v>
                  </c:pt>
                  <c:pt idx="53">
                    <c:v>M45</c:v>
                  </c:pt>
                  <c:pt idx="54">
                    <c:v>M5</c:v>
                  </c:pt>
                  <c:pt idx="55">
                    <c:v>M5</c:v>
                  </c:pt>
                  <c:pt idx="56">
                    <c:v>M5</c:v>
                  </c:pt>
                  <c:pt idx="57">
                    <c:v>O1</c:v>
                  </c:pt>
                  <c:pt idx="58">
                    <c:v>P2</c:v>
                  </c:pt>
                  <c:pt idx="59">
                    <c:v>P2</c:v>
                  </c:pt>
                  <c:pt idx="60">
                    <c:v>P2</c:v>
                  </c:pt>
                  <c:pt idx="61">
                    <c:v>M37</c:v>
                  </c:pt>
                  <c:pt idx="62">
                    <c:v>M4</c:v>
                  </c:pt>
                  <c:pt idx="63">
                    <c:v>O1</c:v>
                  </c:pt>
                  <c:pt idx="64">
                    <c:v>O1</c:v>
                  </c:pt>
                  <c:pt idx="65">
                    <c:v>M2</c:v>
                  </c:pt>
                  <c:pt idx="66">
                    <c:v>O1</c:v>
                  </c:pt>
                  <c:pt idx="67">
                    <c:v>M11</c:v>
                  </c:pt>
                  <c:pt idx="68">
                    <c:v>O1</c:v>
                  </c:pt>
                  <c:pt idx="69">
                    <c:v>M4</c:v>
                  </c:pt>
                  <c:pt idx="70">
                    <c:v>O1</c:v>
                  </c:pt>
                  <c:pt idx="71">
                    <c:v>M4</c:v>
                  </c:pt>
                  <c:pt idx="72">
                    <c:v>O1</c:v>
                  </c:pt>
                  <c:pt idx="73">
                    <c:v>O1</c:v>
                  </c:pt>
                  <c:pt idx="74">
                    <c:v>P18</c:v>
                  </c:pt>
                  <c:pt idx="75">
                    <c:v>O1</c:v>
                  </c:pt>
                  <c:pt idx="76">
                    <c:v>O1</c:v>
                  </c:pt>
                  <c:pt idx="77">
                    <c:v>O1</c:v>
                  </c:pt>
                  <c:pt idx="78">
                    <c:v>M4</c:v>
                  </c:pt>
                  <c:pt idx="79">
                    <c:v>O1</c:v>
                  </c:pt>
                  <c:pt idx="80">
                    <c:v>P18</c:v>
                  </c:pt>
                  <c:pt idx="81">
                    <c:v>M28</c:v>
                  </c:pt>
                  <c:pt idx="82">
                    <c:v>M4</c:v>
                  </c:pt>
                  <c:pt idx="83">
                    <c:v>O1</c:v>
                  </c:pt>
                  <c:pt idx="84">
                    <c:v>P18</c:v>
                  </c:pt>
                  <c:pt idx="85">
                    <c:v>O1</c:v>
                  </c:pt>
                  <c:pt idx="86">
                    <c:v>O1</c:v>
                  </c:pt>
                  <c:pt idx="87">
                    <c:v>M33</c:v>
                  </c:pt>
                  <c:pt idx="88">
                    <c:v>M4</c:v>
                  </c:pt>
                  <c:pt idx="89">
                    <c:v>M5</c:v>
                  </c:pt>
                  <c:pt idx="90">
                    <c:v>M5</c:v>
                  </c:pt>
                  <c:pt idx="91">
                    <c:v>M5</c:v>
                  </c:pt>
                  <c:pt idx="92">
                    <c:v>O1</c:v>
                  </c:pt>
                  <c:pt idx="93">
                    <c:v>P2</c:v>
                  </c:pt>
                  <c:pt idx="94">
                    <c:v>P2</c:v>
                  </c:pt>
                  <c:pt idx="95">
                    <c:v>P2</c:v>
                  </c:pt>
                  <c:pt idx="96">
                    <c:v>O1</c:v>
                  </c:pt>
                  <c:pt idx="97">
                    <c:v>M4</c:v>
                  </c:pt>
                  <c:pt idx="98">
                    <c:v>O1</c:v>
                  </c:pt>
                  <c:pt idx="99">
                    <c:v>O1</c:v>
                  </c:pt>
                  <c:pt idx="100">
                    <c:v>M17</c:v>
                  </c:pt>
                  <c:pt idx="101">
                    <c:v>M3</c:v>
                  </c:pt>
                  <c:pt idx="102">
                    <c:v>O1</c:v>
                  </c:pt>
                  <c:pt idx="103">
                    <c:v>P15</c:v>
                  </c:pt>
                  <c:pt idx="104">
                    <c:v>O1</c:v>
                  </c:pt>
                  <c:pt idx="105">
                    <c:v>O1</c:v>
                  </c:pt>
                  <c:pt idx="106">
                    <c:v>O1</c:v>
                  </c:pt>
                  <c:pt idx="107">
                    <c:v>M4</c:v>
                  </c:pt>
                  <c:pt idx="108">
                    <c:v>O1</c:v>
                  </c:pt>
                  <c:pt idx="109">
                    <c:v>O1</c:v>
                  </c:pt>
                  <c:pt idx="110">
                    <c:v>M29</c:v>
                  </c:pt>
                  <c:pt idx="111">
                    <c:v>O1</c:v>
                  </c:pt>
                  <c:pt idx="112">
                    <c:v>M4</c:v>
                  </c:pt>
                  <c:pt idx="113">
                    <c:v>O1</c:v>
                  </c:pt>
                  <c:pt idx="114">
                    <c:v>O1</c:v>
                  </c:pt>
                </c:lvl>
              </c:multiLvlStrCache>
            </c:multiLvlStrRef>
          </c:cat>
          <c:val>
            <c:numRef>
              <c:f>'CDDEP_RESULT_Cum Peak_Fig 2'!$C$2:$C$208</c:f>
              <c:numCache>
                <c:formatCode>General</c:formatCode>
                <c:ptCount val="115"/>
                <c:pt idx="0">
                  <c:v>60000</c:v>
                </c:pt>
                <c:pt idx="1">
                  <c:v>1761</c:v>
                </c:pt>
                <c:pt idx="2">
                  <c:v>1528560</c:v>
                </c:pt>
                <c:pt idx="3">
                  <c:v>5700</c:v>
                </c:pt>
                <c:pt idx="4">
                  <c:v>666570</c:v>
                </c:pt>
                <c:pt idx="5">
                  <c:v>137460</c:v>
                </c:pt>
                <c:pt idx="6">
                  <c:v>1900</c:v>
                </c:pt>
                <c:pt idx="7">
                  <c:v>1113310</c:v>
                </c:pt>
                <c:pt idx="8">
                  <c:v>598680</c:v>
                </c:pt>
                <c:pt idx="9">
                  <c:v>5000</c:v>
                </c:pt>
                <c:pt idx="10">
                  <c:v>32810</c:v>
                </c:pt>
                <c:pt idx="11">
                  <c:v>1340240</c:v>
                </c:pt>
                <c:pt idx="12">
                  <c:v>251480</c:v>
                </c:pt>
                <c:pt idx="13">
                  <c:v>836290</c:v>
                </c:pt>
                <c:pt idx="14">
                  <c:v>283400</c:v>
                </c:pt>
                <c:pt idx="15">
                  <c:v>600000</c:v>
                </c:pt>
                <c:pt idx="16">
                  <c:v>4058840</c:v>
                </c:pt>
                <c:pt idx="17">
                  <c:v>19700</c:v>
                </c:pt>
                <c:pt idx="18">
                  <c:v>1349060</c:v>
                </c:pt>
                <c:pt idx="19">
                  <c:v>54670</c:v>
                </c:pt>
                <c:pt idx="20">
                  <c:v>12280128.48</c:v>
                </c:pt>
                <c:pt idx="21">
                  <c:v>4744740</c:v>
                </c:pt>
                <c:pt idx="22">
                  <c:v>81520</c:v>
                </c:pt>
                <c:pt idx="23">
                  <c:v>176610</c:v>
                </c:pt>
                <c:pt idx="24">
                  <c:v>66580</c:v>
                </c:pt>
                <c:pt idx="25">
                  <c:v>13000</c:v>
                </c:pt>
                <c:pt idx="26">
                  <c:v>147972</c:v>
                </c:pt>
                <c:pt idx="27">
                  <c:v>4978730</c:v>
                </c:pt>
                <c:pt idx="28">
                  <c:v>120560</c:v>
                </c:pt>
                <c:pt idx="29">
                  <c:v>2000</c:v>
                </c:pt>
                <c:pt idx="30">
                  <c:v>130570</c:v>
                </c:pt>
                <c:pt idx="31">
                  <c:v>14400</c:v>
                </c:pt>
                <c:pt idx="32">
                  <c:v>17200000</c:v>
                </c:pt>
                <c:pt idx="33">
                  <c:v>11900000</c:v>
                </c:pt>
                <c:pt idx="34">
                  <c:v>4400000</c:v>
                </c:pt>
                <c:pt idx="35">
                  <c:v>1545630</c:v>
                </c:pt>
                <c:pt idx="36">
                  <c:v>11100000</c:v>
                </c:pt>
                <c:pt idx="37">
                  <c:v>17200000</c:v>
                </c:pt>
                <c:pt idx="38">
                  <c:v>4400000</c:v>
                </c:pt>
                <c:pt idx="39">
                  <c:v>17100</c:v>
                </c:pt>
                <c:pt idx="40">
                  <c:v>603740</c:v>
                </c:pt>
                <c:pt idx="41">
                  <c:v>18500</c:v>
                </c:pt>
                <c:pt idx="42">
                  <c:v>107740</c:v>
                </c:pt>
                <c:pt idx="43">
                  <c:v>1060000</c:v>
                </c:pt>
                <c:pt idx="44">
                  <c:v>1020000</c:v>
                </c:pt>
                <c:pt idx="45">
                  <c:v>915000</c:v>
                </c:pt>
                <c:pt idx="46">
                  <c:v>890000</c:v>
                </c:pt>
                <c:pt idx="47">
                  <c:v>870000</c:v>
                </c:pt>
                <c:pt idx="48">
                  <c:v>0</c:v>
                </c:pt>
                <c:pt idx="49">
                  <c:v>940000</c:v>
                </c:pt>
                <c:pt idx="50">
                  <c:v>880000</c:v>
                </c:pt>
                <c:pt idx="51">
                  <c:v>870000</c:v>
                </c:pt>
                <c:pt idx="52">
                  <c:v>860000</c:v>
                </c:pt>
                <c:pt idx="53">
                  <c:v>17564</c:v>
                </c:pt>
                <c:pt idx="54">
                  <c:v>29100000</c:v>
                </c:pt>
                <c:pt idx="55">
                  <c:v>20500000</c:v>
                </c:pt>
                <c:pt idx="56">
                  <c:v>7500000</c:v>
                </c:pt>
                <c:pt idx="57">
                  <c:v>2828350</c:v>
                </c:pt>
                <c:pt idx="58">
                  <c:v>18900000</c:v>
                </c:pt>
                <c:pt idx="59">
                  <c:v>29100000</c:v>
                </c:pt>
                <c:pt idx="60">
                  <c:v>31800000</c:v>
                </c:pt>
                <c:pt idx="61">
                  <c:v>10621.1300999999</c:v>
                </c:pt>
                <c:pt idx="62">
                  <c:v>1700</c:v>
                </c:pt>
                <c:pt idx="63">
                  <c:v>286300</c:v>
                </c:pt>
                <c:pt idx="64">
                  <c:v>369500</c:v>
                </c:pt>
                <c:pt idx="65">
                  <c:v>8000000</c:v>
                </c:pt>
                <c:pt idx="66">
                  <c:v>1327990</c:v>
                </c:pt>
                <c:pt idx="67">
                  <c:v>14730063</c:v>
                </c:pt>
                <c:pt idx="68">
                  <c:v>916230</c:v>
                </c:pt>
                <c:pt idx="69">
                  <c:v>20000</c:v>
                </c:pt>
                <c:pt idx="70">
                  <c:v>940130</c:v>
                </c:pt>
                <c:pt idx="71">
                  <c:v>20000</c:v>
                </c:pt>
                <c:pt idx="72">
                  <c:v>256020</c:v>
                </c:pt>
                <c:pt idx="73">
                  <c:v>69730</c:v>
                </c:pt>
                <c:pt idx="74">
                  <c:v>59000</c:v>
                </c:pt>
                <c:pt idx="75">
                  <c:v>1793630</c:v>
                </c:pt>
                <c:pt idx="76">
                  <c:v>1588540</c:v>
                </c:pt>
                <c:pt idx="77">
                  <c:v>154670</c:v>
                </c:pt>
                <c:pt idx="78">
                  <c:v>107200</c:v>
                </c:pt>
                <c:pt idx="79">
                  <c:v>1217200</c:v>
                </c:pt>
                <c:pt idx="80">
                  <c:v>171000</c:v>
                </c:pt>
                <c:pt idx="81">
                  <c:v>398</c:v>
                </c:pt>
                <c:pt idx="82">
                  <c:v>195000</c:v>
                </c:pt>
                <c:pt idx="83">
                  <c:v>9359220</c:v>
                </c:pt>
                <c:pt idx="84">
                  <c:v>2500000</c:v>
                </c:pt>
                <c:pt idx="85">
                  <c:v>590840</c:v>
                </c:pt>
                <c:pt idx="86">
                  <c:v>14010</c:v>
                </c:pt>
                <c:pt idx="87">
                  <c:v>77400</c:v>
                </c:pt>
                <c:pt idx="88">
                  <c:v>8200</c:v>
                </c:pt>
                <c:pt idx="89">
                  <c:v>8900000</c:v>
                </c:pt>
                <c:pt idx="90">
                  <c:v>6100000</c:v>
                </c:pt>
                <c:pt idx="91">
                  <c:v>2600000</c:v>
                </c:pt>
                <c:pt idx="92">
                  <c:v>841910</c:v>
                </c:pt>
                <c:pt idx="93">
                  <c:v>5800000</c:v>
                </c:pt>
                <c:pt idx="94">
                  <c:v>8900000</c:v>
                </c:pt>
                <c:pt idx="95">
                  <c:v>2600000</c:v>
                </c:pt>
                <c:pt idx="96">
                  <c:v>6450</c:v>
                </c:pt>
                <c:pt idx="97">
                  <c:v>6200</c:v>
                </c:pt>
                <c:pt idx="98">
                  <c:v>417960</c:v>
                </c:pt>
                <c:pt idx="99">
                  <c:v>845920</c:v>
                </c:pt>
                <c:pt idx="100">
                  <c:v>100000</c:v>
                </c:pt>
                <c:pt idx="101">
                  <c:v>5000000</c:v>
                </c:pt>
                <c:pt idx="102">
                  <c:v>2367460</c:v>
                </c:pt>
                <c:pt idx="103">
                  <c:v>737500</c:v>
                </c:pt>
                <c:pt idx="104">
                  <c:v>577040</c:v>
                </c:pt>
                <c:pt idx="105">
                  <c:v>2090610</c:v>
                </c:pt>
                <c:pt idx="106">
                  <c:v>2585450</c:v>
                </c:pt>
                <c:pt idx="107">
                  <c:v>900</c:v>
                </c:pt>
                <c:pt idx="108">
                  <c:v>456850</c:v>
                </c:pt>
                <c:pt idx="109">
                  <c:v>527380</c:v>
                </c:pt>
                <c:pt idx="110">
                  <c:v>177</c:v>
                </c:pt>
                <c:pt idx="111">
                  <c:v>2118260</c:v>
                </c:pt>
                <c:pt idx="112">
                  <c:v>222100</c:v>
                </c:pt>
                <c:pt idx="113">
                  <c:v>882800</c:v>
                </c:pt>
                <c:pt idx="114">
                  <c:v>809040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1F-4D26-B6E8-FFE0C1A31C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8004464"/>
        <c:axId val="887999472"/>
      </c:barChart>
      <c:catAx>
        <c:axId val="8880044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A"/>
                  <a:t>Entry Number and Countries Covered</a:t>
                </a:r>
              </a:p>
            </c:rich>
          </c:tx>
          <c:layout>
            <c:manualLayout>
              <c:xMode val="edge"/>
              <c:yMode val="edge"/>
              <c:x val="0.44363021517596318"/>
              <c:y val="0.9278974671956057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7999472"/>
        <c:crosses val="autoZero"/>
        <c:auto val="1"/>
        <c:lblAlgn val="ctr"/>
        <c:lblOffset val="100"/>
        <c:noMultiLvlLbl val="0"/>
      </c:catAx>
      <c:valAx>
        <c:axId val="887999472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ZA"/>
                  <a:t>Cumulative COVID-19 Cases</a:t>
                </a:r>
              </a:p>
            </c:rich>
          </c:tx>
          <c:layout>
            <c:manualLayout>
              <c:xMode val="edge"/>
              <c:yMode val="edge"/>
              <c:x val="3.5276478427489033E-3"/>
              <c:y val="0.387321993661381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88004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096003186104866"/>
          <c:y val="0.96485320018549714"/>
          <c:w val="0.35570238861651726"/>
          <c:h val="3.39524186484422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0083" y="1702770"/>
            <a:ext cx="13500497" cy="3622299"/>
          </a:xfrm>
        </p:spPr>
        <p:txBody>
          <a:bodyPr anchor="b"/>
          <a:lstStyle>
            <a:lvl1pPr algn="ctr">
              <a:defRPr sz="885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5464758"/>
            <a:ext cx="13500497" cy="2512006"/>
          </a:xfrm>
        </p:spPr>
        <p:txBody>
          <a:bodyPr/>
          <a:lstStyle>
            <a:lvl1pPr marL="0" indent="0" algn="ctr">
              <a:buNone/>
              <a:defRPr sz="3543"/>
            </a:lvl1pPr>
            <a:lvl2pPr marL="675010" indent="0" algn="ctr">
              <a:buNone/>
              <a:defRPr sz="2953"/>
            </a:lvl2pPr>
            <a:lvl3pPr marL="1350020" indent="0" algn="ctr">
              <a:buNone/>
              <a:defRPr sz="2658"/>
            </a:lvl3pPr>
            <a:lvl4pPr marL="2025030" indent="0" algn="ctr">
              <a:buNone/>
              <a:defRPr sz="2362"/>
            </a:lvl4pPr>
            <a:lvl5pPr marL="2700040" indent="0" algn="ctr">
              <a:buNone/>
              <a:defRPr sz="2362"/>
            </a:lvl5pPr>
            <a:lvl6pPr marL="3375050" indent="0" algn="ctr">
              <a:buNone/>
              <a:defRPr sz="2362"/>
            </a:lvl6pPr>
            <a:lvl7pPr marL="4050060" indent="0" algn="ctr">
              <a:buNone/>
              <a:defRPr sz="2362"/>
            </a:lvl7pPr>
            <a:lvl8pPr marL="4725071" indent="0" algn="ctr">
              <a:buNone/>
              <a:defRPr sz="2362"/>
            </a:lvl8pPr>
            <a:lvl9pPr marL="5400081" indent="0" algn="ctr">
              <a:buNone/>
              <a:defRPr sz="236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6483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36461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4" y="553942"/>
            <a:ext cx="3881393" cy="88173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5" y="553942"/>
            <a:ext cx="11419171" cy="88173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15193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59796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0" y="2593895"/>
            <a:ext cx="15525572" cy="4327972"/>
          </a:xfrm>
        </p:spPr>
        <p:txBody>
          <a:bodyPr anchor="b"/>
          <a:lstStyle>
            <a:lvl1pPr>
              <a:defRPr sz="885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0" y="6962811"/>
            <a:ext cx="15525572" cy="2275978"/>
          </a:xfrm>
        </p:spPr>
        <p:txBody>
          <a:bodyPr/>
          <a:lstStyle>
            <a:lvl1pPr marL="0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1pPr>
            <a:lvl2pPr marL="675010" indent="0">
              <a:buNone/>
              <a:defRPr sz="2953">
                <a:solidFill>
                  <a:schemeClr val="tx1">
                    <a:tint val="75000"/>
                  </a:schemeClr>
                </a:solidFill>
              </a:defRPr>
            </a:lvl2pPr>
            <a:lvl3pPr marL="1350020" indent="0">
              <a:buNone/>
              <a:defRPr sz="2658">
                <a:solidFill>
                  <a:schemeClr val="tx1">
                    <a:tint val="75000"/>
                  </a:schemeClr>
                </a:solidFill>
              </a:defRPr>
            </a:lvl3pPr>
            <a:lvl4pPr marL="2025030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4pPr>
            <a:lvl5pPr marL="2700040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5pPr>
            <a:lvl6pPr marL="3375050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6pPr>
            <a:lvl7pPr marL="4050060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7pPr>
            <a:lvl8pPr marL="4725071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8pPr>
            <a:lvl9pPr marL="5400081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19443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2769710"/>
            <a:ext cx="7650282" cy="6601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2769710"/>
            <a:ext cx="7650282" cy="6601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75857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553943"/>
            <a:ext cx="15525572" cy="20110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1" y="2550542"/>
            <a:ext cx="7615123" cy="1249981"/>
          </a:xfrm>
        </p:spPr>
        <p:txBody>
          <a:bodyPr anchor="b"/>
          <a:lstStyle>
            <a:lvl1pPr marL="0" indent="0">
              <a:buNone/>
              <a:defRPr sz="3543" b="1"/>
            </a:lvl1pPr>
            <a:lvl2pPr marL="675010" indent="0">
              <a:buNone/>
              <a:defRPr sz="2953" b="1"/>
            </a:lvl2pPr>
            <a:lvl3pPr marL="1350020" indent="0">
              <a:buNone/>
              <a:defRPr sz="2658" b="1"/>
            </a:lvl3pPr>
            <a:lvl4pPr marL="2025030" indent="0">
              <a:buNone/>
              <a:defRPr sz="2362" b="1"/>
            </a:lvl4pPr>
            <a:lvl5pPr marL="2700040" indent="0">
              <a:buNone/>
              <a:defRPr sz="2362" b="1"/>
            </a:lvl5pPr>
            <a:lvl6pPr marL="3375050" indent="0">
              <a:buNone/>
              <a:defRPr sz="2362" b="1"/>
            </a:lvl6pPr>
            <a:lvl7pPr marL="4050060" indent="0">
              <a:buNone/>
              <a:defRPr sz="2362" b="1"/>
            </a:lvl7pPr>
            <a:lvl8pPr marL="4725071" indent="0">
              <a:buNone/>
              <a:defRPr sz="2362" b="1"/>
            </a:lvl8pPr>
            <a:lvl9pPr marL="5400081" indent="0">
              <a:buNone/>
              <a:defRPr sz="236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1" y="3800523"/>
            <a:ext cx="7615123" cy="55899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6" y="2550542"/>
            <a:ext cx="7652626" cy="1249981"/>
          </a:xfrm>
        </p:spPr>
        <p:txBody>
          <a:bodyPr anchor="b"/>
          <a:lstStyle>
            <a:lvl1pPr marL="0" indent="0">
              <a:buNone/>
              <a:defRPr sz="3543" b="1"/>
            </a:lvl1pPr>
            <a:lvl2pPr marL="675010" indent="0">
              <a:buNone/>
              <a:defRPr sz="2953" b="1"/>
            </a:lvl2pPr>
            <a:lvl3pPr marL="1350020" indent="0">
              <a:buNone/>
              <a:defRPr sz="2658" b="1"/>
            </a:lvl3pPr>
            <a:lvl4pPr marL="2025030" indent="0">
              <a:buNone/>
              <a:defRPr sz="2362" b="1"/>
            </a:lvl4pPr>
            <a:lvl5pPr marL="2700040" indent="0">
              <a:buNone/>
              <a:defRPr sz="2362" b="1"/>
            </a:lvl5pPr>
            <a:lvl6pPr marL="3375050" indent="0">
              <a:buNone/>
              <a:defRPr sz="2362" b="1"/>
            </a:lvl6pPr>
            <a:lvl7pPr marL="4050060" indent="0">
              <a:buNone/>
              <a:defRPr sz="2362" b="1"/>
            </a:lvl7pPr>
            <a:lvl8pPr marL="4725071" indent="0">
              <a:buNone/>
              <a:defRPr sz="2362" b="1"/>
            </a:lvl8pPr>
            <a:lvl9pPr marL="5400081" indent="0">
              <a:buNone/>
              <a:defRPr sz="236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6" y="3800523"/>
            <a:ext cx="7652626" cy="55899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93778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56159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93023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693632"/>
            <a:ext cx="5805682" cy="2427711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1498052"/>
            <a:ext cx="9112836" cy="7393921"/>
          </a:xfrm>
        </p:spPr>
        <p:txBody>
          <a:bodyPr/>
          <a:lstStyle>
            <a:lvl1pPr>
              <a:defRPr sz="4724"/>
            </a:lvl1pPr>
            <a:lvl2pPr>
              <a:defRPr sz="4134"/>
            </a:lvl2pPr>
            <a:lvl3pPr>
              <a:defRPr sz="3543"/>
            </a:lvl3pPr>
            <a:lvl4pPr>
              <a:defRPr sz="2953"/>
            </a:lvl4pPr>
            <a:lvl5pPr>
              <a:defRPr sz="2953"/>
            </a:lvl5pPr>
            <a:lvl6pPr>
              <a:defRPr sz="2953"/>
            </a:lvl6pPr>
            <a:lvl7pPr>
              <a:defRPr sz="2953"/>
            </a:lvl7pPr>
            <a:lvl8pPr>
              <a:defRPr sz="2953"/>
            </a:lvl8pPr>
            <a:lvl9pPr>
              <a:defRPr sz="29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3121343"/>
            <a:ext cx="5805682" cy="5782673"/>
          </a:xfrm>
        </p:spPr>
        <p:txBody>
          <a:bodyPr/>
          <a:lstStyle>
            <a:lvl1pPr marL="0" indent="0">
              <a:buNone/>
              <a:defRPr sz="2362"/>
            </a:lvl1pPr>
            <a:lvl2pPr marL="675010" indent="0">
              <a:buNone/>
              <a:defRPr sz="2067"/>
            </a:lvl2pPr>
            <a:lvl3pPr marL="1350020" indent="0">
              <a:buNone/>
              <a:defRPr sz="1772"/>
            </a:lvl3pPr>
            <a:lvl4pPr marL="2025030" indent="0">
              <a:buNone/>
              <a:defRPr sz="1476"/>
            </a:lvl4pPr>
            <a:lvl5pPr marL="2700040" indent="0">
              <a:buNone/>
              <a:defRPr sz="1476"/>
            </a:lvl5pPr>
            <a:lvl6pPr marL="3375050" indent="0">
              <a:buNone/>
              <a:defRPr sz="1476"/>
            </a:lvl6pPr>
            <a:lvl7pPr marL="4050060" indent="0">
              <a:buNone/>
              <a:defRPr sz="1476"/>
            </a:lvl7pPr>
            <a:lvl8pPr marL="4725071" indent="0">
              <a:buNone/>
              <a:defRPr sz="1476"/>
            </a:lvl8pPr>
            <a:lvl9pPr marL="5400081" indent="0">
              <a:buNone/>
              <a:defRPr sz="147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6859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693632"/>
            <a:ext cx="5805682" cy="2427711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1498052"/>
            <a:ext cx="9112836" cy="7393921"/>
          </a:xfrm>
        </p:spPr>
        <p:txBody>
          <a:bodyPr anchor="t"/>
          <a:lstStyle>
            <a:lvl1pPr marL="0" indent="0">
              <a:buNone/>
              <a:defRPr sz="4724"/>
            </a:lvl1pPr>
            <a:lvl2pPr marL="675010" indent="0">
              <a:buNone/>
              <a:defRPr sz="4134"/>
            </a:lvl2pPr>
            <a:lvl3pPr marL="1350020" indent="0">
              <a:buNone/>
              <a:defRPr sz="3543"/>
            </a:lvl3pPr>
            <a:lvl4pPr marL="2025030" indent="0">
              <a:buNone/>
              <a:defRPr sz="2953"/>
            </a:lvl4pPr>
            <a:lvl5pPr marL="2700040" indent="0">
              <a:buNone/>
              <a:defRPr sz="2953"/>
            </a:lvl5pPr>
            <a:lvl6pPr marL="3375050" indent="0">
              <a:buNone/>
              <a:defRPr sz="2953"/>
            </a:lvl6pPr>
            <a:lvl7pPr marL="4050060" indent="0">
              <a:buNone/>
              <a:defRPr sz="2953"/>
            </a:lvl7pPr>
            <a:lvl8pPr marL="4725071" indent="0">
              <a:buNone/>
              <a:defRPr sz="2953"/>
            </a:lvl8pPr>
            <a:lvl9pPr marL="5400081" indent="0">
              <a:buNone/>
              <a:defRPr sz="29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3121343"/>
            <a:ext cx="5805682" cy="5782673"/>
          </a:xfrm>
        </p:spPr>
        <p:txBody>
          <a:bodyPr/>
          <a:lstStyle>
            <a:lvl1pPr marL="0" indent="0">
              <a:buNone/>
              <a:defRPr sz="2362"/>
            </a:lvl1pPr>
            <a:lvl2pPr marL="675010" indent="0">
              <a:buNone/>
              <a:defRPr sz="2067"/>
            </a:lvl2pPr>
            <a:lvl3pPr marL="1350020" indent="0">
              <a:buNone/>
              <a:defRPr sz="1772"/>
            </a:lvl3pPr>
            <a:lvl4pPr marL="2025030" indent="0">
              <a:buNone/>
              <a:defRPr sz="1476"/>
            </a:lvl4pPr>
            <a:lvl5pPr marL="2700040" indent="0">
              <a:buNone/>
              <a:defRPr sz="1476"/>
            </a:lvl5pPr>
            <a:lvl6pPr marL="3375050" indent="0">
              <a:buNone/>
              <a:defRPr sz="1476"/>
            </a:lvl6pPr>
            <a:lvl7pPr marL="4050060" indent="0">
              <a:buNone/>
              <a:defRPr sz="1476"/>
            </a:lvl7pPr>
            <a:lvl8pPr marL="4725071" indent="0">
              <a:buNone/>
              <a:defRPr sz="1476"/>
            </a:lvl8pPr>
            <a:lvl9pPr marL="5400081" indent="0">
              <a:buNone/>
              <a:defRPr sz="147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48769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553943"/>
            <a:ext cx="15525572" cy="20110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2769710"/>
            <a:ext cx="15525572" cy="6601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9643408"/>
            <a:ext cx="4050149" cy="5539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2595B-FF5B-4191-96C8-FF444104AEBF}" type="datetimeFigureOut">
              <a:rPr lang="en-ZA" smtClean="0"/>
              <a:t>2021/08/27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9643408"/>
            <a:ext cx="6075224" cy="5539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9643408"/>
            <a:ext cx="4050149" cy="5539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7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37E39-5219-4EA2-829C-2D0ED838065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984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350020" rtl="0" eaLnBrk="1" latinLnBrk="0" hangingPunct="1">
        <a:lnSpc>
          <a:spcPct val="90000"/>
        </a:lnSpc>
        <a:spcBef>
          <a:spcPct val="0"/>
        </a:spcBef>
        <a:buNone/>
        <a:defRPr sz="64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7505" indent="-337505" algn="l" defTabSz="1350020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4134" kern="1200">
          <a:solidFill>
            <a:schemeClr val="tx1"/>
          </a:solidFill>
          <a:latin typeface="+mn-lt"/>
          <a:ea typeface="+mn-ea"/>
          <a:cs typeface="+mn-cs"/>
        </a:defRPr>
      </a:lvl1pPr>
      <a:lvl2pPr marL="1012515" indent="-337505" algn="l" defTabSz="1350020" rtl="0" eaLnBrk="1" latinLnBrk="0" hangingPunct="1">
        <a:lnSpc>
          <a:spcPct val="90000"/>
        </a:lnSpc>
        <a:spcBef>
          <a:spcPts val="738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687525" indent="-337505" algn="l" defTabSz="1350020" rtl="0" eaLnBrk="1" latinLnBrk="0" hangingPunct="1">
        <a:lnSpc>
          <a:spcPct val="90000"/>
        </a:lnSpc>
        <a:spcBef>
          <a:spcPts val="738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3pPr>
      <a:lvl4pPr marL="2362535" indent="-337505" algn="l" defTabSz="1350020" rtl="0" eaLnBrk="1" latinLnBrk="0" hangingPunct="1">
        <a:lnSpc>
          <a:spcPct val="90000"/>
        </a:lnSpc>
        <a:spcBef>
          <a:spcPts val="738"/>
        </a:spcBef>
        <a:buFont typeface="Arial" panose="020B0604020202020204" pitchFamily="34" charset="0"/>
        <a:buChar char="•"/>
        <a:defRPr sz="2658" kern="1200">
          <a:solidFill>
            <a:schemeClr val="tx1"/>
          </a:solidFill>
          <a:latin typeface="+mn-lt"/>
          <a:ea typeface="+mn-ea"/>
          <a:cs typeface="+mn-cs"/>
        </a:defRPr>
      </a:lvl4pPr>
      <a:lvl5pPr marL="3037545" indent="-337505" algn="l" defTabSz="1350020" rtl="0" eaLnBrk="1" latinLnBrk="0" hangingPunct="1">
        <a:lnSpc>
          <a:spcPct val="90000"/>
        </a:lnSpc>
        <a:spcBef>
          <a:spcPts val="738"/>
        </a:spcBef>
        <a:buFont typeface="Arial" panose="020B0604020202020204" pitchFamily="34" charset="0"/>
        <a:buChar char="•"/>
        <a:defRPr sz="2658" kern="1200">
          <a:solidFill>
            <a:schemeClr val="tx1"/>
          </a:solidFill>
          <a:latin typeface="+mn-lt"/>
          <a:ea typeface="+mn-ea"/>
          <a:cs typeface="+mn-cs"/>
        </a:defRPr>
      </a:lvl5pPr>
      <a:lvl6pPr marL="3712555" indent="-337505" algn="l" defTabSz="1350020" rtl="0" eaLnBrk="1" latinLnBrk="0" hangingPunct="1">
        <a:lnSpc>
          <a:spcPct val="90000"/>
        </a:lnSpc>
        <a:spcBef>
          <a:spcPts val="738"/>
        </a:spcBef>
        <a:buFont typeface="Arial" panose="020B0604020202020204" pitchFamily="34" charset="0"/>
        <a:buChar char="•"/>
        <a:defRPr sz="2658" kern="1200">
          <a:solidFill>
            <a:schemeClr val="tx1"/>
          </a:solidFill>
          <a:latin typeface="+mn-lt"/>
          <a:ea typeface="+mn-ea"/>
          <a:cs typeface="+mn-cs"/>
        </a:defRPr>
      </a:lvl6pPr>
      <a:lvl7pPr marL="4387566" indent="-337505" algn="l" defTabSz="1350020" rtl="0" eaLnBrk="1" latinLnBrk="0" hangingPunct="1">
        <a:lnSpc>
          <a:spcPct val="90000"/>
        </a:lnSpc>
        <a:spcBef>
          <a:spcPts val="738"/>
        </a:spcBef>
        <a:buFont typeface="Arial" panose="020B0604020202020204" pitchFamily="34" charset="0"/>
        <a:buChar char="•"/>
        <a:defRPr sz="2658" kern="1200">
          <a:solidFill>
            <a:schemeClr val="tx1"/>
          </a:solidFill>
          <a:latin typeface="+mn-lt"/>
          <a:ea typeface="+mn-ea"/>
          <a:cs typeface="+mn-cs"/>
        </a:defRPr>
      </a:lvl7pPr>
      <a:lvl8pPr marL="5062576" indent="-337505" algn="l" defTabSz="1350020" rtl="0" eaLnBrk="1" latinLnBrk="0" hangingPunct="1">
        <a:lnSpc>
          <a:spcPct val="90000"/>
        </a:lnSpc>
        <a:spcBef>
          <a:spcPts val="738"/>
        </a:spcBef>
        <a:buFont typeface="Arial" panose="020B0604020202020204" pitchFamily="34" charset="0"/>
        <a:buChar char="•"/>
        <a:defRPr sz="2658" kern="1200">
          <a:solidFill>
            <a:schemeClr val="tx1"/>
          </a:solidFill>
          <a:latin typeface="+mn-lt"/>
          <a:ea typeface="+mn-ea"/>
          <a:cs typeface="+mn-cs"/>
        </a:defRPr>
      </a:lvl8pPr>
      <a:lvl9pPr marL="5737586" indent="-337505" algn="l" defTabSz="1350020" rtl="0" eaLnBrk="1" latinLnBrk="0" hangingPunct="1">
        <a:lnSpc>
          <a:spcPct val="90000"/>
        </a:lnSpc>
        <a:spcBef>
          <a:spcPts val="738"/>
        </a:spcBef>
        <a:buFont typeface="Arial" panose="020B0604020202020204" pitchFamily="34" charset="0"/>
        <a:buChar char="•"/>
        <a:defRPr sz="26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50020" rtl="0" eaLnBrk="1" latinLnBrk="0" hangingPunct="1">
        <a:defRPr sz="2658" kern="1200">
          <a:solidFill>
            <a:schemeClr val="tx1"/>
          </a:solidFill>
          <a:latin typeface="+mn-lt"/>
          <a:ea typeface="+mn-ea"/>
          <a:cs typeface="+mn-cs"/>
        </a:defRPr>
      </a:lvl1pPr>
      <a:lvl2pPr marL="675010" algn="l" defTabSz="1350020" rtl="0" eaLnBrk="1" latinLnBrk="0" hangingPunct="1">
        <a:defRPr sz="2658" kern="1200">
          <a:solidFill>
            <a:schemeClr val="tx1"/>
          </a:solidFill>
          <a:latin typeface="+mn-lt"/>
          <a:ea typeface="+mn-ea"/>
          <a:cs typeface="+mn-cs"/>
        </a:defRPr>
      </a:lvl2pPr>
      <a:lvl3pPr marL="1350020" algn="l" defTabSz="1350020" rtl="0" eaLnBrk="1" latinLnBrk="0" hangingPunct="1">
        <a:defRPr sz="2658" kern="1200">
          <a:solidFill>
            <a:schemeClr val="tx1"/>
          </a:solidFill>
          <a:latin typeface="+mn-lt"/>
          <a:ea typeface="+mn-ea"/>
          <a:cs typeface="+mn-cs"/>
        </a:defRPr>
      </a:lvl3pPr>
      <a:lvl4pPr marL="2025030" algn="l" defTabSz="1350020" rtl="0" eaLnBrk="1" latinLnBrk="0" hangingPunct="1">
        <a:defRPr sz="2658" kern="1200">
          <a:solidFill>
            <a:schemeClr val="tx1"/>
          </a:solidFill>
          <a:latin typeface="+mn-lt"/>
          <a:ea typeface="+mn-ea"/>
          <a:cs typeface="+mn-cs"/>
        </a:defRPr>
      </a:lvl4pPr>
      <a:lvl5pPr marL="2700040" algn="l" defTabSz="1350020" rtl="0" eaLnBrk="1" latinLnBrk="0" hangingPunct="1">
        <a:defRPr sz="2658" kern="1200">
          <a:solidFill>
            <a:schemeClr val="tx1"/>
          </a:solidFill>
          <a:latin typeface="+mn-lt"/>
          <a:ea typeface="+mn-ea"/>
          <a:cs typeface="+mn-cs"/>
        </a:defRPr>
      </a:lvl5pPr>
      <a:lvl6pPr marL="3375050" algn="l" defTabSz="1350020" rtl="0" eaLnBrk="1" latinLnBrk="0" hangingPunct="1">
        <a:defRPr sz="2658" kern="1200">
          <a:solidFill>
            <a:schemeClr val="tx1"/>
          </a:solidFill>
          <a:latin typeface="+mn-lt"/>
          <a:ea typeface="+mn-ea"/>
          <a:cs typeface="+mn-cs"/>
        </a:defRPr>
      </a:lvl6pPr>
      <a:lvl7pPr marL="4050060" algn="l" defTabSz="1350020" rtl="0" eaLnBrk="1" latinLnBrk="0" hangingPunct="1">
        <a:defRPr sz="2658" kern="1200">
          <a:solidFill>
            <a:schemeClr val="tx1"/>
          </a:solidFill>
          <a:latin typeface="+mn-lt"/>
          <a:ea typeface="+mn-ea"/>
          <a:cs typeface="+mn-cs"/>
        </a:defRPr>
      </a:lvl7pPr>
      <a:lvl8pPr marL="4725071" algn="l" defTabSz="1350020" rtl="0" eaLnBrk="1" latinLnBrk="0" hangingPunct="1">
        <a:defRPr sz="2658" kern="1200">
          <a:solidFill>
            <a:schemeClr val="tx1"/>
          </a:solidFill>
          <a:latin typeface="+mn-lt"/>
          <a:ea typeface="+mn-ea"/>
          <a:cs typeface="+mn-cs"/>
        </a:defRPr>
      </a:lvl8pPr>
      <a:lvl9pPr marL="5400081" algn="l" defTabSz="1350020" rtl="0" eaLnBrk="1" latinLnBrk="0" hangingPunct="1">
        <a:defRPr sz="26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85BA940-65B3-4EC2-BE8B-D517013664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1924356"/>
              </p:ext>
            </p:extLst>
          </p:nvPr>
        </p:nvGraphicFramePr>
        <p:xfrm>
          <a:off x="0" y="241169"/>
          <a:ext cx="18000663" cy="9922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2789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67909408-3567-4F2D-B3B9-7C326EFD76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8612221"/>
              </p:ext>
            </p:extLst>
          </p:nvPr>
        </p:nvGraphicFramePr>
        <p:xfrm>
          <a:off x="0" y="-1"/>
          <a:ext cx="18000663" cy="1040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3936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9B32B4A9-A946-412E-B301-B711A3AEF6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0610388"/>
              </p:ext>
            </p:extLst>
          </p:nvPr>
        </p:nvGraphicFramePr>
        <p:xfrm>
          <a:off x="0" y="1"/>
          <a:ext cx="18000663" cy="10404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3429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89F4B97C-A8DC-44E3-9252-66B7F2F479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2531749"/>
              </p:ext>
            </p:extLst>
          </p:nvPr>
        </p:nvGraphicFramePr>
        <p:xfrm>
          <a:off x="-1" y="0"/>
          <a:ext cx="18000663" cy="10404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7253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60</Words>
  <Application>Microsoft Office PowerPoint</Application>
  <PresentationFormat>Custom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Thabo Mabuka</dc:creator>
  <cp:lastModifiedBy>Thabo Mabuka</cp:lastModifiedBy>
  <cp:revision>8</cp:revision>
  <dcterms:created xsi:type="dcterms:W3CDTF">2021-08-25T23:32:15Z</dcterms:created>
  <dcterms:modified xsi:type="dcterms:W3CDTF">2021-08-27T07:53:42Z</dcterms:modified>
</cp:coreProperties>
</file>