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71" r:id="rId3"/>
    <p:sldId id="256" r:id="rId4"/>
    <p:sldId id="279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EDE"/>
    <a:srgbClr val="E78AC3"/>
    <a:srgbClr val="8DA0CB"/>
    <a:srgbClr val="E88BC4"/>
    <a:srgbClr val="66C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15" autoAdjust="0"/>
    <p:restoredTop sz="94660"/>
  </p:normalViewPr>
  <p:slideViewPr>
    <p:cSldViewPr snapToGrid="0">
      <p:cViewPr varScale="1">
        <p:scale>
          <a:sx n="60" d="100"/>
          <a:sy n="60" d="100"/>
        </p:scale>
        <p:origin x="29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98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048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108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069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8057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5914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4127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644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241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840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7201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E0CEA-0E84-46AA-8773-975DBCD4BB5E}" type="datetimeFigureOut">
              <a:rPr lang="es-ES" smtClean="0"/>
              <a:t>22/06/2022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3114C-FBDE-456D-8DC6-17E23601F488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260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9.emf"/><Relationship Id="rId26" Type="http://schemas.openxmlformats.org/officeDocument/2006/relationships/image" Target="../media/image13.emf"/><Relationship Id="rId3" Type="http://schemas.openxmlformats.org/officeDocument/2006/relationships/oleObject" Target="../embeddings/oleObject2.bin"/><Relationship Id="rId21" Type="http://schemas.openxmlformats.org/officeDocument/2006/relationships/oleObject" Target="../embeddings/oleObject11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6.emf"/><Relationship Id="rId17" Type="http://schemas.openxmlformats.org/officeDocument/2006/relationships/oleObject" Target="../embeddings/oleObject9.bin"/><Relationship Id="rId25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emf"/><Relationship Id="rId20" Type="http://schemas.openxmlformats.org/officeDocument/2006/relationships/image" Target="../media/image10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6.bin"/><Relationship Id="rId24" Type="http://schemas.openxmlformats.org/officeDocument/2006/relationships/image" Target="../media/image12.emf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23" Type="http://schemas.openxmlformats.org/officeDocument/2006/relationships/oleObject" Target="../embeddings/oleObject12.bin"/><Relationship Id="rId10" Type="http://schemas.openxmlformats.org/officeDocument/2006/relationships/image" Target="../media/image5.emf"/><Relationship Id="rId19" Type="http://schemas.openxmlformats.org/officeDocument/2006/relationships/oleObject" Target="../embeddings/oleObject10.bin"/><Relationship Id="rId4" Type="http://schemas.openxmlformats.org/officeDocument/2006/relationships/image" Target="../media/image2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7.emf"/><Relationship Id="rId22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1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e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7.emf"/><Relationship Id="rId4" Type="http://schemas.openxmlformats.org/officeDocument/2006/relationships/image" Target="../media/image14.emf"/><Relationship Id="rId9" Type="http://schemas.openxmlformats.org/officeDocument/2006/relationships/oleObject" Target="../embeddings/oleObject1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2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e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22.emf"/><Relationship Id="rId4" Type="http://schemas.openxmlformats.org/officeDocument/2006/relationships/image" Target="../media/image19.emf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7E2688CD-7699-AAB0-6352-D6000973F7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2573365"/>
              </p:ext>
            </p:extLst>
          </p:nvPr>
        </p:nvGraphicFramePr>
        <p:xfrm>
          <a:off x="2169934" y="1057612"/>
          <a:ext cx="1970087" cy="604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name="Prism 8" r:id="rId3" imgW="1969582" imgH="6041951" progId="Prism8.Document">
                  <p:embed/>
                </p:oleObj>
              </mc:Choice>
              <mc:Fallback>
                <p:oleObj name="Prism 8" r:id="rId3" imgW="1969582" imgH="6041951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69934" y="1057612"/>
                        <a:ext cx="1970087" cy="6042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ZoneTexte 7">
            <a:extLst>
              <a:ext uri="{FF2B5EF4-FFF2-40B4-BE49-F238E27FC236}">
                <a16:creationId xmlns:a16="http://schemas.microsoft.com/office/drawing/2014/main" id="{AF3756B2-8A9C-0D41-CB4A-FA35B59969B1}"/>
              </a:ext>
            </a:extLst>
          </p:cNvPr>
          <p:cNvSpPr txBox="1"/>
          <p:nvPr/>
        </p:nvSpPr>
        <p:spPr>
          <a:xfrm>
            <a:off x="2603525" y="702101"/>
            <a:ext cx="11576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>
                <a:cs typeface="Arial" panose="020B0604020202020204" pitchFamily="34" charset="0"/>
              </a:rPr>
              <a:t>LICA-FR </a:t>
            </a:r>
            <a:r>
              <a:rPr lang="fr-FR" sz="1200" b="1" dirty="0" err="1">
                <a:cs typeface="Arial" panose="020B0604020202020204" pitchFamily="34" charset="0"/>
              </a:rPr>
              <a:t>cohort</a:t>
            </a:r>
            <a:endParaRPr lang="fr-FR" sz="1200" b="1" dirty="0">
              <a:cs typeface="Arial" panose="020B0604020202020204" pitchFamily="34" charset="0"/>
            </a:endParaRPr>
          </a:p>
          <a:p>
            <a:pPr algn="ctr"/>
            <a:r>
              <a:rPr lang="fr-FR" sz="1000" dirty="0">
                <a:cs typeface="Arial" panose="020B0604020202020204" pitchFamily="34" charset="0"/>
              </a:rPr>
              <a:t>(161 HCC Patients)</a:t>
            </a:r>
          </a:p>
        </p:txBody>
      </p:sp>
      <p:cxnSp>
        <p:nvCxnSpPr>
          <p:cNvPr id="8" name="Connecteur droit 17">
            <a:extLst>
              <a:ext uri="{FF2B5EF4-FFF2-40B4-BE49-F238E27FC236}">
                <a16:creationId xmlns:a16="http://schemas.microsoft.com/office/drawing/2014/main" id="{F5893AD5-0504-3A10-D9A4-77A534AC624A}"/>
              </a:ext>
            </a:extLst>
          </p:cNvPr>
          <p:cNvCxnSpPr/>
          <p:nvPr/>
        </p:nvCxnSpPr>
        <p:spPr>
          <a:xfrm>
            <a:off x="310340" y="425102"/>
            <a:ext cx="360000" cy="0"/>
          </a:xfrm>
          <a:prstGeom prst="line">
            <a:avLst/>
          </a:prstGeom>
          <a:ln w="28575">
            <a:solidFill>
              <a:srgbClr val="FF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18">
            <a:extLst>
              <a:ext uri="{FF2B5EF4-FFF2-40B4-BE49-F238E27FC236}">
                <a16:creationId xmlns:a16="http://schemas.microsoft.com/office/drawing/2014/main" id="{305E086D-1DE8-2452-9DE8-7D203C2A0F23}"/>
              </a:ext>
            </a:extLst>
          </p:cNvPr>
          <p:cNvCxnSpPr/>
          <p:nvPr/>
        </p:nvCxnSpPr>
        <p:spPr>
          <a:xfrm>
            <a:off x="1964259" y="425102"/>
            <a:ext cx="360000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19">
            <a:extLst>
              <a:ext uri="{FF2B5EF4-FFF2-40B4-BE49-F238E27FC236}">
                <a16:creationId xmlns:a16="http://schemas.microsoft.com/office/drawing/2014/main" id="{8791FB5F-E96C-0587-85F7-39935DDC151A}"/>
              </a:ext>
            </a:extLst>
          </p:cNvPr>
          <p:cNvCxnSpPr/>
          <p:nvPr/>
        </p:nvCxnSpPr>
        <p:spPr>
          <a:xfrm>
            <a:off x="3569953" y="425102"/>
            <a:ext cx="360000" cy="0"/>
          </a:xfrm>
          <a:prstGeom prst="line">
            <a:avLst/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20">
            <a:extLst>
              <a:ext uri="{FF2B5EF4-FFF2-40B4-BE49-F238E27FC236}">
                <a16:creationId xmlns:a16="http://schemas.microsoft.com/office/drawing/2014/main" id="{BFCAD916-58FD-03EE-8204-869032B1818F}"/>
              </a:ext>
            </a:extLst>
          </p:cNvPr>
          <p:cNvCxnSpPr/>
          <p:nvPr/>
        </p:nvCxnSpPr>
        <p:spPr>
          <a:xfrm>
            <a:off x="5185275" y="425102"/>
            <a:ext cx="3600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21">
            <a:extLst>
              <a:ext uri="{FF2B5EF4-FFF2-40B4-BE49-F238E27FC236}">
                <a16:creationId xmlns:a16="http://schemas.microsoft.com/office/drawing/2014/main" id="{5BE80ED7-DBE9-BD55-561C-849D730E1F52}"/>
              </a:ext>
            </a:extLst>
          </p:cNvPr>
          <p:cNvSpPr txBox="1"/>
          <p:nvPr/>
        </p:nvSpPr>
        <p:spPr>
          <a:xfrm>
            <a:off x="2247312" y="286603"/>
            <a:ext cx="1742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err="1">
                <a:cs typeface="Arial" panose="020B0604020202020204" pitchFamily="34" charset="0"/>
              </a:rPr>
              <a:t>MYC</a:t>
            </a:r>
            <a:r>
              <a:rPr lang="fr-FR" sz="1200" i="1" baseline="30000" dirty="0" err="1">
                <a:cs typeface="Arial" panose="020B0604020202020204" pitchFamily="34" charset="0"/>
              </a:rPr>
              <a:t>low</a:t>
            </a:r>
            <a:r>
              <a:rPr lang="fr-FR" sz="1200" i="1" dirty="0">
                <a:cs typeface="Arial" panose="020B0604020202020204" pitchFamily="34" charset="0"/>
              </a:rPr>
              <a:t>/</a:t>
            </a:r>
            <a:r>
              <a:rPr lang="fr-FR" sz="1200" i="1" dirty="0" err="1">
                <a:cs typeface="Arial" panose="020B0604020202020204" pitchFamily="34" charset="0"/>
              </a:rPr>
              <a:t>MET</a:t>
            </a:r>
            <a:r>
              <a:rPr lang="fr-FR" sz="1200" i="1" baseline="30000" dirty="0" err="1">
                <a:cs typeface="Arial" panose="020B0604020202020204" pitchFamily="34" charset="0"/>
              </a:rPr>
              <a:t>high</a:t>
            </a:r>
            <a:endParaRPr lang="fr-FR" sz="1200" i="1" baseline="30000" dirty="0">
              <a:cs typeface="Arial" panose="020B0604020202020204" pitchFamily="34" charset="0"/>
            </a:endParaRPr>
          </a:p>
        </p:txBody>
      </p:sp>
      <p:sp>
        <p:nvSpPr>
          <p:cNvPr id="13" name="ZoneTexte 55">
            <a:extLst>
              <a:ext uri="{FF2B5EF4-FFF2-40B4-BE49-F238E27FC236}">
                <a16:creationId xmlns:a16="http://schemas.microsoft.com/office/drawing/2014/main" id="{E1F765B1-8F08-B06A-9FBA-40F50D93FF0B}"/>
              </a:ext>
            </a:extLst>
          </p:cNvPr>
          <p:cNvSpPr txBox="1"/>
          <p:nvPr/>
        </p:nvSpPr>
        <p:spPr>
          <a:xfrm>
            <a:off x="593392" y="286603"/>
            <a:ext cx="1742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err="1">
                <a:cs typeface="Arial" panose="020B0604020202020204" pitchFamily="34" charset="0"/>
              </a:rPr>
              <a:t>MYC</a:t>
            </a:r>
            <a:r>
              <a:rPr lang="fr-FR" sz="1200" i="1" baseline="30000" dirty="0" err="1">
                <a:cs typeface="Arial" panose="020B0604020202020204" pitchFamily="34" charset="0"/>
              </a:rPr>
              <a:t>high</a:t>
            </a:r>
            <a:r>
              <a:rPr lang="fr-FR" sz="1200" i="1" dirty="0">
                <a:cs typeface="Arial" panose="020B0604020202020204" pitchFamily="34" charset="0"/>
              </a:rPr>
              <a:t>/</a:t>
            </a:r>
            <a:r>
              <a:rPr lang="fr-FR" sz="1200" i="1" dirty="0" err="1">
                <a:cs typeface="Arial" panose="020B0604020202020204" pitchFamily="34" charset="0"/>
              </a:rPr>
              <a:t>MET</a:t>
            </a:r>
            <a:r>
              <a:rPr lang="fr-FR" sz="1200" i="1" baseline="30000" dirty="0" err="1">
                <a:cs typeface="Arial" panose="020B0604020202020204" pitchFamily="34" charset="0"/>
              </a:rPr>
              <a:t>high</a:t>
            </a:r>
            <a:endParaRPr lang="fr-FR" sz="1200" i="1" baseline="30000" dirty="0">
              <a:cs typeface="Arial" panose="020B0604020202020204" pitchFamily="34" charset="0"/>
            </a:endParaRPr>
          </a:p>
        </p:txBody>
      </p:sp>
      <p:sp>
        <p:nvSpPr>
          <p:cNvPr id="14" name="ZoneTexte 56">
            <a:extLst>
              <a:ext uri="{FF2B5EF4-FFF2-40B4-BE49-F238E27FC236}">
                <a16:creationId xmlns:a16="http://schemas.microsoft.com/office/drawing/2014/main" id="{2A002CAB-51D3-DF57-A498-91F732C77DA5}"/>
              </a:ext>
            </a:extLst>
          </p:cNvPr>
          <p:cNvSpPr txBox="1"/>
          <p:nvPr/>
        </p:nvSpPr>
        <p:spPr>
          <a:xfrm>
            <a:off x="5466834" y="286603"/>
            <a:ext cx="1742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r>
              <a:rPr lang="fr-FR" sz="1200" i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fr-FR" sz="1200" i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fr-FR" sz="1200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57">
            <a:extLst>
              <a:ext uri="{FF2B5EF4-FFF2-40B4-BE49-F238E27FC236}">
                <a16:creationId xmlns:a16="http://schemas.microsoft.com/office/drawing/2014/main" id="{E0E3FD2A-0715-FA06-CBA9-0EBFE8518466}"/>
              </a:ext>
            </a:extLst>
          </p:cNvPr>
          <p:cNvSpPr txBox="1"/>
          <p:nvPr/>
        </p:nvSpPr>
        <p:spPr>
          <a:xfrm>
            <a:off x="3851014" y="286603"/>
            <a:ext cx="1742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err="1">
                <a:cs typeface="Arial" panose="020B0604020202020204" pitchFamily="34" charset="0"/>
              </a:rPr>
              <a:t>MYC</a:t>
            </a:r>
            <a:r>
              <a:rPr lang="fr-FR" sz="1200" i="1" baseline="30000" dirty="0" err="1">
                <a:cs typeface="Arial" panose="020B0604020202020204" pitchFamily="34" charset="0"/>
              </a:rPr>
              <a:t>high</a:t>
            </a:r>
            <a:r>
              <a:rPr lang="fr-FR" sz="1200" i="1" dirty="0">
                <a:cs typeface="Arial" panose="020B0604020202020204" pitchFamily="34" charset="0"/>
              </a:rPr>
              <a:t>/</a:t>
            </a:r>
            <a:r>
              <a:rPr lang="fr-FR" sz="1200" i="1" dirty="0" err="1">
                <a:cs typeface="Arial" panose="020B0604020202020204" pitchFamily="34" charset="0"/>
              </a:rPr>
              <a:t>MET</a:t>
            </a:r>
            <a:r>
              <a:rPr lang="fr-FR" sz="1200" i="1" baseline="30000" dirty="0" err="1">
                <a:cs typeface="Arial" panose="020B0604020202020204" pitchFamily="34" charset="0"/>
              </a:rPr>
              <a:t>low</a:t>
            </a:r>
            <a:endParaRPr lang="fr-FR" sz="1200" i="1" baseline="30000" dirty="0">
              <a:cs typeface="Arial" panose="020B0604020202020204" pitchFamily="34" charset="0"/>
            </a:endParaRPr>
          </a:p>
        </p:txBody>
      </p:sp>
      <p:sp>
        <p:nvSpPr>
          <p:cNvPr id="16" name="Accolade ouvrante 52">
            <a:extLst>
              <a:ext uri="{FF2B5EF4-FFF2-40B4-BE49-F238E27FC236}">
                <a16:creationId xmlns:a16="http://schemas.microsoft.com/office/drawing/2014/main" id="{7A037ED2-F8D1-F4C0-85F0-9B9D80404871}"/>
              </a:ext>
            </a:extLst>
          </p:cNvPr>
          <p:cNvSpPr/>
          <p:nvPr/>
        </p:nvSpPr>
        <p:spPr>
          <a:xfrm>
            <a:off x="2291117" y="1360823"/>
            <a:ext cx="257042" cy="2723543"/>
          </a:xfrm>
          <a:prstGeom prst="leftBrace">
            <a:avLst>
              <a:gd name="adj1" fmla="val 0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cs typeface="Arial" panose="020B0604020202020204" pitchFamily="34" charset="0"/>
            </a:endParaRPr>
          </a:p>
        </p:txBody>
      </p:sp>
      <p:sp>
        <p:nvSpPr>
          <p:cNvPr id="17" name="Accolade ouvrante 54">
            <a:extLst>
              <a:ext uri="{FF2B5EF4-FFF2-40B4-BE49-F238E27FC236}">
                <a16:creationId xmlns:a16="http://schemas.microsoft.com/office/drawing/2014/main" id="{B7A40489-0FA7-A6A9-AC84-70CB92166608}"/>
              </a:ext>
            </a:extLst>
          </p:cNvPr>
          <p:cNvSpPr/>
          <p:nvPr/>
        </p:nvSpPr>
        <p:spPr>
          <a:xfrm>
            <a:off x="2291117" y="4147677"/>
            <a:ext cx="257042" cy="1916565"/>
          </a:xfrm>
          <a:prstGeom prst="leftBrace">
            <a:avLst>
              <a:gd name="adj1" fmla="val 0"/>
              <a:gd name="adj2" fmla="val 48611"/>
            </a:avLst>
          </a:prstGeom>
          <a:ln w="1905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cs typeface="Arial" panose="020B0604020202020204" pitchFamily="34" charset="0"/>
            </a:endParaRPr>
          </a:p>
        </p:txBody>
      </p:sp>
      <p:sp>
        <p:nvSpPr>
          <p:cNvPr id="18" name="Accolade ouvrante 29">
            <a:extLst>
              <a:ext uri="{FF2B5EF4-FFF2-40B4-BE49-F238E27FC236}">
                <a16:creationId xmlns:a16="http://schemas.microsoft.com/office/drawing/2014/main" id="{6D3294FD-F62D-8C8D-578D-5A61CAD016E2}"/>
              </a:ext>
            </a:extLst>
          </p:cNvPr>
          <p:cNvSpPr/>
          <p:nvPr/>
        </p:nvSpPr>
        <p:spPr>
          <a:xfrm>
            <a:off x="2369176" y="6100970"/>
            <a:ext cx="178983" cy="81622"/>
          </a:xfrm>
          <a:prstGeom prst="leftBrace">
            <a:avLst>
              <a:gd name="adj1" fmla="val 0"/>
              <a:gd name="adj2" fmla="val 48611"/>
            </a:avLst>
          </a:prstGeom>
          <a:ln w="190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cs typeface="Arial" panose="020B0604020202020204" pitchFamily="34" charset="0"/>
            </a:endParaRPr>
          </a:p>
        </p:txBody>
      </p:sp>
      <p:sp>
        <p:nvSpPr>
          <p:cNvPr id="19" name="ZoneTexte 33">
            <a:extLst>
              <a:ext uri="{FF2B5EF4-FFF2-40B4-BE49-F238E27FC236}">
                <a16:creationId xmlns:a16="http://schemas.microsoft.com/office/drawing/2014/main" id="{9EF8E2F7-7919-CAC4-96D2-48BDCCFEA7E1}"/>
              </a:ext>
            </a:extLst>
          </p:cNvPr>
          <p:cNvSpPr txBox="1"/>
          <p:nvPr/>
        </p:nvSpPr>
        <p:spPr>
          <a:xfrm>
            <a:off x="1860488" y="2607178"/>
            <a:ext cx="6876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cs typeface="Arial" panose="020B0604020202020204" pitchFamily="34" charset="0"/>
              </a:rPr>
              <a:t>57,1%</a:t>
            </a:r>
          </a:p>
        </p:txBody>
      </p:sp>
      <p:sp>
        <p:nvSpPr>
          <p:cNvPr id="20" name="ZoneTexte 33">
            <a:extLst>
              <a:ext uri="{FF2B5EF4-FFF2-40B4-BE49-F238E27FC236}">
                <a16:creationId xmlns:a16="http://schemas.microsoft.com/office/drawing/2014/main" id="{3AE9FF1B-ACAF-BAE0-A2B5-0751B94144B0}"/>
              </a:ext>
            </a:extLst>
          </p:cNvPr>
          <p:cNvSpPr txBox="1"/>
          <p:nvPr/>
        </p:nvSpPr>
        <p:spPr>
          <a:xfrm>
            <a:off x="1835684" y="4963736"/>
            <a:ext cx="6876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cs typeface="Arial" panose="020B0604020202020204" pitchFamily="34" charset="0"/>
              </a:rPr>
              <a:t>42,2%</a:t>
            </a:r>
          </a:p>
        </p:txBody>
      </p:sp>
      <p:sp>
        <p:nvSpPr>
          <p:cNvPr id="21" name="ZoneTexte 33">
            <a:extLst>
              <a:ext uri="{FF2B5EF4-FFF2-40B4-BE49-F238E27FC236}">
                <a16:creationId xmlns:a16="http://schemas.microsoft.com/office/drawing/2014/main" id="{5BAABBD6-2CD7-3D41-A118-99BD53180C6D}"/>
              </a:ext>
            </a:extLst>
          </p:cNvPr>
          <p:cNvSpPr txBox="1"/>
          <p:nvPr/>
        </p:nvSpPr>
        <p:spPr>
          <a:xfrm>
            <a:off x="1947281" y="6012137"/>
            <a:ext cx="6876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cs typeface="Arial" panose="020B0604020202020204" pitchFamily="34" charset="0"/>
              </a:rPr>
              <a:t>0,6%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31FEC6C-A1C0-44DD-F0A0-2491053D2265}"/>
              </a:ext>
            </a:extLst>
          </p:cNvPr>
          <p:cNvSpPr txBox="1"/>
          <p:nvPr/>
        </p:nvSpPr>
        <p:spPr>
          <a:xfrm>
            <a:off x="84313" y="86548"/>
            <a:ext cx="332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cs typeface="Arial" panose="020B0604020202020204" pitchFamily="34" charset="0"/>
              </a:rPr>
              <a:t>A</a:t>
            </a:r>
          </a:p>
        </p:txBody>
      </p:sp>
      <p:sp>
        <p:nvSpPr>
          <p:cNvPr id="34" name="CuadroTexto 1">
            <a:extLst>
              <a:ext uri="{FF2B5EF4-FFF2-40B4-BE49-F238E27FC236}">
                <a16:creationId xmlns:a16="http://schemas.microsoft.com/office/drawing/2014/main" id="{1092DBBF-7841-EF79-9F3D-D05A7FF5C83B}"/>
              </a:ext>
            </a:extLst>
          </p:cNvPr>
          <p:cNvSpPr txBox="1"/>
          <p:nvPr/>
        </p:nvSpPr>
        <p:spPr>
          <a:xfrm>
            <a:off x="5895603" y="9566754"/>
            <a:ext cx="959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cs typeface="Arial" panose="020B0604020202020204" pitchFamily="34" charset="0"/>
              </a:rPr>
              <a:t>Figure S1</a:t>
            </a:r>
          </a:p>
        </p:txBody>
      </p:sp>
    </p:spTree>
    <p:extLst>
      <p:ext uri="{BB962C8B-B14F-4D97-AF65-F5344CB8AC3E}">
        <p14:creationId xmlns:p14="http://schemas.microsoft.com/office/powerpoint/2010/main" val="1975475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339521AF-EA07-45DC-83D5-181D7A7129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786855"/>
              </p:ext>
            </p:extLst>
          </p:nvPr>
        </p:nvGraphicFramePr>
        <p:xfrm>
          <a:off x="447907" y="783102"/>
          <a:ext cx="1236659" cy="2064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6" name="Prism 8" r:id="rId3" imgW="1948334" imgH="3252666" progId="Prism8.Document">
                  <p:embed/>
                </p:oleObj>
              </mc:Choice>
              <mc:Fallback>
                <p:oleObj name="Prism 8" r:id="rId3" imgW="1948334" imgH="3252666" progId="Prism8.Document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861D3FCF-50D5-4A36-8201-2395F164DB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7907" y="783102"/>
                        <a:ext cx="1236659" cy="20648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8660CFC-AD00-440F-8EE8-DC80A59D27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2817928"/>
              </p:ext>
            </p:extLst>
          </p:nvPr>
        </p:nvGraphicFramePr>
        <p:xfrm>
          <a:off x="2842202" y="760559"/>
          <a:ext cx="1238250" cy="207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7" name="Prism 8" r:id="rId5" imgW="1946894" imgH="3252666" progId="Prism8.Document">
                  <p:embed/>
                </p:oleObj>
              </mc:Choice>
              <mc:Fallback>
                <p:oleObj name="Prism 8" r:id="rId5" imgW="1946894" imgH="3252666" progId="Prism8.Document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7047D335-96F2-4DC5-BF37-62FF12D27A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42202" y="760559"/>
                        <a:ext cx="1238250" cy="2071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5038F0BC-15B8-4840-9096-74645FC6B7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7858955"/>
              </p:ext>
            </p:extLst>
          </p:nvPr>
        </p:nvGraphicFramePr>
        <p:xfrm>
          <a:off x="3907196" y="770013"/>
          <a:ext cx="1229252" cy="20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" name="Prism 8" r:id="rId7" imgW="1949775" imgH="3252666" progId="Prism8.Document">
                  <p:embed/>
                </p:oleObj>
              </mc:Choice>
              <mc:Fallback>
                <p:oleObj name="Prism 8" r:id="rId7" imgW="1949775" imgH="3252666" progId="Prism8.Document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54538AAA-E9BE-481C-A0BE-C97220B98A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07196" y="770013"/>
                        <a:ext cx="1229252" cy="2049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9AEAE7A8-A1BC-4EE3-A9D3-3073C84492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79729"/>
              </p:ext>
            </p:extLst>
          </p:nvPr>
        </p:nvGraphicFramePr>
        <p:xfrm>
          <a:off x="4970156" y="760999"/>
          <a:ext cx="1228725" cy="203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" name="Prism 8" r:id="rId9" imgW="1960579" imgH="3252666" progId="Prism8.Document">
                  <p:embed/>
                </p:oleObj>
              </mc:Choice>
              <mc:Fallback>
                <p:oleObj name="Prism 8" r:id="rId9" imgW="1960579" imgH="3252666" progId="Prism8.Document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F45A72C9-DC98-464C-ADCF-F9D74034FC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970156" y="760999"/>
                        <a:ext cx="1228725" cy="203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2F2AB84B-5C7C-4CE8-B804-7C293176BBDB}"/>
              </a:ext>
            </a:extLst>
          </p:cNvPr>
          <p:cNvSpPr txBox="1"/>
          <p:nvPr/>
        </p:nvSpPr>
        <p:spPr>
          <a:xfrm>
            <a:off x="2830002" y="698445"/>
            <a:ext cx="300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cs typeface="Arial" panose="020B0604020202020204" pitchFamily="34" charset="0"/>
              </a:rPr>
              <a:t>B</a:t>
            </a:r>
          </a:p>
        </p:txBody>
      </p:sp>
      <p:sp>
        <p:nvSpPr>
          <p:cNvPr id="16" name="CuadroTexto 1">
            <a:extLst>
              <a:ext uri="{FF2B5EF4-FFF2-40B4-BE49-F238E27FC236}">
                <a16:creationId xmlns:a16="http://schemas.microsoft.com/office/drawing/2014/main" id="{B1E1F8DC-119A-460C-89F3-2DE14E5F18B6}"/>
              </a:ext>
            </a:extLst>
          </p:cNvPr>
          <p:cNvSpPr txBox="1"/>
          <p:nvPr/>
        </p:nvSpPr>
        <p:spPr>
          <a:xfrm>
            <a:off x="5895603" y="9566754"/>
            <a:ext cx="959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cs typeface="Arial" panose="020B0604020202020204" pitchFamily="34" charset="0"/>
              </a:rPr>
              <a:t>Figure S2</a:t>
            </a:r>
          </a:p>
        </p:txBody>
      </p: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9FF8BC3C-67E5-776D-63C7-77FD08E9DB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3629529"/>
              </p:ext>
            </p:extLst>
          </p:nvPr>
        </p:nvGraphicFramePr>
        <p:xfrm>
          <a:off x="398701" y="5225490"/>
          <a:ext cx="1285865" cy="2070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0" name="Prism 8" r:id="rId11" imgW="1995512" imgH="3213061" progId="Prism8.Document">
                  <p:embed/>
                </p:oleObj>
              </mc:Choice>
              <mc:Fallback>
                <p:oleObj name="Prism 8" r:id="rId11" imgW="1995512" imgH="3213061" progId="Prism8.Document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C1361498-64EB-1102-6404-5401B39836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98701" y="5225490"/>
                        <a:ext cx="1285865" cy="20704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ED9EE839-903D-F68E-1A1B-2A1F8EBFF0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779392"/>
              </p:ext>
            </p:extLst>
          </p:nvPr>
        </p:nvGraphicFramePr>
        <p:xfrm>
          <a:off x="1588038" y="5220731"/>
          <a:ext cx="1227664" cy="2079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1" name="Prism 8" r:id="rId13" imgW="1899716" imgH="3219181" progId="Prism8.Document">
                  <p:embed/>
                </p:oleObj>
              </mc:Choice>
              <mc:Fallback>
                <p:oleObj name="Prism 8" r:id="rId13" imgW="1899716" imgH="3219181" progId="Prism8.Document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5FBEB369-AAEA-52C0-718B-795BCB0CCE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038" y="5220731"/>
                        <a:ext cx="1227664" cy="20799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AFDB59D7-00FA-D5B0-F17F-5EC71340D6FA}"/>
              </a:ext>
            </a:extLst>
          </p:cNvPr>
          <p:cNvSpPr txBox="1"/>
          <p:nvPr/>
        </p:nvSpPr>
        <p:spPr>
          <a:xfrm>
            <a:off x="3183775" y="5225490"/>
            <a:ext cx="277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cs typeface="Arial" panose="020B0604020202020204" pitchFamily="34" charset="0"/>
              </a:rPr>
              <a:t>F</a:t>
            </a:r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DE02DAE1-03DE-4F10-7635-F9B508511C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536730"/>
              </p:ext>
            </p:extLst>
          </p:nvPr>
        </p:nvGraphicFramePr>
        <p:xfrm>
          <a:off x="3182703" y="5225490"/>
          <a:ext cx="1301565" cy="2095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2" name="Prism 8" r:id="rId15" imgW="1995512" imgH="3213061" progId="Prism8.Document">
                  <p:embed/>
                </p:oleObj>
              </mc:Choice>
              <mc:Fallback>
                <p:oleObj name="Prism 8" r:id="rId15" imgW="1995512" imgH="3213061" progId="Prism8.Document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47D06019-69A5-3F6B-8FBF-B58FC5287E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182703" y="5225490"/>
                        <a:ext cx="1301565" cy="20957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Rectángulo 61">
            <a:extLst>
              <a:ext uri="{FF2B5EF4-FFF2-40B4-BE49-F238E27FC236}">
                <a16:creationId xmlns:a16="http://schemas.microsoft.com/office/drawing/2014/main" id="{E9950C05-1433-C05C-0EC4-5FF59290F116}"/>
              </a:ext>
            </a:extLst>
          </p:cNvPr>
          <p:cNvSpPr/>
          <p:nvPr/>
        </p:nvSpPr>
        <p:spPr>
          <a:xfrm>
            <a:off x="2889178" y="1245831"/>
            <a:ext cx="153374" cy="739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5157547F-C84C-21FD-CAF0-C8DFE12B0D2D}"/>
              </a:ext>
            </a:extLst>
          </p:cNvPr>
          <p:cNvSpPr/>
          <p:nvPr/>
        </p:nvSpPr>
        <p:spPr>
          <a:xfrm>
            <a:off x="3954544" y="1245831"/>
            <a:ext cx="153374" cy="739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E78CD9E6-9535-756C-F345-CD22847C9024}"/>
              </a:ext>
            </a:extLst>
          </p:cNvPr>
          <p:cNvSpPr/>
          <p:nvPr/>
        </p:nvSpPr>
        <p:spPr>
          <a:xfrm>
            <a:off x="5018736" y="1251441"/>
            <a:ext cx="153374" cy="739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ZoneTexte 47">
            <a:extLst>
              <a:ext uri="{FF2B5EF4-FFF2-40B4-BE49-F238E27FC236}">
                <a16:creationId xmlns:a16="http://schemas.microsoft.com/office/drawing/2014/main" id="{7E50C39B-C9CA-5C90-AD4E-12A7FAE02EAD}"/>
              </a:ext>
            </a:extLst>
          </p:cNvPr>
          <p:cNvSpPr txBox="1"/>
          <p:nvPr/>
        </p:nvSpPr>
        <p:spPr>
          <a:xfrm>
            <a:off x="1017462" y="812741"/>
            <a:ext cx="445956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b="1" i="1" dirty="0">
                <a:cs typeface="Arial" panose="020B0604020202020204" pitchFamily="34" charset="0"/>
              </a:rPr>
              <a:t>Fabp1</a:t>
            </a:r>
          </a:p>
        </p:txBody>
      </p:sp>
      <p:sp>
        <p:nvSpPr>
          <p:cNvPr id="73" name="ZoneTexte 47">
            <a:extLst>
              <a:ext uri="{FF2B5EF4-FFF2-40B4-BE49-F238E27FC236}">
                <a16:creationId xmlns:a16="http://schemas.microsoft.com/office/drawing/2014/main" id="{A992331A-C4A9-4FBE-9049-861A983EB189}"/>
              </a:ext>
            </a:extLst>
          </p:cNvPr>
          <p:cNvSpPr txBox="1"/>
          <p:nvPr/>
        </p:nvSpPr>
        <p:spPr>
          <a:xfrm>
            <a:off x="3481643" y="789893"/>
            <a:ext cx="35618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b="1" i="1" dirty="0" err="1">
                <a:cs typeface="Arial" panose="020B0604020202020204" pitchFamily="34" charset="0"/>
              </a:rPr>
              <a:t>Glul</a:t>
            </a:r>
            <a:endParaRPr lang="fr-FR" sz="800" b="1" i="1" dirty="0">
              <a:cs typeface="Arial" panose="020B0604020202020204" pitchFamily="34" charset="0"/>
            </a:endParaRPr>
          </a:p>
        </p:txBody>
      </p:sp>
      <p:sp>
        <p:nvSpPr>
          <p:cNvPr id="74" name="ZoneTexte 47">
            <a:extLst>
              <a:ext uri="{FF2B5EF4-FFF2-40B4-BE49-F238E27FC236}">
                <a16:creationId xmlns:a16="http://schemas.microsoft.com/office/drawing/2014/main" id="{3F722AD0-E5D5-0A08-DBDD-086FCE38CF28}"/>
              </a:ext>
            </a:extLst>
          </p:cNvPr>
          <p:cNvSpPr txBox="1"/>
          <p:nvPr/>
        </p:nvSpPr>
        <p:spPr>
          <a:xfrm>
            <a:off x="4485653" y="807705"/>
            <a:ext cx="37061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b="1" i="1" dirty="0">
                <a:cs typeface="Arial" panose="020B0604020202020204" pitchFamily="34" charset="0"/>
              </a:rPr>
              <a:t>Lgr5</a:t>
            </a:r>
          </a:p>
        </p:txBody>
      </p:sp>
      <p:sp>
        <p:nvSpPr>
          <p:cNvPr id="75" name="ZoneTexte 47">
            <a:extLst>
              <a:ext uri="{FF2B5EF4-FFF2-40B4-BE49-F238E27FC236}">
                <a16:creationId xmlns:a16="http://schemas.microsoft.com/office/drawing/2014/main" id="{82747A85-D772-AF7E-A7DB-1E9E743F626F}"/>
              </a:ext>
            </a:extLst>
          </p:cNvPr>
          <p:cNvSpPr txBox="1"/>
          <p:nvPr/>
        </p:nvSpPr>
        <p:spPr>
          <a:xfrm>
            <a:off x="5598143" y="807705"/>
            <a:ext cx="343364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b="1" i="1" dirty="0" err="1">
                <a:cs typeface="Arial" panose="020B0604020202020204" pitchFamily="34" charset="0"/>
              </a:rPr>
              <a:t>Oat</a:t>
            </a:r>
            <a:endParaRPr lang="fr-FR" sz="800" b="1" i="1" dirty="0">
              <a:cs typeface="Arial" panose="020B0604020202020204" pitchFamily="34" charset="0"/>
            </a:endParaRP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C1BFF8C8-F3FD-3F74-263E-20132B3A9985}"/>
              </a:ext>
            </a:extLst>
          </p:cNvPr>
          <p:cNvSpPr/>
          <p:nvPr/>
        </p:nvSpPr>
        <p:spPr>
          <a:xfrm>
            <a:off x="721160" y="2347383"/>
            <a:ext cx="753657" cy="451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08C3F4BE-A2AE-8B23-03D6-CC9687BBBF14}"/>
              </a:ext>
            </a:extLst>
          </p:cNvPr>
          <p:cNvSpPr/>
          <p:nvPr/>
        </p:nvSpPr>
        <p:spPr>
          <a:xfrm>
            <a:off x="3149031" y="2320672"/>
            <a:ext cx="753657" cy="451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E3451100-C652-41E8-139D-A9C9B0507B37}"/>
              </a:ext>
            </a:extLst>
          </p:cNvPr>
          <p:cNvSpPr/>
          <p:nvPr/>
        </p:nvSpPr>
        <p:spPr>
          <a:xfrm>
            <a:off x="4218272" y="2320469"/>
            <a:ext cx="753657" cy="451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050931E1-FF5E-F350-C1AA-096540CE9F2D}"/>
              </a:ext>
            </a:extLst>
          </p:cNvPr>
          <p:cNvSpPr/>
          <p:nvPr/>
        </p:nvSpPr>
        <p:spPr>
          <a:xfrm>
            <a:off x="5231392" y="2280041"/>
            <a:ext cx="753657" cy="451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1" name="ZoneTexte 47">
            <a:extLst>
              <a:ext uri="{FF2B5EF4-FFF2-40B4-BE49-F238E27FC236}">
                <a16:creationId xmlns:a16="http://schemas.microsoft.com/office/drawing/2014/main" id="{F1EEAED2-F38B-ADB2-DBA1-BD807ABD9D24}"/>
              </a:ext>
            </a:extLst>
          </p:cNvPr>
          <p:cNvSpPr txBox="1"/>
          <p:nvPr/>
        </p:nvSpPr>
        <p:spPr>
          <a:xfrm rot="18900000">
            <a:off x="644709" y="2404283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Alb-R26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82" name="ZoneTexte 47">
            <a:extLst>
              <a:ext uri="{FF2B5EF4-FFF2-40B4-BE49-F238E27FC236}">
                <a16:creationId xmlns:a16="http://schemas.microsoft.com/office/drawing/2014/main" id="{387E93A4-D820-8C26-80FA-FFB47D7E0BAA}"/>
              </a:ext>
            </a:extLst>
          </p:cNvPr>
          <p:cNvSpPr txBox="1"/>
          <p:nvPr/>
        </p:nvSpPr>
        <p:spPr>
          <a:xfrm rot="18900000">
            <a:off x="916943" y="2437990"/>
            <a:ext cx="6783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MYC-R26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85" name="ZoneTexte 47">
            <a:extLst>
              <a:ext uri="{FF2B5EF4-FFF2-40B4-BE49-F238E27FC236}">
                <a16:creationId xmlns:a16="http://schemas.microsoft.com/office/drawing/2014/main" id="{61E7D04F-0044-B2E8-92DC-690B5FAD0A67}"/>
              </a:ext>
            </a:extLst>
          </p:cNvPr>
          <p:cNvSpPr txBox="1"/>
          <p:nvPr/>
        </p:nvSpPr>
        <p:spPr>
          <a:xfrm rot="18900000">
            <a:off x="3042015" y="2400521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Alb-R26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86" name="ZoneTexte 47">
            <a:extLst>
              <a:ext uri="{FF2B5EF4-FFF2-40B4-BE49-F238E27FC236}">
                <a16:creationId xmlns:a16="http://schemas.microsoft.com/office/drawing/2014/main" id="{29E2FBAC-20FF-A896-AC17-0C254053B6C9}"/>
              </a:ext>
            </a:extLst>
          </p:cNvPr>
          <p:cNvSpPr txBox="1"/>
          <p:nvPr/>
        </p:nvSpPr>
        <p:spPr>
          <a:xfrm rot="18900000">
            <a:off x="3314249" y="2434228"/>
            <a:ext cx="6783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MYC-R26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87" name="ZoneTexte 47">
            <a:extLst>
              <a:ext uri="{FF2B5EF4-FFF2-40B4-BE49-F238E27FC236}">
                <a16:creationId xmlns:a16="http://schemas.microsoft.com/office/drawing/2014/main" id="{93AF66AF-75A6-A018-D810-D09FDEB7FB25}"/>
              </a:ext>
            </a:extLst>
          </p:cNvPr>
          <p:cNvSpPr txBox="1"/>
          <p:nvPr/>
        </p:nvSpPr>
        <p:spPr>
          <a:xfrm rot="18900000">
            <a:off x="4106209" y="2385257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Alb-R26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88" name="ZoneTexte 47">
            <a:extLst>
              <a:ext uri="{FF2B5EF4-FFF2-40B4-BE49-F238E27FC236}">
                <a16:creationId xmlns:a16="http://schemas.microsoft.com/office/drawing/2014/main" id="{60EA4075-B6BF-24F6-763D-5C39E67DD333}"/>
              </a:ext>
            </a:extLst>
          </p:cNvPr>
          <p:cNvSpPr txBox="1"/>
          <p:nvPr/>
        </p:nvSpPr>
        <p:spPr>
          <a:xfrm rot="18900000">
            <a:off x="4378443" y="2418964"/>
            <a:ext cx="6783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MYC-R26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89" name="ZoneTexte 47">
            <a:extLst>
              <a:ext uri="{FF2B5EF4-FFF2-40B4-BE49-F238E27FC236}">
                <a16:creationId xmlns:a16="http://schemas.microsoft.com/office/drawing/2014/main" id="{40A8A215-B8F1-94E8-8C7D-BF530C8F3B24}"/>
              </a:ext>
            </a:extLst>
          </p:cNvPr>
          <p:cNvSpPr txBox="1"/>
          <p:nvPr/>
        </p:nvSpPr>
        <p:spPr>
          <a:xfrm rot="18900000">
            <a:off x="5176678" y="2369685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Alb-R26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90" name="ZoneTexte 47">
            <a:extLst>
              <a:ext uri="{FF2B5EF4-FFF2-40B4-BE49-F238E27FC236}">
                <a16:creationId xmlns:a16="http://schemas.microsoft.com/office/drawing/2014/main" id="{CA5FC2E4-C5AD-475C-C759-2D039AB4C67E}"/>
              </a:ext>
            </a:extLst>
          </p:cNvPr>
          <p:cNvSpPr txBox="1"/>
          <p:nvPr/>
        </p:nvSpPr>
        <p:spPr>
          <a:xfrm rot="18900000">
            <a:off x="5448912" y="2403392"/>
            <a:ext cx="6783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MYC-R26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95" name="Rectángulo 94">
            <a:extLst>
              <a:ext uri="{FF2B5EF4-FFF2-40B4-BE49-F238E27FC236}">
                <a16:creationId xmlns:a16="http://schemas.microsoft.com/office/drawing/2014/main" id="{5D7CCCCF-9C93-C647-332F-FC3E7D2D962A}"/>
              </a:ext>
            </a:extLst>
          </p:cNvPr>
          <p:cNvSpPr/>
          <p:nvPr/>
        </p:nvSpPr>
        <p:spPr>
          <a:xfrm>
            <a:off x="677124" y="1060565"/>
            <a:ext cx="102018" cy="134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ZoneTexte 47">
            <a:extLst>
              <a:ext uri="{FF2B5EF4-FFF2-40B4-BE49-F238E27FC236}">
                <a16:creationId xmlns:a16="http://schemas.microsoft.com/office/drawing/2014/main" id="{DA3172D7-FFFF-4D92-A4CD-9AE3978DE6A9}"/>
              </a:ext>
            </a:extLst>
          </p:cNvPr>
          <p:cNvSpPr txBox="1"/>
          <p:nvPr/>
        </p:nvSpPr>
        <p:spPr>
          <a:xfrm>
            <a:off x="618375" y="2158096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0</a:t>
            </a:r>
          </a:p>
        </p:txBody>
      </p:sp>
      <p:sp>
        <p:nvSpPr>
          <p:cNvPr id="91" name="ZoneTexte 47">
            <a:extLst>
              <a:ext uri="{FF2B5EF4-FFF2-40B4-BE49-F238E27FC236}">
                <a16:creationId xmlns:a16="http://schemas.microsoft.com/office/drawing/2014/main" id="{43F64561-7C45-3F2D-1CA0-773ADFB5BE55}"/>
              </a:ext>
            </a:extLst>
          </p:cNvPr>
          <p:cNvSpPr txBox="1"/>
          <p:nvPr/>
        </p:nvSpPr>
        <p:spPr>
          <a:xfrm>
            <a:off x="579485" y="1873141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10</a:t>
            </a:r>
          </a:p>
        </p:txBody>
      </p:sp>
      <p:sp>
        <p:nvSpPr>
          <p:cNvPr id="92" name="ZoneTexte 47">
            <a:extLst>
              <a:ext uri="{FF2B5EF4-FFF2-40B4-BE49-F238E27FC236}">
                <a16:creationId xmlns:a16="http://schemas.microsoft.com/office/drawing/2014/main" id="{8061839D-04AD-9F07-4714-02334F7BB188}"/>
              </a:ext>
            </a:extLst>
          </p:cNvPr>
          <p:cNvSpPr txBox="1"/>
          <p:nvPr/>
        </p:nvSpPr>
        <p:spPr>
          <a:xfrm>
            <a:off x="579986" y="1588186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20</a:t>
            </a:r>
          </a:p>
        </p:txBody>
      </p:sp>
      <p:sp>
        <p:nvSpPr>
          <p:cNvPr id="93" name="ZoneTexte 47">
            <a:extLst>
              <a:ext uri="{FF2B5EF4-FFF2-40B4-BE49-F238E27FC236}">
                <a16:creationId xmlns:a16="http://schemas.microsoft.com/office/drawing/2014/main" id="{283413F0-E1FD-3E1B-6811-FD10B788A376}"/>
              </a:ext>
            </a:extLst>
          </p:cNvPr>
          <p:cNvSpPr txBox="1"/>
          <p:nvPr/>
        </p:nvSpPr>
        <p:spPr>
          <a:xfrm>
            <a:off x="573118" y="1297463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30</a:t>
            </a:r>
          </a:p>
        </p:txBody>
      </p:sp>
      <p:sp>
        <p:nvSpPr>
          <p:cNvPr id="94" name="ZoneTexte 47">
            <a:extLst>
              <a:ext uri="{FF2B5EF4-FFF2-40B4-BE49-F238E27FC236}">
                <a16:creationId xmlns:a16="http://schemas.microsoft.com/office/drawing/2014/main" id="{89438521-6BEC-B5F6-14C4-3102F9E70451}"/>
              </a:ext>
            </a:extLst>
          </p:cNvPr>
          <p:cNvSpPr txBox="1"/>
          <p:nvPr/>
        </p:nvSpPr>
        <p:spPr>
          <a:xfrm>
            <a:off x="576427" y="1015797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40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95566DD-9CBD-41A8-A79E-D099FED99514}"/>
              </a:ext>
            </a:extLst>
          </p:cNvPr>
          <p:cNvGrpSpPr/>
          <p:nvPr/>
        </p:nvGrpSpPr>
        <p:grpSpPr>
          <a:xfrm>
            <a:off x="1458931" y="760559"/>
            <a:ext cx="1252529" cy="2084833"/>
            <a:chOff x="1560531" y="760559"/>
            <a:chExt cx="1252529" cy="2084833"/>
          </a:xfrm>
        </p:grpSpPr>
        <p:graphicFrame>
          <p:nvGraphicFramePr>
            <p:cNvPr id="5" name="Objeto 4">
              <a:extLst>
                <a:ext uri="{FF2B5EF4-FFF2-40B4-BE49-F238E27FC236}">
                  <a16:creationId xmlns:a16="http://schemas.microsoft.com/office/drawing/2014/main" id="{B8AE8F0D-0DA2-47A7-9E25-A127939417B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15208314"/>
                </p:ext>
              </p:extLst>
            </p:nvPr>
          </p:nvGraphicFramePr>
          <p:xfrm>
            <a:off x="1560531" y="760559"/>
            <a:ext cx="1252529" cy="20848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13" name="Prism 8" r:id="rId17" imgW="1954457" imgH="3252666" progId="Prism8.Document">
                    <p:embed/>
                  </p:oleObj>
                </mc:Choice>
                <mc:Fallback>
                  <p:oleObj name="Prism 8" r:id="rId17" imgW="1954457" imgH="3252666" progId="Prism8.Document">
                    <p:embed/>
                    <p:pic>
                      <p:nvPicPr>
                        <p:cNvPr id="5" name="Objeto 4">
                          <a:extLst>
                            <a:ext uri="{FF2B5EF4-FFF2-40B4-BE49-F238E27FC236}">
                              <a16:creationId xmlns:a16="http://schemas.microsoft.com/office/drawing/2014/main" id="{3AE6D9FF-82E8-482C-9984-27C291FBC9C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1560531" y="760559"/>
                          <a:ext cx="1252529" cy="208483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" name="Rectángulo 60">
              <a:extLst>
                <a:ext uri="{FF2B5EF4-FFF2-40B4-BE49-F238E27FC236}">
                  <a16:creationId xmlns:a16="http://schemas.microsoft.com/office/drawing/2014/main" id="{E7E995D4-9086-DE8B-C956-0AE51E4EDFF9}"/>
                </a:ext>
              </a:extLst>
            </p:cNvPr>
            <p:cNvSpPr/>
            <p:nvPr/>
          </p:nvSpPr>
          <p:spPr>
            <a:xfrm>
              <a:off x="1572158" y="1301181"/>
              <a:ext cx="211324" cy="7398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2" name="ZoneTexte 47">
              <a:extLst>
                <a:ext uri="{FF2B5EF4-FFF2-40B4-BE49-F238E27FC236}">
                  <a16:creationId xmlns:a16="http://schemas.microsoft.com/office/drawing/2014/main" id="{44599F1E-40DE-5085-874D-04B88C6C8C9E}"/>
                </a:ext>
              </a:extLst>
            </p:cNvPr>
            <p:cNvSpPr txBox="1"/>
            <p:nvPr/>
          </p:nvSpPr>
          <p:spPr>
            <a:xfrm>
              <a:off x="2181538" y="807705"/>
              <a:ext cx="393056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b="1" i="1" dirty="0">
                  <a:cs typeface="Arial" panose="020B0604020202020204" pitchFamily="34" charset="0"/>
                </a:rPr>
                <a:t>Saa1</a:t>
              </a:r>
            </a:p>
          </p:txBody>
        </p:sp>
        <p:sp>
          <p:nvSpPr>
            <p:cNvPr id="77" name="Rectángulo 76">
              <a:extLst>
                <a:ext uri="{FF2B5EF4-FFF2-40B4-BE49-F238E27FC236}">
                  <a16:creationId xmlns:a16="http://schemas.microsoft.com/office/drawing/2014/main" id="{BC83D1F9-218C-4953-2E4F-136BACFC1CC4}"/>
                </a:ext>
              </a:extLst>
            </p:cNvPr>
            <p:cNvSpPr/>
            <p:nvPr/>
          </p:nvSpPr>
          <p:spPr>
            <a:xfrm>
              <a:off x="1880837" y="2320469"/>
              <a:ext cx="753657" cy="451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" name="ZoneTexte 47">
              <a:extLst>
                <a:ext uri="{FF2B5EF4-FFF2-40B4-BE49-F238E27FC236}">
                  <a16:creationId xmlns:a16="http://schemas.microsoft.com/office/drawing/2014/main" id="{02082342-8CA6-BF3C-6C8E-C6C4C9A0A8F9}"/>
                </a:ext>
              </a:extLst>
            </p:cNvPr>
            <p:cNvSpPr txBox="1"/>
            <p:nvPr/>
          </p:nvSpPr>
          <p:spPr>
            <a:xfrm rot="18900000">
              <a:off x="1773821" y="2393192"/>
              <a:ext cx="6270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>
                  <a:cs typeface="Arial" panose="020B0604020202020204" pitchFamily="34" charset="0"/>
                </a:rPr>
                <a:t>Alb-R26</a:t>
              </a:r>
              <a:r>
                <a:rPr lang="fr-FR" sz="800" i="1" baseline="30000" dirty="0">
                  <a:cs typeface="Arial" panose="020B0604020202020204" pitchFamily="34" charset="0"/>
                </a:rPr>
                <a:t>Met</a:t>
              </a:r>
            </a:p>
          </p:txBody>
        </p:sp>
        <p:sp>
          <p:nvSpPr>
            <p:cNvPr id="84" name="ZoneTexte 47">
              <a:extLst>
                <a:ext uri="{FF2B5EF4-FFF2-40B4-BE49-F238E27FC236}">
                  <a16:creationId xmlns:a16="http://schemas.microsoft.com/office/drawing/2014/main" id="{A9FD9295-BB41-1CB6-576F-ED23CC2D275C}"/>
                </a:ext>
              </a:extLst>
            </p:cNvPr>
            <p:cNvSpPr txBox="1"/>
            <p:nvPr/>
          </p:nvSpPr>
          <p:spPr>
            <a:xfrm rot="18900000">
              <a:off x="2046055" y="2426899"/>
              <a:ext cx="67839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>
                  <a:cs typeface="Arial" panose="020B0604020202020204" pitchFamily="34" charset="0"/>
                </a:rPr>
                <a:t>MYC-R26</a:t>
              </a:r>
              <a:r>
                <a:rPr lang="fr-FR" sz="800" i="1" baseline="30000" dirty="0">
                  <a:cs typeface="Arial" panose="020B0604020202020204" pitchFamily="34" charset="0"/>
                </a:rPr>
                <a:t>Met</a:t>
              </a:r>
            </a:p>
          </p:txBody>
        </p:sp>
        <p:sp>
          <p:nvSpPr>
            <p:cNvPr id="96" name="Rectángulo 95">
              <a:extLst>
                <a:ext uri="{FF2B5EF4-FFF2-40B4-BE49-F238E27FC236}">
                  <a16:creationId xmlns:a16="http://schemas.microsoft.com/office/drawing/2014/main" id="{125C7A5F-BA41-2232-EBC1-448988D18D81}"/>
                </a:ext>
              </a:extLst>
            </p:cNvPr>
            <p:cNvSpPr/>
            <p:nvPr/>
          </p:nvSpPr>
          <p:spPr>
            <a:xfrm>
              <a:off x="1744230" y="1023195"/>
              <a:ext cx="158790" cy="13503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7" name="ZoneTexte 47">
              <a:extLst>
                <a:ext uri="{FF2B5EF4-FFF2-40B4-BE49-F238E27FC236}">
                  <a16:creationId xmlns:a16="http://schemas.microsoft.com/office/drawing/2014/main" id="{BB5FEC82-ABAD-59CD-A8FC-46416440C1DA}"/>
                </a:ext>
              </a:extLst>
            </p:cNvPr>
            <p:cNvSpPr txBox="1"/>
            <p:nvPr/>
          </p:nvSpPr>
          <p:spPr>
            <a:xfrm>
              <a:off x="1743717" y="2151024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98" name="ZoneTexte 47">
              <a:extLst>
                <a:ext uri="{FF2B5EF4-FFF2-40B4-BE49-F238E27FC236}">
                  <a16:creationId xmlns:a16="http://schemas.microsoft.com/office/drawing/2014/main" id="{C9B213E0-ACA2-DDFC-44C2-3C64B17C0BC9}"/>
                </a:ext>
              </a:extLst>
            </p:cNvPr>
            <p:cNvSpPr txBox="1"/>
            <p:nvPr/>
          </p:nvSpPr>
          <p:spPr>
            <a:xfrm>
              <a:off x="1737872" y="1909577"/>
              <a:ext cx="23596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99" name="ZoneTexte 47">
              <a:extLst>
                <a:ext uri="{FF2B5EF4-FFF2-40B4-BE49-F238E27FC236}">
                  <a16:creationId xmlns:a16="http://schemas.microsoft.com/office/drawing/2014/main" id="{E73D80F2-337F-BD49-B853-529F6B5AF63D}"/>
                </a:ext>
              </a:extLst>
            </p:cNvPr>
            <p:cNvSpPr txBox="1"/>
            <p:nvPr/>
          </p:nvSpPr>
          <p:spPr>
            <a:xfrm>
              <a:off x="1695793" y="1691115"/>
              <a:ext cx="2872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100" name="ZoneTexte 47">
              <a:extLst>
                <a:ext uri="{FF2B5EF4-FFF2-40B4-BE49-F238E27FC236}">
                  <a16:creationId xmlns:a16="http://schemas.microsoft.com/office/drawing/2014/main" id="{FD884323-9EC6-4D6C-2026-1008765D514F}"/>
                </a:ext>
              </a:extLst>
            </p:cNvPr>
            <p:cNvSpPr txBox="1"/>
            <p:nvPr/>
          </p:nvSpPr>
          <p:spPr>
            <a:xfrm>
              <a:off x="1701274" y="1453262"/>
              <a:ext cx="2872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15</a:t>
              </a:r>
            </a:p>
          </p:txBody>
        </p:sp>
        <p:sp>
          <p:nvSpPr>
            <p:cNvPr id="101" name="ZoneTexte 47">
              <a:extLst>
                <a:ext uri="{FF2B5EF4-FFF2-40B4-BE49-F238E27FC236}">
                  <a16:creationId xmlns:a16="http://schemas.microsoft.com/office/drawing/2014/main" id="{37BA8068-1D96-279F-A89D-82437BF7804D}"/>
                </a:ext>
              </a:extLst>
            </p:cNvPr>
            <p:cNvSpPr txBox="1"/>
            <p:nvPr/>
          </p:nvSpPr>
          <p:spPr>
            <a:xfrm>
              <a:off x="1695069" y="1227045"/>
              <a:ext cx="2872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102" name="ZoneTexte 47">
              <a:extLst>
                <a:ext uri="{FF2B5EF4-FFF2-40B4-BE49-F238E27FC236}">
                  <a16:creationId xmlns:a16="http://schemas.microsoft.com/office/drawing/2014/main" id="{9D5C2213-B0A0-D664-3ADC-EFCB132CA68D}"/>
                </a:ext>
              </a:extLst>
            </p:cNvPr>
            <p:cNvSpPr txBox="1"/>
            <p:nvPr/>
          </p:nvSpPr>
          <p:spPr>
            <a:xfrm>
              <a:off x="1697853" y="991527"/>
              <a:ext cx="2872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25</a:t>
              </a:r>
            </a:p>
          </p:txBody>
        </p:sp>
      </p:grpSp>
      <p:sp>
        <p:nvSpPr>
          <p:cNvPr id="103" name="Rectángulo 102">
            <a:extLst>
              <a:ext uri="{FF2B5EF4-FFF2-40B4-BE49-F238E27FC236}">
                <a16:creationId xmlns:a16="http://schemas.microsoft.com/office/drawing/2014/main" id="{DAD9CFE9-0056-3E3F-13EC-092E99C6B09F}"/>
              </a:ext>
            </a:extLst>
          </p:cNvPr>
          <p:cNvSpPr/>
          <p:nvPr/>
        </p:nvSpPr>
        <p:spPr>
          <a:xfrm>
            <a:off x="3000120" y="1012526"/>
            <a:ext cx="170340" cy="1361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4" name="ZoneTexte 47">
            <a:extLst>
              <a:ext uri="{FF2B5EF4-FFF2-40B4-BE49-F238E27FC236}">
                <a16:creationId xmlns:a16="http://schemas.microsoft.com/office/drawing/2014/main" id="{B17DBC5B-585E-D78E-518F-170A1D790221}"/>
              </a:ext>
            </a:extLst>
          </p:cNvPr>
          <p:cNvSpPr txBox="1"/>
          <p:nvPr/>
        </p:nvSpPr>
        <p:spPr>
          <a:xfrm>
            <a:off x="3023228" y="2146250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0</a:t>
            </a:r>
          </a:p>
        </p:txBody>
      </p:sp>
      <p:sp>
        <p:nvSpPr>
          <p:cNvPr id="105" name="ZoneTexte 47">
            <a:extLst>
              <a:ext uri="{FF2B5EF4-FFF2-40B4-BE49-F238E27FC236}">
                <a16:creationId xmlns:a16="http://schemas.microsoft.com/office/drawing/2014/main" id="{7CE9577B-5EC7-836A-D034-41BE66810381}"/>
              </a:ext>
            </a:extLst>
          </p:cNvPr>
          <p:cNvSpPr txBox="1"/>
          <p:nvPr/>
        </p:nvSpPr>
        <p:spPr>
          <a:xfrm>
            <a:off x="3017383" y="1904803"/>
            <a:ext cx="2359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106" name="ZoneTexte 47">
            <a:extLst>
              <a:ext uri="{FF2B5EF4-FFF2-40B4-BE49-F238E27FC236}">
                <a16:creationId xmlns:a16="http://schemas.microsoft.com/office/drawing/2014/main" id="{7EC4E946-DF41-0E87-5398-2E753FD51BD7}"/>
              </a:ext>
            </a:extLst>
          </p:cNvPr>
          <p:cNvSpPr txBox="1"/>
          <p:nvPr/>
        </p:nvSpPr>
        <p:spPr>
          <a:xfrm>
            <a:off x="2975304" y="1686341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7" name="ZoneTexte 47">
            <a:extLst>
              <a:ext uri="{FF2B5EF4-FFF2-40B4-BE49-F238E27FC236}">
                <a16:creationId xmlns:a16="http://schemas.microsoft.com/office/drawing/2014/main" id="{732AFB42-ADDB-222A-F9E8-E0027C6BEEFF}"/>
              </a:ext>
            </a:extLst>
          </p:cNvPr>
          <p:cNvSpPr txBox="1"/>
          <p:nvPr/>
        </p:nvSpPr>
        <p:spPr>
          <a:xfrm>
            <a:off x="2980785" y="1448488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15</a:t>
            </a:r>
          </a:p>
        </p:txBody>
      </p:sp>
      <p:sp>
        <p:nvSpPr>
          <p:cNvPr id="108" name="ZoneTexte 47">
            <a:extLst>
              <a:ext uri="{FF2B5EF4-FFF2-40B4-BE49-F238E27FC236}">
                <a16:creationId xmlns:a16="http://schemas.microsoft.com/office/drawing/2014/main" id="{093AC3C4-8C4A-893A-D4F4-EEDC202122C4}"/>
              </a:ext>
            </a:extLst>
          </p:cNvPr>
          <p:cNvSpPr txBox="1"/>
          <p:nvPr/>
        </p:nvSpPr>
        <p:spPr>
          <a:xfrm>
            <a:off x="2974580" y="1222271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20</a:t>
            </a:r>
          </a:p>
        </p:txBody>
      </p:sp>
      <p:sp>
        <p:nvSpPr>
          <p:cNvPr id="109" name="ZoneTexte 47">
            <a:extLst>
              <a:ext uri="{FF2B5EF4-FFF2-40B4-BE49-F238E27FC236}">
                <a16:creationId xmlns:a16="http://schemas.microsoft.com/office/drawing/2014/main" id="{1CE3ABDD-40FB-9D1E-37F4-8C42A934078A}"/>
              </a:ext>
            </a:extLst>
          </p:cNvPr>
          <p:cNvSpPr txBox="1"/>
          <p:nvPr/>
        </p:nvSpPr>
        <p:spPr>
          <a:xfrm>
            <a:off x="2977364" y="986753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25</a:t>
            </a:r>
          </a:p>
        </p:txBody>
      </p:sp>
      <p:sp>
        <p:nvSpPr>
          <p:cNvPr id="117" name="Rectángulo 116">
            <a:extLst>
              <a:ext uri="{FF2B5EF4-FFF2-40B4-BE49-F238E27FC236}">
                <a16:creationId xmlns:a16="http://schemas.microsoft.com/office/drawing/2014/main" id="{0FBDD171-7610-C4A2-B8ED-C9E5C1525C66}"/>
              </a:ext>
            </a:extLst>
          </p:cNvPr>
          <p:cNvSpPr/>
          <p:nvPr/>
        </p:nvSpPr>
        <p:spPr>
          <a:xfrm>
            <a:off x="4064000" y="1060565"/>
            <a:ext cx="193649" cy="134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ZoneTexte 47">
            <a:extLst>
              <a:ext uri="{FF2B5EF4-FFF2-40B4-BE49-F238E27FC236}">
                <a16:creationId xmlns:a16="http://schemas.microsoft.com/office/drawing/2014/main" id="{0CDB975D-DE61-D4CF-77BB-A1CB866AD885}"/>
              </a:ext>
            </a:extLst>
          </p:cNvPr>
          <p:cNvSpPr txBox="1"/>
          <p:nvPr/>
        </p:nvSpPr>
        <p:spPr>
          <a:xfrm>
            <a:off x="4045571" y="1753872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20</a:t>
            </a:r>
          </a:p>
        </p:txBody>
      </p:sp>
      <p:sp>
        <p:nvSpPr>
          <p:cNvPr id="67" name="ZoneTexte 47">
            <a:extLst>
              <a:ext uri="{FF2B5EF4-FFF2-40B4-BE49-F238E27FC236}">
                <a16:creationId xmlns:a16="http://schemas.microsoft.com/office/drawing/2014/main" id="{C5E08B09-D0EF-E4A9-F67C-B9542A39ED03}"/>
              </a:ext>
            </a:extLst>
          </p:cNvPr>
          <p:cNvSpPr txBox="1"/>
          <p:nvPr/>
        </p:nvSpPr>
        <p:spPr>
          <a:xfrm>
            <a:off x="4050710" y="1377022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40</a:t>
            </a:r>
          </a:p>
        </p:txBody>
      </p:sp>
      <p:sp>
        <p:nvSpPr>
          <p:cNvPr id="68" name="ZoneTexte 47">
            <a:extLst>
              <a:ext uri="{FF2B5EF4-FFF2-40B4-BE49-F238E27FC236}">
                <a16:creationId xmlns:a16="http://schemas.microsoft.com/office/drawing/2014/main" id="{821033C6-D7E8-6959-B0FA-78BD469F3481}"/>
              </a:ext>
            </a:extLst>
          </p:cNvPr>
          <p:cNvSpPr txBox="1"/>
          <p:nvPr/>
        </p:nvSpPr>
        <p:spPr>
          <a:xfrm>
            <a:off x="4045571" y="998955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60</a:t>
            </a:r>
          </a:p>
        </p:txBody>
      </p:sp>
      <p:sp>
        <p:nvSpPr>
          <p:cNvPr id="110" name="ZoneTexte 47">
            <a:extLst>
              <a:ext uri="{FF2B5EF4-FFF2-40B4-BE49-F238E27FC236}">
                <a16:creationId xmlns:a16="http://schemas.microsoft.com/office/drawing/2014/main" id="{BB8B57D3-8572-276F-92FE-638354340201}"/>
              </a:ext>
            </a:extLst>
          </p:cNvPr>
          <p:cNvSpPr txBox="1"/>
          <p:nvPr/>
        </p:nvSpPr>
        <p:spPr>
          <a:xfrm>
            <a:off x="4090070" y="2131939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0</a:t>
            </a:r>
          </a:p>
        </p:txBody>
      </p:sp>
      <p:sp>
        <p:nvSpPr>
          <p:cNvPr id="118" name="Rectángulo 117">
            <a:extLst>
              <a:ext uri="{FF2B5EF4-FFF2-40B4-BE49-F238E27FC236}">
                <a16:creationId xmlns:a16="http://schemas.microsoft.com/office/drawing/2014/main" id="{C85371B2-C427-2A77-5DF1-DAB81CA79837}"/>
              </a:ext>
            </a:extLst>
          </p:cNvPr>
          <p:cNvSpPr/>
          <p:nvPr/>
        </p:nvSpPr>
        <p:spPr>
          <a:xfrm>
            <a:off x="5095423" y="1020031"/>
            <a:ext cx="212147" cy="1353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6" name="ZoneTexte 47">
            <a:extLst>
              <a:ext uri="{FF2B5EF4-FFF2-40B4-BE49-F238E27FC236}">
                <a16:creationId xmlns:a16="http://schemas.microsoft.com/office/drawing/2014/main" id="{2A82EC7E-E85F-04FF-7EFD-97DB3E31B34E}"/>
              </a:ext>
            </a:extLst>
          </p:cNvPr>
          <p:cNvSpPr txBox="1"/>
          <p:nvPr/>
        </p:nvSpPr>
        <p:spPr>
          <a:xfrm>
            <a:off x="5147433" y="2118209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0</a:t>
            </a:r>
          </a:p>
        </p:txBody>
      </p:sp>
      <p:sp>
        <p:nvSpPr>
          <p:cNvPr id="69" name="ZoneTexte 47">
            <a:extLst>
              <a:ext uri="{FF2B5EF4-FFF2-40B4-BE49-F238E27FC236}">
                <a16:creationId xmlns:a16="http://schemas.microsoft.com/office/drawing/2014/main" id="{918E8B0B-731F-7059-4F14-D3C0D2E5B081}"/>
              </a:ext>
            </a:extLst>
          </p:cNvPr>
          <p:cNvSpPr txBox="1"/>
          <p:nvPr/>
        </p:nvSpPr>
        <p:spPr>
          <a:xfrm>
            <a:off x="5091189" y="991743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80</a:t>
            </a:r>
          </a:p>
        </p:txBody>
      </p:sp>
      <p:sp>
        <p:nvSpPr>
          <p:cNvPr id="111" name="ZoneTexte 47">
            <a:extLst>
              <a:ext uri="{FF2B5EF4-FFF2-40B4-BE49-F238E27FC236}">
                <a16:creationId xmlns:a16="http://schemas.microsoft.com/office/drawing/2014/main" id="{E2549063-E3E5-F0C8-0BAE-F0252BB637ED}"/>
              </a:ext>
            </a:extLst>
          </p:cNvPr>
          <p:cNvSpPr txBox="1"/>
          <p:nvPr/>
        </p:nvSpPr>
        <p:spPr>
          <a:xfrm>
            <a:off x="5099656" y="1843099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20</a:t>
            </a:r>
          </a:p>
        </p:txBody>
      </p:sp>
      <p:sp>
        <p:nvSpPr>
          <p:cNvPr id="112" name="ZoneTexte 47">
            <a:extLst>
              <a:ext uri="{FF2B5EF4-FFF2-40B4-BE49-F238E27FC236}">
                <a16:creationId xmlns:a16="http://schemas.microsoft.com/office/drawing/2014/main" id="{DFBBBE67-48E3-7FDF-5239-F2972C148BDB}"/>
              </a:ext>
            </a:extLst>
          </p:cNvPr>
          <p:cNvSpPr txBox="1"/>
          <p:nvPr/>
        </p:nvSpPr>
        <p:spPr>
          <a:xfrm>
            <a:off x="5094104" y="1556135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40</a:t>
            </a:r>
          </a:p>
        </p:txBody>
      </p:sp>
      <p:sp>
        <p:nvSpPr>
          <p:cNvPr id="113" name="ZoneTexte 47">
            <a:extLst>
              <a:ext uri="{FF2B5EF4-FFF2-40B4-BE49-F238E27FC236}">
                <a16:creationId xmlns:a16="http://schemas.microsoft.com/office/drawing/2014/main" id="{699FB20F-C2F5-AE79-5F62-E372025A551A}"/>
              </a:ext>
            </a:extLst>
          </p:cNvPr>
          <p:cNvSpPr txBox="1"/>
          <p:nvPr/>
        </p:nvSpPr>
        <p:spPr>
          <a:xfrm>
            <a:off x="5094701" y="1264809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60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056201D-DCD9-476C-8B28-DB5D5A932A39}"/>
              </a:ext>
            </a:extLst>
          </p:cNvPr>
          <p:cNvGrpSpPr/>
          <p:nvPr/>
        </p:nvGrpSpPr>
        <p:grpSpPr>
          <a:xfrm>
            <a:off x="3690409" y="3025719"/>
            <a:ext cx="2341307" cy="2075861"/>
            <a:chOff x="185997" y="4611510"/>
            <a:chExt cx="2341307" cy="2075861"/>
          </a:xfrm>
        </p:grpSpPr>
        <p:graphicFrame>
          <p:nvGraphicFramePr>
            <p:cNvPr id="12" name="Objeto 11">
              <a:extLst>
                <a:ext uri="{FF2B5EF4-FFF2-40B4-BE49-F238E27FC236}">
                  <a16:creationId xmlns:a16="http://schemas.microsoft.com/office/drawing/2014/main" id="{2D30AE46-E0CD-4149-9494-FB0C232BE43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48666415"/>
                </p:ext>
              </p:extLst>
            </p:nvPr>
          </p:nvGraphicFramePr>
          <p:xfrm>
            <a:off x="211492" y="4611510"/>
            <a:ext cx="1200877" cy="20739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14" name="Prism 8" r:id="rId19" imgW="1881349" imgH="3252666" progId="Prism8.Document">
                    <p:embed/>
                  </p:oleObj>
                </mc:Choice>
                <mc:Fallback>
                  <p:oleObj name="Prism 8" r:id="rId19" imgW="1881349" imgH="3252666" progId="Prism8.Document">
                    <p:embed/>
                    <p:pic>
                      <p:nvPicPr>
                        <p:cNvPr id="4" name="Objeto 3">
                          <a:extLst>
                            <a:ext uri="{FF2B5EF4-FFF2-40B4-BE49-F238E27FC236}">
                              <a16:creationId xmlns:a16="http://schemas.microsoft.com/office/drawing/2014/main" id="{4BC9EA14-5FB4-4B63-A9B1-CCFCE6A8E75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211492" y="4611510"/>
                          <a:ext cx="1200877" cy="207397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109453D1-4D1F-4C71-B529-36E58A3D4BC2}"/>
                </a:ext>
              </a:extLst>
            </p:cNvPr>
            <p:cNvGrpSpPr/>
            <p:nvPr/>
          </p:nvGrpSpPr>
          <p:grpSpPr>
            <a:xfrm>
              <a:off x="185997" y="4619261"/>
              <a:ext cx="2341307" cy="2068110"/>
              <a:chOff x="185997" y="4619261"/>
              <a:chExt cx="2341307" cy="2068110"/>
            </a:xfrm>
          </p:grpSpPr>
          <p:graphicFrame>
            <p:nvGraphicFramePr>
              <p:cNvPr id="15" name="Objeto 14">
                <a:extLst>
                  <a:ext uri="{FF2B5EF4-FFF2-40B4-BE49-F238E27FC236}">
                    <a16:creationId xmlns:a16="http://schemas.microsoft.com/office/drawing/2014/main" id="{6F0B1ADF-02F7-2D09-5D96-D38BEC13EA0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23809847"/>
                  </p:ext>
                </p:extLst>
              </p:nvPr>
            </p:nvGraphicFramePr>
            <p:xfrm>
              <a:off x="1337957" y="4619261"/>
              <a:ext cx="1189347" cy="20681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15" name="Prism 8" r:id="rId21" imgW="1872346" imgH="3252666" progId="Prism8.Document">
                      <p:embed/>
                    </p:oleObj>
                  </mc:Choice>
                  <mc:Fallback>
                    <p:oleObj name="Prism 8" r:id="rId21" imgW="1872346" imgH="3252666" progId="Prism8.Document">
                      <p:embed/>
                      <p:pic>
                        <p:nvPicPr>
                          <p:cNvPr id="8" name="Objeto 7">
                            <a:extLst>
                              <a:ext uri="{FF2B5EF4-FFF2-40B4-BE49-F238E27FC236}">
                                <a16:creationId xmlns:a16="http://schemas.microsoft.com/office/drawing/2014/main" id="{27B58BCA-2F4E-45EE-8661-C7B3DA224613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22"/>
                          <a:stretch>
                            <a:fillRect/>
                          </a:stretch>
                        </p:blipFill>
                        <p:spPr>
                          <a:xfrm>
                            <a:off x="1337957" y="4619261"/>
                            <a:ext cx="1189347" cy="206811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9" name="ZoneTexte 47">
                <a:extLst>
                  <a:ext uri="{FF2B5EF4-FFF2-40B4-BE49-F238E27FC236}">
                    <a16:creationId xmlns:a16="http://schemas.microsoft.com/office/drawing/2014/main" id="{4D20F4D1-CF8B-5FF8-EF39-FCE75B57227F}"/>
                  </a:ext>
                </a:extLst>
              </p:cNvPr>
              <p:cNvSpPr txBox="1"/>
              <p:nvPr/>
            </p:nvSpPr>
            <p:spPr>
              <a:xfrm>
                <a:off x="677536" y="4643706"/>
                <a:ext cx="54213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b="1" i="1" dirty="0">
                    <a:cs typeface="Arial" panose="020B0604020202020204" pitchFamily="34" charset="0"/>
                  </a:rPr>
                  <a:t>Akr1b10</a:t>
                </a:r>
              </a:p>
            </p:txBody>
          </p:sp>
          <p:sp>
            <p:nvSpPr>
              <p:cNvPr id="120" name="ZoneTexte 47">
                <a:extLst>
                  <a:ext uri="{FF2B5EF4-FFF2-40B4-BE49-F238E27FC236}">
                    <a16:creationId xmlns:a16="http://schemas.microsoft.com/office/drawing/2014/main" id="{2371B81B-16D4-3E88-44B0-1292A9F187D1}"/>
                  </a:ext>
                </a:extLst>
              </p:cNvPr>
              <p:cNvSpPr txBox="1"/>
              <p:nvPr/>
            </p:nvSpPr>
            <p:spPr>
              <a:xfrm>
                <a:off x="1875916" y="4640158"/>
                <a:ext cx="402675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b="1" i="1" dirty="0">
                    <a:cs typeface="Arial" panose="020B0604020202020204" pitchFamily="34" charset="0"/>
                  </a:rPr>
                  <a:t>Gpx2</a:t>
                </a:r>
              </a:p>
            </p:txBody>
          </p:sp>
          <p:sp>
            <p:nvSpPr>
              <p:cNvPr id="121" name="ZoneTexte 47">
                <a:extLst>
                  <a:ext uri="{FF2B5EF4-FFF2-40B4-BE49-F238E27FC236}">
                    <a16:creationId xmlns:a16="http://schemas.microsoft.com/office/drawing/2014/main" id="{6B680C40-7356-39C4-A56B-F81F10F614F3}"/>
                  </a:ext>
                </a:extLst>
              </p:cNvPr>
              <p:cNvSpPr txBox="1"/>
              <p:nvPr/>
            </p:nvSpPr>
            <p:spPr>
              <a:xfrm rot="16200000">
                <a:off x="-270699" y="5410729"/>
                <a:ext cx="1128835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 err="1">
                    <a:cs typeface="Arial" panose="020B0604020202020204" pitchFamily="34" charset="0"/>
                  </a:rPr>
                  <a:t>mRNA</a:t>
                </a:r>
                <a:r>
                  <a:rPr lang="fr-FR" sz="800" dirty="0">
                    <a:cs typeface="Arial" panose="020B0604020202020204" pitchFamily="34" charset="0"/>
                  </a:rPr>
                  <a:t> expression (RQ)</a:t>
                </a:r>
              </a:p>
            </p:txBody>
          </p:sp>
          <p:sp>
            <p:nvSpPr>
              <p:cNvPr id="122" name="Rectángulo 121">
                <a:extLst>
                  <a:ext uri="{FF2B5EF4-FFF2-40B4-BE49-F238E27FC236}">
                    <a16:creationId xmlns:a16="http://schemas.microsoft.com/office/drawing/2014/main" id="{866D624E-7ACC-54D8-9FCD-77B284651B28}"/>
                  </a:ext>
                </a:extLst>
              </p:cNvPr>
              <p:cNvSpPr/>
              <p:nvPr/>
            </p:nvSpPr>
            <p:spPr>
              <a:xfrm>
                <a:off x="1398420" y="5042950"/>
                <a:ext cx="146747" cy="8361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" name="Rectángulo 122">
                <a:extLst>
                  <a:ext uri="{FF2B5EF4-FFF2-40B4-BE49-F238E27FC236}">
                    <a16:creationId xmlns:a16="http://schemas.microsoft.com/office/drawing/2014/main" id="{807F9997-B0C7-0A5C-8341-307ECADE548B}"/>
                  </a:ext>
                </a:extLst>
              </p:cNvPr>
              <p:cNvSpPr/>
              <p:nvPr/>
            </p:nvSpPr>
            <p:spPr>
              <a:xfrm>
                <a:off x="437347" y="6176195"/>
                <a:ext cx="753657" cy="4519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" name="Rectángulo 123">
                <a:extLst>
                  <a:ext uri="{FF2B5EF4-FFF2-40B4-BE49-F238E27FC236}">
                    <a16:creationId xmlns:a16="http://schemas.microsoft.com/office/drawing/2014/main" id="{97CE743D-6DFA-86A7-8F63-631E6A64DA34}"/>
                  </a:ext>
                </a:extLst>
              </p:cNvPr>
              <p:cNvSpPr/>
              <p:nvPr/>
            </p:nvSpPr>
            <p:spPr>
              <a:xfrm>
                <a:off x="1559298" y="6175044"/>
                <a:ext cx="753657" cy="4519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" name="ZoneTexte 47">
                <a:extLst>
                  <a:ext uri="{FF2B5EF4-FFF2-40B4-BE49-F238E27FC236}">
                    <a16:creationId xmlns:a16="http://schemas.microsoft.com/office/drawing/2014/main" id="{321795F2-C958-8834-C3B4-D63860EA751F}"/>
                  </a:ext>
                </a:extLst>
              </p:cNvPr>
              <p:cNvSpPr txBox="1"/>
              <p:nvPr/>
            </p:nvSpPr>
            <p:spPr>
              <a:xfrm rot="18900000">
                <a:off x="387236" y="6256666"/>
                <a:ext cx="62709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>
                    <a:cs typeface="Arial" panose="020B0604020202020204" pitchFamily="34" charset="0"/>
                  </a:rPr>
                  <a:t>Alb-R26</a:t>
                </a:r>
                <a:r>
                  <a:rPr lang="fr-FR" sz="800" i="1" baseline="30000" dirty="0">
                    <a:cs typeface="Arial" panose="020B0604020202020204" pitchFamily="34" charset="0"/>
                  </a:rPr>
                  <a:t>Met</a:t>
                </a:r>
              </a:p>
            </p:txBody>
          </p:sp>
          <p:sp>
            <p:nvSpPr>
              <p:cNvPr id="126" name="ZoneTexte 47">
                <a:extLst>
                  <a:ext uri="{FF2B5EF4-FFF2-40B4-BE49-F238E27FC236}">
                    <a16:creationId xmlns:a16="http://schemas.microsoft.com/office/drawing/2014/main" id="{6B19508F-467A-B63A-309C-A0F0DB172E7E}"/>
                  </a:ext>
                </a:extLst>
              </p:cNvPr>
              <p:cNvSpPr txBox="1"/>
              <p:nvPr/>
            </p:nvSpPr>
            <p:spPr>
              <a:xfrm rot="18900000">
                <a:off x="659470" y="6290373"/>
                <a:ext cx="67839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>
                    <a:cs typeface="Arial" panose="020B0604020202020204" pitchFamily="34" charset="0"/>
                  </a:rPr>
                  <a:t>MYC-R26</a:t>
                </a:r>
                <a:r>
                  <a:rPr lang="fr-FR" sz="800" i="1" baseline="30000" dirty="0">
                    <a:cs typeface="Arial" panose="020B0604020202020204" pitchFamily="34" charset="0"/>
                  </a:rPr>
                  <a:t>Met</a:t>
                </a:r>
              </a:p>
            </p:txBody>
          </p:sp>
          <p:sp>
            <p:nvSpPr>
              <p:cNvPr id="127" name="ZoneTexte 47">
                <a:extLst>
                  <a:ext uri="{FF2B5EF4-FFF2-40B4-BE49-F238E27FC236}">
                    <a16:creationId xmlns:a16="http://schemas.microsoft.com/office/drawing/2014/main" id="{E4BD2570-BA7A-B13B-C359-5C6C3290D819}"/>
                  </a:ext>
                </a:extLst>
              </p:cNvPr>
              <p:cNvSpPr txBox="1"/>
              <p:nvPr/>
            </p:nvSpPr>
            <p:spPr>
              <a:xfrm rot="18900000">
                <a:off x="1491710" y="6256666"/>
                <a:ext cx="62709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>
                    <a:cs typeface="Arial" panose="020B0604020202020204" pitchFamily="34" charset="0"/>
                  </a:rPr>
                  <a:t>Alb-R26</a:t>
                </a:r>
                <a:r>
                  <a:rPr lang="fr-FR" sz="800" i="1" baseline="30000" dirty="0">
                    <a:cs typeface="Arial" panose="020B0604020202020204" pitchFamily="34" charset="0"/>
                  </a:rPr>
                  <a:t>Met</a:t>
                </a:r>
              </a:p>
            </p:txBody>
          </p:sp>
          <p:sp>
            <p:nvSpPr>
              <p:cNvPr id="128" name="ZoneTexte 47">
                <a:extLst>
                  <a:ext uri="{FF2B5EF4-FFF2-40B4-BE49-F238E27FC236}">
                    <a16:creationId xmlns:a16="http://schemas.microsoft.com/office/drawing/2014/main" id="{5392E055-1757-DF1E-EFE7-F4ABBE4BA3BA}"/>
                  </a:ext>
                </a:extLst>
              </p:cNvPr>
              <p:cNvSpPr txBox="1"/>
              <p:nvPr/>
            </p:nvSpPr>
            <p:spPr>
              <a:xfrm rot="18900000">
                <a:off x="1763944" y="6290373"/>
                <a:ext cx="67839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i="1" dirty="0">
                    <a:cs typeface="Arial" panose="020B0604020202020204" pitchFamily="34" charset="0"/>
                  </a:rPr>
                  <a:t>MYC-R26</a:t>
                </a:r>
                <a:r>
                  <a:rPr lang="fr-FR" sz="800" i="1" baseline="30000" dirty="0">
                    <a:cs typeface="Arial" panose="020B0604020202020204" pitchFamily="34" charset="0"/>
                  </a:rPr>
                  <a:t>Met</a:t>
                </a:r>
              </a:p>
            </p:txBody>
          </p:sp>
          <p:sp>
            <p:nvSpPr>
              <p:cNvPr id="134" name="Rectángulo 133">
                <a:extLst>
                  <a:ext uri="{FF2B5EF4-FFF2-40B4-BE49-F238E27FC236}">
                    <a16:creationId xmlns:a16="http://schemas.microsoft.com/office/drawing/2014/main" id="{083814F7-8EA2-8014-4ED6-707DE104EBAE}"/>
                  </a:ext>
                </a:extLst>
              </p:cNvPr>
              <p:cNvSpPr/>
              <p:nvPr/>
            </p:nvSpPr>
            <p:spPr>
              <a:xfrm>
                <a:off x="401440" y="4806045"/>
                <a:ext cx="98302" cy="13689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5" name="Rectángulo 134">
                <a:extLst>
                  <a:ext uri="{FF2B5EF4-FFF2-40B4-BE49-F238E27FC236}">
                    <a16:creationId xmlns:a16="http://schemas.microsoft.com/office/drawing/2014/main" id="{2106335A-C11A-5181-64E8-1CB9248DEA19}"/>
                  </a:ext>
                </a:extLst>
              </p:cNvPr>
              <p:cNvSpPr/>
              <p:nvPr/>
            </p:nvSpPr>
            <p:spPr>
              <a:xfrm>
                <a:off x="1528901" y="4782347"/>
                <a:ext cx="98302" cy="13689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" name="ZoneTexte 47">
                <a:extLst>
                  <a:ext uri="{FF2B5EF4-FFF2-40B4-BE49-F238E27FC236}">
                    <a16:creationId xmlns:a16="http://schemas.microsoft.com/office/drawing/2014/main" id="{D2F82CE3-1CE4-3539-D09E-882B7EE12032}"/>
                  </a:ext>
                </a:extLst>
              </p:cNvPr>
              <p:cNvSpPr txBox="1"/>
              <p:nvPr/>
            </p:nvSpPr>
            <p:spPr>
              <a:xfrm>
                <a:off x="341612" y="5982911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130" name="ZoneTexte 47">
                <a:extLst>
                  <a:ext uri="{FF2B5EF4-FFF2-40B4-BE49-F238E27FC236}">
                    <a16:creationId xmlns:a16="http://schemas.microsoft.com/office/drawing/2014/main" id="{F8BC7CEF-F5BD-FD74-C2D7-E5B0C17FDA87}"/>
                  </a:ext>
                </a:extLst>
              </p:cNvPr>
              <p:cNvSpPr txBox="1"/>
              <p:nvPr/>
            </p:nvSpPr>
            <p:spPr>
              <a:xfrm>
                <a:off x="341612" y="4856445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131" name="ZoneTexte 47">
                <a:extLst>
                  <a:ext uri="{FF2B5EF4-FFF2-40B4-BE49-F238E27FC236}">
                    <a16:creationId xmlns:a16="http://schemas.microsoft.com/office/drawing/2014/main" id="{47D78127-407C-B42F-316D-96C30997CE3C}"/>
                  </a:ext>
                </a:extLst>
              </p:cNvPr>
              <p:cNvSpPr txBox="1"/>
              <p:nvPr/>
            </p:nvSpPr>
            <p:spPr>
              <a:xfrm>
                <a:off x="341612" y="5707801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" name="ZoneTexte 47">
                <a:extLst>
                  <a:ext uri="{FF2B5EF4-FFF2-40B4-BE49-F238E27FC236}">
                    <a16:creationId xmlns:a16="http://schemas.microsoft.com/office/drawing/2014/main" id="{7AC7413C-9BA0-20C0-28EA-1EE037E208AA}"/>
                  </a:ext>
                </a:extLst>
              </p:cNvPr>
              <p:cNvSpPr txBox="1"/>
              <p:nvPr/>
            </p:nvSpPr>
            <p:spPr>
              <a:xfrm>
                <a:off x="341612" y="5420837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33" name="ZoneTexte 47">
                <a:extLst>
                  <a:ext uri="{FF2B5EF4-FFF2-40B4-BE49-F238E27FC236}">
                    <a16:creationId xmlns:a16="http://schemas.microsoft.com/office/drawing/2014/main" id="{8F1F1CC4-6FB1-0969-8192-9DF931488E64}"/>
                  </a:ext>
                </a:extLst>
              </p:cNvPr>
              <p:cNvSpPr txBox="1"/>
              <p:nvPr/>
            </p:nvSpPr>
            <p:spPr>
              <a:xfrm>
                <a:off x="341612" y="5129511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136" name="ZoneTexte 47">
                <a:extLst>
                  <a:ext uri="{FF2B5EF4-FFF2-40B4-BE49-F238E27FC236}">
                    <a16:creationId xmlns:a16="http://schemas.microsoft.com/office/drawing/2014/main" id="{C3B4AF57-8C7A-4967-B779-6CDAD0F7C3B1}"/>
                  </a:ext>
                </a:extLst>
              </p:cNvPr>
              <p:cNvSpPr txBox="1"/>
              <p:nvPr/>
            </p:nvSpPr>
            <p:spPr>
              <a:xfrm>
                <a:off x="1444558" y="5995488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137" name="ZoneTexte 47">
                <a:extLst>
                  <a:ext uri="{FF2B5EF4-FFF2-40B4-BE49-F238E27FC236}">
                    <a16:creationId xmlns:a16="http://schemas.microsoft.com/office/drawing/2014/main" id="{189AEFCB-9A98-EF3C-08CD-DB821A408CCD}"/>
                  </a:ext>
                </a:extLst>
              </p:cNvPr>
              <p:cNvSpPr txBox="1"/>
              <p:nvPr/>
            </p:nvSpPr>
            <p:spPr>
              <a:xfrm>
                <a:off x="1444558" y="4869022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138" name="ZoneTexte 47">
                <a:extLst>
                  <a:ext uri="{FF2B5EF4-FFF2-40B4-BE49-F238E27FC236}">
                    <a16:creationId xmlns:a16="http://schemas.microsoft.com/office/drawing/2014/main" id="{F323108D-387B-86A6-302F-57EEB875C765}"/>
                  </a:ext>
                </a:extLst>
              </p:cNvPr>
              <p:cNvSpPr txBox="1"/>
              <p:nvPr/>
            </p:nvSpPr>
            <p:spPr>
              <a:xfrm>
                <a:off x="1444558" y="5720378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" name="ZoneTexte 47">
                <a:extLst>
                  <a:ext uri="{FF2B5EF4-FFF2-40B4-BE49-F238E27FC236}">
                    <a16:creationId xmlns:a16="http://schemas.microsoft.com/office/drawing/2014/main" id="{02CA7A3D-047C-9561-B5DF-2989BEC0B1DD}"/>
                  </a:ext>
                </a:extLst>
              </p:cNvPr>
              <p:cNvSpPr txBox="1"/>
              <p:nvPr/>
            </p:nvSpPr>
            <p:spPr>
              <a:xfrm>
                <a:off x="1444558" y="5433414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40" name="ZoneTexte 47">
                <a:extLst>
                  <a:ext uri="{FF2B5EF4-FFF2-40B4-BE49-F238E27FC236}">
                    <a16:creationId xmlns:a16="http://schemas.microsoft.com/office/drawing/2014/main" id="{7CFAFB0B-4C31-063A-27E1-B78B8170BACA}"/>
                  </a:ext>
                </a:extLst>
              </p:cNvPr>
              <p:cNvSpPr txBox="1"/>
              <p:nvPr/>
            </p:nvSpPr>
            <p:spPr>
              <a:xfrm>
                <a:off x="1444558" y="5142088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>
                    <a:cs typeface="Arial" panose="020B0604020202020204" pitchFamily="34" charset="0"/>
                  </a:rPr>
                  <a:t>6</a:t>
                </a:r>
              </a:p>
            </p:txBody>
          </p:sp>
        </p:grpSp>
      </p:grpSp>
      <p:sp>
        <p:nvSpPr>
          <p:cNvPr id="141" name="ZoneTexte 47">
            <a:extLst>
              <a:ext uri="{FF2B5EF4-FFF2-40B4-BE49-F238E27FC236}">
                <a16:creationId xmlns:a16="http://schemas.microsoft.com/office/drawing/2014/main" id="{7EA3A9D0-0350-ECE1-CA6E-547FAFC0469D}"/>
              </a:ext>
            </a:extLst>
          </p:cNvPr>
          <p:cNvSpPr txBox="1"/>
          <p:nvPr/>
        </p:nvSpPr>
        <p:spPr>
          <a:xfrm>
            <a:off x="1076102" y="5278583"/>
            <a:ext cx="42672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b="1" i="1" dirty="0">
                <a:cs typeface="Arial" panose="020B0604020202020204" pitchFamily="34" charset="0"/>
              </a:rPr>
              <a:t>Tim-3</a:t>
            </a:r>
          </a:p>
        </p:txBody>
      </p:sp>
      <p:sp>
        <p:nvSpPr>
          <p:cNvPr id="142" name="ZoneTexte 47">
            <a:extLst>
              <a:ext uri="{FF2B5EF4-FFF2-40B4-BE49-F238E27FC236}">
                <a16:creationId xmlns:a16="http://schemas.microsoft.com/office/drawing/2014/main" id="{CA3FAAC0-A7DD-57A0-1227-6C55DE7CD2B2}"/>
              </a:ext>
            </a:extLst>
          </p:cNvPr>
          <p:cNvSpPr txBox="1"/>
          <p:nvPr/>
        </p:nvSpPr>
        <p:spPr>
          <a:xfrm>
            <a:off x="2024949" y="5278583"/>
            <a:ext cx="62068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b="1" i="1" dirty="0">
                <a:cs typeface="Arial" panose="020B0604020202020204" pitchFamily="34" charset="0"/>
              </a:rPr>
              <a:t>Galectin-9</a:t>
            </a:r>
          </a:p>
        </p:txBody>
      </p:sp>
      <p:sp>
        <p:nvSpPr>
          <p:cNvPr id="143" name="ZoneTexte 47">
            <a:extLst>
              <a:ext uri="{FF2B5EF4-FFF2-40B4-BE49-F238E27FC236}">
                <a16:creationId xmlns:a16="http://schemas.microsoft.com/office/drawing/2014/main" id="{FD69AC20-CBFC-50FA-4981-ED5BF6A5C9C3}"/>
              </a:ext>
            </a:extLst>
          </p:cNvPr>
          <p:cNvSpPr txBox="1"/>
          <p:nvPr/>
        </p:nvSpPr>
        <p:spPr>
          <a:xfrm>
            <a:off x="3800134" y="5278583"/>
            <a:ext cx="40267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b="1" i="1" dirty="0">
                <a:cs typeface="Arial" panose="020B0604020202020204" pitchFamily="34" charset="0"/>
              </a:rPr>
              <a:t>Pd-l1</a:t>
            </a:r>
          </a:p>
        </p:txBody>
      </p:sp>
      <p:sp>
        <p:nvSpPr>
          <p:cNvPr id="144" name="ZoneTexte 47">
            <a:extLst>
              <a:ext uri="{FF2B5EF4-FFF2-40B4-BE49-F238E27FC236}">
                <a16:creationId xmlns:a16="http://schemas.microsoft.com/office/drawing/2014/main" id="{036C84E4-6813-897C-53ED-3873A6913983}"/>
              </a:ext>
            </a:extLst>
          </p:cNvPr>
          <p:cNvSpPr txBox="1"/>
          <p:nvPr/>
        </p:nvSpPr>
        <p:spPr>
          <a:xfrm rot="16200000">
            <a:off x="-18275" y="6012278"/>
            <a:ext cx="112883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dirty="0" err="1">
                <a:cs typeface="Arial" panose="020B0604020202020204" pitchFamily="34" charset="0"/>
              </a:rPr>
              <a:t>mRNA</a:t>
            </a:r>
            <a:r>
              <a:rPr lang="fr-FR" sz="800" dirty="0">
                <a:cs typeface="Arial" panose="020B0604020202020204" pitchFamily="34" charset="0"/>
              </a:rPr>
              <a:t> expression (RQ)</a:t>
            </a:r>
          </a:p>
        </p:txBody>
      </p:sp>
      <p:sp>
        <p:nvSpPr>
          <p:cNvPr id="145" name="ZoneTexte 47">
            <a:extLst>
              <a:ext uri="{FF2B5EF4-FFF2-40B4-BE49-F238E27FC236}">
                <a16:creationId xmlns:a16="http://schemas.microsoft.com/office/drawing/2014/main" id="{47A51E5F-1BA5-4D57-7664-396C5254ECB9}"/>
              </a:ext>
            </a:extLst>
          </p:cNvPr>
          <p:cNvSpPr txBox="1"/>
          <p:nvPr/>
        </p:nvSpPr>
        <p:spPr>
          <a:xfrm rot="16200000">
            <a:off x="2780554" y="6057998"/>
            <a:ext cx="112883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dirty="0" err="1">
                <a:cs typeface="Arial" panose="020B0604020202020204" pitchFamily="34" charset="0"/>
              </a:rPr>
              <a:t>mRNA</a:t>
            </a:r>
            <a:r>
              <a:rPr lang="fr-FR" sz="800" dirty="0">
                <a:cs typeface="Arial" panose="020B0604020202020204" pitchFamily="34" charset="0"/>
              </a:rPr>
              <a:t> expression (RQ)</a:t>
            </a:r>
          </a:p>
        </p:txBody>
      </p:sp>
      <p:sp>
        <p:nvSpPr>
          <p:cNvPr id="146" name="Rectángulo 145">
            <a:extLst>
              <a:ext uri="{FF2B5EF4-FFF2-40B4-BE49-F238E27FC236}">
                <a16:creationId xmlns:a16="http://schemas.microsoft.com/office/drawing/2014/main" id="{0DCE525E-973A-ADFD-FCA9-17922E108536}"/>
              </a:ext>
            </a:extLst>
          </p:cNvPr>
          <p:cNvSpPr/>
          <p:nvPr/>
        </p:nvSpPr>
        <p:spPr>
          <a:xfrm>
            <a:off x="1617357" y="5668425"/>
            <a:ext cx="221341" cy="978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7" name="Rectángulo 146">
            <a:extLst>
              <a:ext uri="{FF2B5EF4-FFF2-40B4-BE49-F238E27FC236}">
                <a16:creationId xmlns:a16="http://schemas.microsoft.com/office/drawing/2014/main" id="{3689E65A-A179-DAEF-D4E7-DA4977B91790}"/>
              </a:ext>
            </a:extLst>
          </p:cNvPr>
          <p:cNvSpPr/>
          <p:nvPr/>
        </p:nvSpPr>
        <p:spPr>
          <a:xfrm>
            <a:off x="710112" y="6798841"/>
            <a:ext cx="753657" cy="451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8" name="Rectángulo 147">
            <a:extLst>
              <a:ext uri="{FF2B5EF4-FFF2-40B4-BE49-F238E27FC236}">
                <a16:creationId xmlns:a16="http://schemas.microsoft.com/office/drawing/2014/main" id="{67860441-57C2-34C0-27FA-A1406DE52D88}"/>
              </a:ext>
            </a:extLst>
          </p:cNvPr>
          <p:cNvSpPr/>
          <p:nvPr/>
        </p:nvSpPr>
        <p:spPr>
          <a:xfrm>
            <a:off x="1890247" y="6798841"/>
            <a:ext cx="753657" cy="451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9" name="Rectángulo 148">
            <a:extLst>
              <a:ext uri="{FF2B5EF4-FFF2-40B4-BE49-F238E27FC236}">
                <a16:creationId xmlns:a16="http://schemas.microsoft.com/office/drawing/2014/main" id="{3AC3400F-E7B3-B82E-7EE8-6C02539C4086}"/>
              </a:ext>
            </a:extLst>
          </p:cNvPr>
          <p:cNvSpPr/>
          <p:nvPr/>
        </p:nvSpPr>
        <p:spPr>
          <a:xfrm>
            <a:off x="3493634" y="6798841"/>
            <a:ext cx="753657" cy="451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0" name="ZoneTexte 47">
            <a:extLst>
              <a:ext uri="{FF2B5EF4-FFF2-40B4-BE49-F238E27FC236}">
                <a16:creationId xmlns:a16="http://schemas.microsoft.com/office/drawing/2014/main" id="{73A587DB-79D2-6E1D-1BB5-48C93C045DAB}"/>
              </a:ext>
            </a:extLst>
          </p:cNvPr>
          <p:cNvSpPr txBox="1"/>
          <p:nvPr/>
        </p:nvSpPr>
        <p:spPr>
          <a:xfrm rot="18900000">
            <a:off x="644709" y="6863815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Alb-R26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151" name="ZoneTexte 47">
            <a:extLst>
              <a:ext uri="{FF2B5EF4-FFF2-40B4-BE49-F238E27FC236}">
                <a16:creationId xmlns:a16="http://schemas.microsoft.com/office/drawing/2014/main" id="{B09B8C54-D63E-520D-7B59-C035697CC17D}"/>
              </a:ext>
            </a:extLst>
          </p:cNvPr>
          <p:cNvSpPr txBox="1"/>
          <p:nvPr/>
        </p:nvSpPr>
        <p:spPr>
          <a:xfrm rot="18900000">
            <a:off x="916943" y="6897522"/>
            <a:ext cx="6783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MYC-R26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152" name="ZoneTexte 47">
            <a:extLst>
              <a:ext uri="{FF2B5EF4-FFF2-40B4-BE49-F238E27FC236}">
                <a16:creationId xmlns:a16="http://schemas.microsoft.com/office/drawing/2014/main" id="{D10C6C0E-D582-3E92-FFC6-169D62D25F0E}"/>
              </a:ext>
            </a:extLst>
          </p:cNvPr>
          <p:cNvSpPr txBox="1"/>
          <p:nvPr/>
        </p:nvSpPr>
        <p:spPr>
          <a:xfrm rot="18900000">
            <a:off x="1767998" y="6879804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Alb-R26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153" name="ZoneTexte 47">
            <a:extLst>
              <a:ext uri="{FF2B5EF4-FFF2-40B4-BE49-F238E27FC236}">
                <a16:creationId xmlns:a16="http://schemas.microsoft.com/office/drawing/2014/main" id="{F3299583-B6BE-7ED1-1937-8679982D2447}"/>
              </a:ext>
            </a:extLst>
          </p:cNvPr>
          <p:cNvSpPr txBox="1"/>
          <p:nvPr/>
        </p:nvSpPr>
        <p:spPr>
          <a:xfrm rot="18900000">
            <a:off x="2040232" y="6913511"/>
            <a:ext cx="6783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MYC-R26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154" name="ZoneTexte 47">
            <a:extLst>
              <a:ext uri="{FF2B5EF4-FFF2-40B4-BE49-F238E27FC236}">
                <a16:creationId xmlns:a16="http://schemas.microsoft.com/office/drawing/2014/main" id="{A559EC72-848F-D495-A064-67889076359F}"/>
              </a:ext>
            </a:extLst>
          </p:cNvPr>
          <p:cNvSpPr txBox="1"/>
          <p:nvPr/>
        </p:nvSpPr>
        <p:spPr>
          <a:xfrm rot="18900000">
            <a:off x="3422629" y="6883569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Alb-R26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155" name="ZoneTexte 47">
            <a:extLst>
              <a:ext uri="{FF2B5EF4-FFF2-40B4-BE49-F238E27FC236}">
                <a16:creationId xmlns:a16="http://schemas.microsoft.com/office/drawing/2014/main" id="{745CD117-58D3-7E81-D36B-F28B42A90E51}"/>
              </a:ext>
            </a:extLst>
          </p:cNvPr>
          <p:cNvSpPr txBox="1"/>
          <p:nvPr/>
        </p:nvSpPr>
        <p:spPr>
          <a:xfrm rot="18900000">
            <a:off x="3694863" y="6917276"/>
            <a:ext cx="6783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MYC-R26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161" name="Rectángulo 160">
            <a:extLst>
              <a:ext uri="{FF2B5EF4-FFF2-40B4-BE49-F238E27FC236}">
                <a16:creationId xmlns:a16="http://schemas.microsoft.com/office/drawing/2014/main" id="{F6141EEB-9841-7069-EA5B-4D6A71DAA1BE}"/>
              </a:ext>
            </a:extLst>
          </p:cNvPr>
          <p:cNvSpPr/>
          <p:nvPr/>
        </p:nvSpPr>
        <p:spPr>
          <a:xfrm>
            <a:off x="641165" y="5494027"/>
            <a:ext cx="140778" cy="1329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6" name="ZoneTexte 47">
            <a:extLst>
              <a:ext uri="{FF2B5EF4-FFF2-40B4-BE49-F238E27FC236}">
                <a16:creationId xmlns:a16="http://schemas.microsoft.com/office/drawing/2014/main" id="{AC60747D-CAB5-1498-26B7-3006DF46FDA7}"/>
              </a:ext>
            </a:extLst>
          </p:cNvPr>
          <p:cNvSpPr txBox="1"/>
          <p:nvPr/>
        </p:nvSpPr>
        <p:spPr>
          <a:xfrm>
            <a:off x="618375" y="6627487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0</a:t>
            </a:r>
          </a:p>
        </p:txBody>
      </p:sp>
      <p:sp>
        <p:nvSpPr>
          <p:cNvPr id="157" name="ZoneTexte 47">
            <a:extLst>
              <a:ext uri="{FF2B5EF4-FFF2-40B4-BE49-F238E27FC236}">
                <a16:creationId xmlns:a16="http://schemas.microsoft.com/office/drawing/2014/main" id="{533DA77F-D26A-3BAC-255B-8FDA788C3903}"/>
              </a:ext>
            </a:extLst>
          </p:cNvPr>
          <p:cNvSpPr txBox="1"/>
          <p:nvPr/>
        </p:nvSpPr>
        <p:spPr>
          <a:xfrm>
            <a:off x="622399" y="6249513"/>
            <a:ext cx="2359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158" name="ZoneTexte 47">
            <a:extLst>
              <a:ext uri="{FF2B5EF4-FFF2-40B4-BE49-F238E27FC236}">
                <a16:creationId xmlns:a16="http://schemas.microsoft.com/office/drawing/2014/main" id="{54771ADB-6FE5-954C-E861-AB2C20A84084}"/>
              </a:ext>
            </a:extLst>
          </p:cNvPr>
          <p:cNvSpPr txBox="1"/>
          <p:nvPr/>
        </p:nvSpPr>
        <p:spPr>
          <a:xfrm>
            <a:off x="576427" y="5855023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10</a:t>
            </a:r>
          </a:p>
        </p:txBody>
      </p:sp>
      <p:sp>
        <p:nvSpPr>
          <p:cNvPr id="159" name="ZoneTexte 47">
            <a:extLst>
              <a:ext uri="{FF2B5EF4-FFF2-40B4-BE49-F238E27FC236}">
                <a16:creationId xmlns:a16="http://schemas.microsoft.com/office/drawing/2014/main" id="{0AB5C3AD-9899-D3DA-3012-08AD311A0409}"/>
              </a:ext>
            </a:extLst>
          </p:cNvPr>
          <p:cNvSpPr txBox="1"/>
          <p:nvPr/>
        </p:nvSpPr>
        <p:spPr>
          <a:xfrm>
            <a:off x="579485" y="5456881"/>
            <a:ext cx="2872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15</a:t>
            </a:r>
          </a:p>
        </p:txBody>
      </p:sp>
      <p:sp>
        <p:nvSpPr>
          <p:cNvPr id="165" name="Rectángulo 164">
            <a:extLst>
              <a:ext uri="{FF2B5EF4-FFF2-40B4-BE49-F238E27FC236}">
                <a16:creationId xmlns:a16="http://schemas.microsoft.com/office/drawing/2014/main" id="{CB2D293D-340F-F708-B61A-07981532E982}"/>
              </a:ext>
            </a:extLst>
          </p:cNvPr>
          <p:cNvSpPr/>
          <p:nvPr/>
        </p:nvSpPr>
        <p:spPr>
          <a:xfrm>
            <a:off x="1808301" y="5494027"/>
            <a:ext cx="94719" cy="1348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0" name="ZoneTexte 47">
            <a:extLst>
              <a:ext uri="{FF2B5EF4-FFF2-40B4-BE49-F238E27FC236}">
                <a16:creationId xmlns:a16="http://schemas.microsoft.com/office/drawing/2014/main" id="{E3DA7638-E147-0D25-1B34-07929A29D65A}"/>
              </a:ext>
            </a:extLst>
          </p:cNvPr>
          <p:cNvSpPr txBox="1"/>
          <p:nvPr/>
        </p:nvSpPr>
        <p:spPr>
          <a:xfrm>
            <a:off x="1761714" y="5472159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2</a:t>
            </a:r>
          </a:p>
        </p:txBody>
      </p:sp>
      <p:sp>
        <p:nvSpPr>
          <p:cNvPr id="162" name="ZoneTexte 47">
            <a:extLst>
              <a:ext uri="{FF2B5EF4-FFF2-40B4-BE49-F238E27FC236}">
                <a16:creationId xmlns:a16="http://schemas.microsoft.com/office/drawing/2014/main" id="{84B7A829-72B1-4C52-A519-213529089580}"/>
              </a:ext>
            </a:extLst>
          </p:cNvPr>
          <p:cNvSpPr txBox="1"/>
          <p:nvPr/>
        </p:nvSpPr>
        <p:spPr>
          <a:xfrm>
            <a:off x="1742687" y="6249513"/>
            <a:ext cx="2359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0</a:t>
            </a:r>
          </a:p>
        </p:txBody>
      </p:sp>
      <p:sp>
        <p:nvSpPr>
          <p:cNvPr id="163" name="ZoneTexte 47">
            <a:extLst>
              <a:ext uri="{FF2B5EF4-FFF2-40B4-BE49-F238E27FC236}">
                <a16:creationId xmlns:a16="http://schemas.microsoft.com/office/drawing/2014/main" id="{68384F14-E7CF-B0F9-1103-0AA7B8B2792C}"/>
              </a:ext>
            </a:extLst>
          </p:cNvPr>
          <p:cNvSpPr txBox="1"/>
          <p:nvPr/>
        </p:nvSpPr>
        <p:spPr>
          <a:xfrm>
            <a:off x="1752649" y="5861680"/>
            <a:ext cx="2359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1</a:t>
            </a:r>
          </a:p>
        </p:txBody>
      </p:sp>
      <p:sp>
        <p:nvSpPr>
          <p:cNvPr id="164" name="ZoneTexte 47">
            <a:extLst>
              <a:ext uri="{FF2B5EF4-FFF2-40B4-BE49-F238E27FC236}">
                <a16:creationId xmlns:a16="http://schemas.microsoft.com/office/drawing/2014/main" id="{B773E1AC-69E8-6571-FD88-5D13D10585C3}"/>
              </a:ext>
            </a:extLst>
          </p:cNvPr>
          <p:cNvSpPr txBox="1"/>
          <p:nvPr/>
        </p:nvSpPr>
        <p:spPr>
          <a:xfrm>
            <a:off x="1717746" y="6640723"/>
            <a:ext cx="2680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-1</a:t>
            </a:r>
          </a:p>
        </p:txBody>
      </p:sp>
      <p:sp>
        <p:nvSpPr>
          <p:cNvPr id="174" name="Rectángulo 173">
            <a:extLst>
              <a:ext uri="{FF2B5EF4-FFF2-40B4-BE49-F238E27FC236}">
                <a16:creationId xmlns:a16="http://schemas.microsoft.com/office/drawing/2014/main" id="{D7DDE2E2-08DD-4EE2-F67B-D65C932166D1}"/>
              </a:ext>
            </a:extLst>
          </p:cNvPr>
          <p:cNvSpPr/>
          <p:nvPr/>
        </p:nvSpPr>
        <p:spPr>
          <a:xfrm>
            <a:off x="3461415" y="5528725"/>
            <a:ext cx="122435" cy="13274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6" name="ZoneTexte 47">
            <a:extLst>
              <a:ext uri="{FF2B5EF4-FFF2-40B4-BE49-F238E27FC236}">
                <a16:creationId xmlns:a16="http://schemas.microsoft.com/office/drawing/2014/main" id="{33C6E7BF-9111-5F02-9F88-79512B7ABF18}"/>
              </a:ext>
            </a:extLst>
          </p:cNvPr>
          <p:cNvSpPr txBox="1"/>
          <p:nvPr/>
        </p:nvSpPr>
        <p:spPr>
          <a:xfrm>
            <a:off x="3427398" y="5713639"/>
            <a:ext cx="23596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2</a:t>
            </a:r>
          </a:p>
        </p:txBody>
      </p:sp>
      <p:sp>
        <p:nvSpPr>
          <p:cNvPr id="167" name="ZoneTexte 47">
            <a:extLst>
              <a:ext uri="{FF2B5EF4-FFF2-40B4-BE49-F238E27FC236}">
                <a16:creationId xmlns:a16="http://schemas.microsoft.com/office/drawing/2014/main" id="{944F89F8-6889-EB00-4B7E-5638239ADD0F}"/>
              </a:ext>
            </a:extLst>
          </p:cNvPr>
          <p:cNvSpPr txBox="1"/>
          <p:nvPr/>
        </p:nvSpPr>
        <p:spPr>
          <a:xfrm>
            <a:off x="3427397" y="6188422"/>
            <a:ext cx="23596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0</a:t>
            </a:r>
          </a:p>
        </p:txBody>
      </p:sp>
      <p:sp>
        <p:nvSpPr>
          <p:cNvPr id="168" name="ZoneTexte 47">
            <a:extLst>
              <a:ext uri="{FF2B5EF4-FFF2-40B4-BE49-F238E27FC236}">
                <a16:creationId xmlns:a16="http://schemas.microsoft.com/office/drawing/2014/main" id="{304A3BFB-E1B9-484E-194F-533BF6A31E2A}"/>
              </a:ext>
            </a:extLst>
          </p:cNvPr>
          <p:cNvSpPr txBox="1"/>
          <p:nvPr/>
        </p:nvSpPr>
        <p:spPr>
          <a:xfrm>
            <a:off x="3427397" y="5951565"/>
            <a:ext cx="23596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1</a:t>
            </a:r>
          </a:p>
        </p:txBody>
      </p:sp>
      <p:sp>
        <p:nvSpPr>
          <p:cNvPr id="169" name="ZoneTexte 47">
            <a:extLst>
              <a:ext uri="{FF2B5EF4-FFF2-40B4-BE49-F238E27FC236}">
                <a16:creationId xmlns:a16="http://schemas.microsoft.com/office/drawing/2014/main" id="{B103D35B-7E18-6C8F-1E7D-6ACA53B2B781}"/>
              </a:ext>
            </a:extLst>
          </p:cNvPr>
          <p:cNvSpPr txBox="1"/>
          <p:nvPr/>
        </p:nvSpPr>
        <p:spPr>
          <a:xfrm>
            <a:off x="3395337" y="6413725"/>
            <a:ext cx="26802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-1</a:t>
            </a:r>
          </a:p>
        </p:txBody>
      </p:sp>
      <p:sp>
        <p:nvSpPr>
          <p:cNvPr id="170" name="ZoneTexte 47">
            <a:extLst>
              <a:ext uri="{FF2B5EF4-FFF2-40B4-BE49-F238E27FC236}">
                <a16:creationId xmlns:a16="http://schemas.microsoft.com/office/drawing/2014/main" id="{3954AADF-F104-3F8D-3614-AC73EFC1B658}"/>
              </a:ext>
            </a:extLst>
          </p:cNvPr>
          <p:cNvSpPr txBox="1"/>
          <p:nvPr/>
        </p:nvSpPr>
        <p:spPr>
          <a:xfrm>
            <a:off x="3395337" y="6650582"/>
            <a:ext cx="26802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-2</a:t>
            </a:r>
          </a:p>
        </p:txBody>
      </p:sp>
      <p:sp>
        <p:nvSpPr>
          <p:cNvPr id="171" name="ZoneTexte 47">
            <a:extLst>
              <a:ext uri="{FF2B5EF4-FFF2-40B4-BE49-F238E27FC236}">
                <a16:creationId xmlns:a16="http://schemas.microsoft.com/office/drawing/2014/main" id="{28B7CB33-A1B5-739D-A8CE-109E000A5DEC}"/>
              </a:ext>
            </a:extLst>
          </p:cNvPr>
          <p:cNvSpPr txBox="1"/>
          <p:nvPr/>
        </p:nvSpPr>
        <p:spPr>
          <a:xfrm>
            <a:off x="3427397" y="5471923"/>
            <a:ext cx="235963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3</a:t>
            </a:r>
          </a:p>
        </p:txBody>
      </p:sp>
      <p:graphicFrame>
        <p:nvGraphicFramePr>
          <p:cNvPr id="199" name="Objeto 3">
            <a:extLst>
              <a:ext uri="{FF2B5EF4-FFF2-40B4-BE49-F238E27FC236}">
                <a16:creationId xmlns:a16="http://schemas.microsoft.com/office/drawing/2014/main" id="{324B2D6B-EA02-4F29-B055-585BC35803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378420"/>
              </p:ext>
            </p:extLst>
          </p:nvPr>
        </p:nvGraphicFramePr>
        <p:xfrm>
          <a:off x="458021" y="2950355"/>
          <a:ext cx="1257497" cy="2179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" name="Prism 8" r:id="rId23" imgW="1875227" imgH="3252666" progId="Prism8.Document">
                  <p:embed/>
                </p:oleObj>
              </mc:Choice>
              <mc:Fallback>
                <p:oleObj name="Prism 8" r:id="rId23" imgW="1875227" imgH="3252666" progId="Prism8.Document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5A5AFD18-7994-40D1-AAA0-538E40F007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458021" y="2950355"/>
                        <a:ext cx="1257497" cy="21798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" name="ZoneTexte 47">
            <a:extLst>
              <a:ext uri="{FF2B5EF4-FFF2-40B4-BE49-F238E27FC236}">
                <a16:creationId xmlns:a16="http://schemas.microsoft.com/office/drawing/2014/main" id="{81F6C37D-E69C-4E69-B118-D4C0A52653D5}"/>
              </a:ext>
            </a:extLst>
          </p:cNvPr>
          <p:cNvSpPr txBox="1"/>
          <p:nvPr/>
        </p:nvSpPr>
        <p:spPr>
          <a:xfrm>
            <a:off x="1023164" y="3026664"/>
            <a:ext cx="441146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b="1" i="1" dirty="0">
                <a:cs typeface="Arial" panose="020B0604020202020204" pitchFamily="34" charset="0"/>
              </a:rPr>
              <a:t>Hnf4a</a:t>
            </a:r>
          </a:p>
        </p:txBody>
      </p:sp>
      <p:sp>
        <p:nvSpPr>
          <p:cNvPr id="203" name="ZoneTexte 47">
            <a:extLst>
              <a:ext uri="{FF2B5EF4-FFF2-40B4-BE49-F238E27FC236}">
                <a16:creationId xmlns:a16="http://schemas.microsoft.com/office/drawing/2014/main" id="{C7B5F150-626A-42BD-8A2B-DB72E789F9A9}"/>
              </a:ext>
            </a:extLst>
          </p:cNvPr>
          <p:cNvSpPr txBox="1"/>
          <p:nvPr/>
        </p:nvSpPr>
        <p:spPr>
          <a:xfrm rot="16200000">
            <a:off x="1325" y="3790633"/>
            <a:ext cx="112883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dirty="0" err="1">
                <a:cs typeface="Arial" panose="020B0604020202020204" pitchFamily="34" charset="0"/>
              </a:rPr>
              <a:t>mRNA</a:t>
            </a:r>
            <a:r>
              <a:rPr lang="fr-FR" sz="800" dirty="0">
                <a:cs typeface="Arial" panose="020B0604020202020204" pitchFamily="34" charset="0"/>
              </a:rPr>
              <a:t> expression (RQ)</a:t>
            </a:r>
          </a:p>
        </p:txBody>
      </p:sp>
      <p:sp>
        <p:nvSpPr>
          <p:cNvPr id="204" name="Rectángulo 40">
            <a:extLst>
              <a:ext uri="{FF2B5EF4-FFF2-40B4-BE49-F238E27FC236}">
                <a16:creationId xmlns:a16="http://schemas.microsoft.com/office/drawing/2014/main" id="{A244CCF8-BB2A-48BD-B4B6-B7B4F75A93B6}"/>
              </a:ext>
            </a:extLst>
          </p:cNvPr>
          <p:cNvSpPr/>
          <p:nvPr/>
        </p:nvSpPr>
        <p:spPr>
          <a:xfrm>
            <a:off x="697194" y="4588298"/>
            <a:ext cx="753657" cy="451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6" name="ZoneTexte 47">
            <a:extLst>
              <a:ext uri="{FF2B5EF4-FFF2-40B4-BE49-F238E27FC236}">
                <a16:creationId xmlns:a16="http://schemas.microsoft.com/office/drawing/2014/main" id="{D37C00EC-D154-44DA-A6DC-0F0D0C6F2967}"/>
              </a:ext>
            </a:extLst>
          </p:cNvPr>
          <p:cNvSpPr txBox="1"/>
          <p:nvPr/>
        </p:nvSpPr>
        <p:spPr>
          <a:xfrm rot="18900000">
            <a:off x="644709" y="4668284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Alb-R26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207" name="ZoneTexte 47">
            <a:extLst>
              <a:ext uri="{FF2B5EF4-FFF2-40B4-BE49-F238E27FC236}">
                <a16:creationId xmlns:a16="http://schemas.microsoft.com/office/drawing/2014/main" id="{545BA6DC-FE85-401C-8E04-ADF8EC6259CC}"/>
              </a:ext>
            </a:extLst>
          </p:cNvPr>
          <p:cNvSpPr txBox="1"/>
          <p:nvPr/>
        </p:nvSpPr>
        <p:spPr>
          <a:xfrm rot="18900000">
            <a:off x="916943" y="4701991"/>
            <a:ext cx="6783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i="1" dirty="0">
                <a:cs typeface="Arial" panose="020B0604020202020204" pitchFamily="34" charset="0"/>
              </a:rPr>
              <a:t>MYC-R26</a:t>
            </a:r>
            <a:r>
              <a:rPr lang="fr-FR" sz="800" i="1" baseline="30000" dirty="0">
                <a:cs typeface="Arial" panose="020B0604020202020204" pitchFamily="34" charset="0"/>
              </a:rPr>
              <a:t>Met</a:t>
            </a:r>
          </a:p>
        </p:txBody>
      </p:sp>
      <p:sp>
        <p:nvSpPr>
          <p:cNvPr id="210" name="Rectángulo 2">
            <a:extLst>
              <a:ext uri="{FF2B5EF4-FFF2-40B4-BE49-F238E27FC236}">
                <a16:creationId xmlns:a16="http://schemas.microsoft.com/office/drawing/2014/main" id="{A4B7C795-E25A-407B-8F8A-A685D435CEB9}"/>
              </a:ext>
            </a:extLst>
          </p:cNvPr>
          <p:cNvSpPr/>
          <p:nvPr/>
        </p:nvSpPr>
        <p:spPr>
          <a:xfrm>
            <a:off x="660192" y="3224027"/>
            <a:ext cx="99840" cy="13642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1" name="ZoneTexte 47">
            <a:extLst>
              <a:ext uri="{FF2B5EF4-FFF2-40B4-BE49-F238E27FC236}">
                <a16:creationId xmlns:a16="http://schemas.microsoft.com/office/drawing/2014/main" id="{3338FD74-1F4B-4552-8295-F23DB322E410}"/>
              </a:ext>
            </a:extLst>
          </p:cNvPr>
          <p:cNvSpPr txBox="1"/>
          <p:nvPr/>
        </p:nvSpPr>
        <p:spPr>
          <a:xfrm>
            <a:off x="598768" y="4420164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0</a:t>
            </a:r>
          </a:p>
        </p:txBody>
      </p:sp>
      <p:sp>
        <p:nvSpPr>
          <p:cNvPr id="212" name="ZoneTexte 47">
            <a:extLst>
              <a:ext uri="{FF2B5EF4-FFF2-40B4-BE49-F238E27FC236}">
                <a16:creationId xmlns:a16="http://schemas.microsoft.com/office/drawing/2014/main" id="{ED93DABE-5502-4F7D-916D-D825D13A0F5B}"/>
              </a:ext>
            </a:extLst>
          </p:cNvPr>
          <p:cNvSpPr txBox="1"/>
          <p:nvPr/>
        </p:nvSpPr>
        <p:spPr>
          <a:xfrm>
            <a:off x="608478" y="3205216"/>
            <a:ext cx="2359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4</a:t>
            </a:r>
          </a:p>
        </p:txBody>
      </p:sp>
      <p:sp>
        <p:nvSpPr>
          <p:cNvPr id="213" name="ZoneTexte 47">
            <a:extLst>
              <a:ext uri="{FF2B5EF4-FFF2-40B4-BE49-F238E27FC236}">
                <a16:creationId xmlns:a16="http://schemas.microsoft.com/office/drawing/2014/main" id="{7EE27580-3F15-4F4A-A8AC-0C5E336C1C0A}"/>
              </a:ext>
            </a:extLst>
          </p:cNvPr>
          <p:cNvSpPr txBox="1"/>
          <p:nvPr/>
        </p:nvSpPr>
        <p:spPr>
          <a:xfrm>
            <a:off x="598767" y="4117481"/>
            <a:ext cx="2359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1</a:t>
            </a:r>
          </a:p>
        </p:txBody>
      </p:sp>
      <p:sp>
        <p:nvSpPr>
          <p:cNvPr id="214" name="ZoneTexte 47">
            <a:extLst>
              <a:ext uri="{FF2B5EF4-FFF2-40B4-BE49-F238E27FC236}">
                <a16:creationId xmlns:a16="http://schemas.microsoft.com/office/drawing/2014/main" id="{955BE347-5A77-411C-AA91-E9D939912D09}"/>
              </a:ext>
            </a:extLst>
          </p:cNvPr>
          <p:cNvSpPr txBox="1"/>
          <p:nvPr/>
        </p:nvSpPr>
        <p:spPr>
          <a:xfrm>
            <a:off x="598767" y="3806884"/>
            <a:ext cx="2359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2</a:t>
            </a:r>
          </a:p>
        </p:txBody>
      </p:sp>
      <p:sp>
        <p:nvSpPr>
          <p:cNvPr id="215" name="ZoneTexte 47">
            <a:extLst>
              <a:ext uri="{FF2B5EF4-FFF2-40B4-BE49-F238E27FC236}">
                <a16:creationId xmlns:a16="http://schemas.microsoft.com/office/drawing/2014/main" id="{68BAB67A-B66D-4E6D-9D49-3BDC8392057E}"/>
              </a:ext>
            </a:extLst>
          </p:cNvPr>
          <p:cNvSpPr txBox="1"/>
          <p:nvPr/>
        </p:nvSpPr>
        <p:spPr>
          <a:xfrm>
            <a:off x="598767" y="3502594"/>
            <a:ext cx="2359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5DD17450-189D-4A08-95B2-FC4819DA8823}"/>
              </a:ext>
            </a:extLst>
          </p:cNvPr>
          <p:cNvGrpSpPr/>
          <p:nvPr/>
        </p:nvGrpSpPr>
        <p:grpSpPr>
          <a:xfrm>
            <a:off x="1595428" y="2935288"/>
            <a:ext cx="1333500" cy="2160587"/>
            <a:chOff x="1570038" y="2312988"/>
            <a:chExt cx="1333500" cy="2160587"/>
          </a:xfrm>
        </p:grpSpPr>
        <p:graphicFrame>
          <p:nvGraphicFramePr>
            <p:cNvPr id="200" name="Objeto 16">
              <a:extLst>
                <a:ext uri="{FF2B5EF4-FFF2-40B4-BE49-F238E27FC236}">
                  <a16:creationId xmlns:a16="http://schemas.microsoft.com/office/drawing/2014/main" id="{99A8DE38-A88C-4662-A8BC-B1C551A3A8A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50945467"/>
                </p:ext>
              </p:extLst>
            </p:nvPr>
          </p:nvGraphicFramePr>
          <p:xfrm>
            <a:off x="1570038" y="2312988"/>
            <a:ext cx="1333500" cy="2160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17" name="Prism 8" r:id="rId25" imgW="1989750" imgH="3219181" progId="Prism8.Document">
                    <p:embed/>
                  </p:oleObj>
                </mc:Choice>
                <mc:Fallback>
                  <p:oleObj name="Prism 8" r:id="rId25" imgW="1989750" imgH="3219181" progId="Prism8.Document">
                    <p:embed/>
                    <p:pic>
                      <p:nvPicPr>
                        <p:cNvPr id="17" name="Objeto 16">
                          <a:extLst>
                            <a:ext uri="{FF2B5EF4-FFF2-40B4-BE49-F238E27FC236}">
                              <a16:creationId xmlns:a16="http://schemas.microsoft.com/office/drawing/2014/main" id="{E9321428-6674-22B1-41D2-5981B5E57D6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6"/>
                        <a:stretch>
                          <a:fillRect/>
                        </a:stretch>
                      </p:blipFill>
                      <p:spPr>
                        <a:xfrm>
                          <a:off x="1570038" y="2312988"/>
                          <a:ext cx="1333500" cy="21605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2" name="ZoneTexte 47">
              <a:extLst>
                <a:ext uri="{FF2B5EF4-FFF2-40B4-BE49-F238E27FC236}">
                  <a16:creationId xmlns:a16="http://schemas.microsoft.com/office/drawing/2014/main" id="{69D9D6E5-3C7A-4CB5-99BE-22F6377DECAF}"/>
                </a:ext>
              </a:extLst>
            </p:cNvPr>
            <p:cNvSpPr txBox="1"/>
            <p:nvPr/>
          </p:nvSpPr>
          <p:spPr>
            <a:xfrm>
              <a:off x="2197118" y="2404364"/>
              <a:ext cx="415499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b="1" i="1" dirty="0">
                  <a:cs typeface="Arial" panose="020B0604020202020204" pitchFamily="34" charset="0"/>
                </a:rPr>
                <a:t>Krt19</a:t>
              </a:r>
            </a:p>
          </p:txBody>
        </p:sp>
        <p:sp>
          <p:nvSpPr>
            <p:cNvPr id="205" name="Rectángulo 41">
              <a:extLst>
                <a:ext uri="{FF2B5EF4-FFF2-40B4-BE49-F238E27FC236}">
                  <a16:creationId xmlns:a16="http://schemas.microsoft.com/office/drawing/2014/main" id="{AC8DEE8A-F630-48D9-9AF0-B8CA2A7EC9F2}"/>
                </a:ext>
              </a:extLst>
            </p:cNvPr>
            <p:cNvSpPr/>
            <p:nvPr/>
          </p:nvSpPr>
          <p:spPr>
            <a:xfrm>
              <a:off x="1931232" y="3965998"/>
              <a:ext cx="753657" cy="451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8" name="ZoneTexte 47">
              <a:extLst>
                <a:ext uri="{FF2B5EF4-FFF2-40B4-BE49-F238E27FC236}">
                  <a16:creationId xmlns:a16="http://schemas.microsoft.com/office/drawing/2014/main" id="{43C67190-049E-4CC2-909D-0ED19F9832DC}"/>
                </a:ext>
              </a:extLst>
            </p:cNvPr>
            <p:cNvSpPr txBox="1"/>
            <p:nvPr/>
          </p:nvSpPr>
          <p:spPr>
            <a:xfrm rot="18900000">
              <a:off x="1854731" y="4035335"/>
              <a:ext cx="6270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>
                  <a:cs typeface="Arial" panose="020B0604020202020204" pitchFamily="34" charset="0"/>
                </a:rPr>
                <a:t>Alb-R26</a:t>
              </a:r>
              <a:r>
                <a:rPr lang="fr-FR" sz="800" i="1" baseline="30000" dirty="0">
                  <a:cs typeface="Arial" panose="020B0604020202020204" pitchFamily="34" charset="0"/>
                </a:rPr>
                <a:t>Met</a:t>
              </a:r>
            </a:p>
          </p:txBody>
        </p:sp>
        <p:sp>
          <p:nvSpPr>
            <p:cNvPr id="209" name="ZoneTexte 47">
              <a:extLst>
                <a:ext uri="{FF2B5EF4-FFF2-40B4-BE49-F238E27FC236}">
                  <a16:creationId xmlns:a16="http://schemas.microsoft.com/office/drawing/2014/main" id="{C41C1867-FA0C-41D6-9F58-BF3D299E4C51}"/>
                </a:ext>
              </a:extLst>
            </p:cNvPr>
            <p:cNvSpPr txBox="1"/>
            <p:nvPr/>
          </p:nvSpPr>
          <p:spPr>
            <a:xfrm rot="18900000">
              <a:off x="2126965" y="4069042"/>
              <a:ext cx="67839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i="1" dirty="0">
                  <a:cs typeface="Arial" panose="020B0604020202020204" pitchFamily="34" charset="0"/>
                </a:rPr>
                <a:t>MYC-R26</a:t>
              </a:r>
              <a:r>
                <a:rPr lang="fr-FR" sz="800" i="1" baseline="30000" dirty="0">
                  <a:cs typeface="Arial" panose="020B0604020202020204" pitchFamily="34" charset="0"/>
                </a:rPr>
                <a:t>Met</a:t>
              </a:r>
            </a:p>
          </p:txBody>
        </p:sp>
        <p:sp>
          <p:nvSpPr>
            <p:cNvPr id="216" name="Rectángulo 13">
              <a:extLst>
                <a:ext uri="{FF2B5EF4-FFF2-40B4-BE49-F238E27FC236}">
                  <a16:creationId xmlns:a16="http://schemas.microsoft.com/office/drawing/2014/main" id="{586250CC-D132-4BA2-892E-9A2C3D195545}"/>
                </a:ext>
              </a:extLst>
            </p:cNvPr>
            <p:cNvSpPr/>
            <p:nvPr/>
          </p:nvSpPr>
          <p:spPr>
            <a:xfrm>
              <a:off x="1812455" y="2579505"/>
              <a:ext cx="152034" cy="13635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7" name="ZoneTexte 47">
              <a:extLst>
                <a:ext uri="{FF2B5EF4-FFF2-40B4-BE49-F238E27FC236}">
                  <a16:creationId xmlns:a16="http://schemas.microsoft.com/office/drawing/2014/main" id="{8AD3ACBB-0F2E-4FCF-80B0-E185DEF254A6}"/>
                </a:ext>
              </a:extLst>
            </p:cNvPr>
            <p:cNvSpPr txBox="1"/>
            <p:nvPr/>
          </p:nvSpPr>
          <p:spPr>
            <a:xfrm>
              <a:off x="1782931" y="3755590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218" name="ZoneTexte 217">
              <a:extLst>
                <a:ext uri="{FF2B5EF4-FFF2-40B4-BE49-F238E27FC236}">
                  <a16:creationId xmlns:a16="http://schemas.microsoft.com/office/drawing/2014/main" id="{3F1E4314-3F9A-4F34-82D2-44D4A2CBA6E2}"/>
                </a:ext>
              </a:extLst>
            </p:cNvPr>
            <p:cNvSpPr txBox="1"/>
            <p:nvPr/>
          </p:nvSpPr>
          <p:spPr>
            <a:xfrm>
              <a:off x="1749836" y="3544456"/>
              <a:ext cx="2872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219" name="ZoneTexte 47">
              <a:extLst>
                <a:ext uri="{FF2B5EF4-FFF2-40B4-BE49-F238E27FC236}">
                  <a16:creationId xmlns:a16="http://schemas.microsoft.com/office/drawing/2014/main" id="{5A2C0C29-A6BA-4C80-BC83-ED4BE036A870}"/>
                </a:ext>
              </a:extLst>
            </p:cNvPr>
            <p:cNvSpPr txBox="1"/>
            <p:nvPr/>
          </p:nvSpPr>
          <p:spPr>
            <a:xfrm>
              <a:off x="1744842" y="3304945"/>
              <a:ext cx="2872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40</a:t>
              </a:r>
            </a:p>
          </p:txBody>
        </p:sp>
        <p:sp>
          <p:nvSpPr>
            <p:cNvPr id="220" name="ZoneTexte 47">
              <a:extLst>
                <a:ext uri="{FF2B5EF4-FFF2-40B4-BE49-F238E27FC236}">
                  <a16:creationId xmlns:a16="http://schemas.microsoft.com/office/drawing/2014/main" id="{5722E38A-EA54-4266-9E6F-3B064F490A2A}"/>
                </a:ext>
              </a:extLst>
            </p:cNvPr>
            <p:cNvSpPr txBox="1"/>
            <p:nvPr/>
          </p:nvSpPr>
          <p:spPr>
            <a:xfrm>
              <a:off x="1754542" y="3060970"/>
              <a:ext cx="2872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221" name="ZoneTexte 47">
              <a:extLst>
                <a:ext uri="{FF2B5EF4-FFF2-40B4-BE49-F238E27FC236}">
                  <a16:creationId xmlns:a16="http://schemas.microsoft.com/office/drawing/2014/main" id="{50FD0AED-BA97-4C64-B60B-DDFF74F9BD29}"/>
                </a:ext>
              </a:extLst>
            </p:cNvPr>
            <p:cNvSpPr txBox="1"/>
            <p:nvPr/>
          </p:nvSpPr>
          <p:spPr>
            <a:xfrm>
              <a:off x="1761425" y="2810508"/>
              <a:ext cx="28725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80</a:t>
              </a:r>
            </a:p>
          </p:txBody>
        </p:sp>
        <p:sp>
          <p:nvSpPr>
            <p:cNvPr id="222" name="ZoneTexte 47">
              <a:extLst>
                <a:ext uri="{FF2B5EF4-FFF2-40B4-BE49-F238E27FC236}">
                  <a16:creationId xmlns:a16="http://schemas.microsoft.com/office/drawing/2014/main" id="{A2EA2B92-7944-42FA-83A6-9FA269A8E13E}"/>
                </a:ext>
              </a:extLst>
            </p:cNvPr>
            <p:cNvSpPr txBox="1"/>
            <p:nvPr/>
          </p:nvSpPr>
          <p:spPr>
            <a:xfrm>
              <a:off x="1710129" y="2574315"/>
              <a:ext cx="33855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dirty="0"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8A94121-2623-40D0-B8D6-37A862245C3F}"/>
                </a:ext>
              </a:extLst>
            </p:cNvPr>
            <p:cNvSpPr/>
            <p:nvPr/>
          </p:nvSpPr>
          <p:spPr>
            <a:xfrm>
              <a:off x="1613571" y="2849028"/>
              <a:ext cx="164912" cy="8906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4" name="CuadroTexto 12">
            <a:extLst>
              <a:ext uri="{FF2B5EF4-FFF2-40B4-BE49-F238E27FC236}">
                <a16:creationId xmlns:a16="http://schemas.microsoft.com/office/drawing/2014/main" id="{D30F0389-E664-4CD8-9E93-B907AFE9E63E}"/>
              </a:ext>
            </a:extLst>
          </p:cNvPr>
          <p:cNvSpPr txBox="1"/>
          <p:nvPr/>
        </p:nvSpPr>
        <p:spPr>
          <a:xfrm>
            <a:off x="3436284" y="2923689"/>
            <a:ext cx="314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cs typeface="Arial" panose="020B0604020202020204" pitchFamily="34" charset="0"/>
              </a:rPr>
              <a:t>D</a:t>
            </a:r>
          </a:p>
        </p:txBody>
      </p:sp>
      <p:sp>
        <p:nvSpPr>
          <p:cNvPr id="225" name="CuadroTexto 18">
            <a:extLst>
              <a:ext uri="{FF2B5EF4-FFF2-40B4-BE49-F238E27FC236}">
                <a16:creationId xmlns:a16="http://schemas.microsoft.com/office/drawing/2014/main" id="{FDBB732B-778E-4B53-8511-618F320898E4}"/>
              </a:ext>
            </a:extLst>
          </p:cNvPr>
          <p:cNvSpPr txBox="1"/>
          <p:nvPr/>
        </p:nvSpPr>
        <p:spPr>
          <a:xfrm>
            <a:off x="404552" y="5217028"/>
            <a:ext cx="282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cs typeface="Arial" panose="020B0604020202020204" pitchFamily="34" charset="0"/>
              </a:rPr>
              <a:t>E</a:t>
            </a:r>
          </a:p>
        </p:txBody>
      </p:sp>
      <p:sp>
        <p:nvSpPr>
          <p:cNvPr id="226" name="CuadroTexto 9">
            <a:extLst>
              <a:ext uri="{FF2B5EF4-FFF2-40B4-BE49-F238E27FC236}">
                <a16:creationId xmlns:a16="http://schemas.microsoft.com/office/drawing/2014/main" id="{C6A4F785-4318-44E8-8AD5-0D574023DF08}"/>
              </a:ext>
            </a:extLst>
          </p:cNvPr>
          <p:cNvSpPr txBox="1"/>
          <p:nvPr/>
        </p:nvSpPr>
        <p:spPr>
          <a:xfrm>
            <a:off x="404552" y="2923689"/>
            <a:ext cx="332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cs typeface="Arial" panose="020B0604020202020204" pitchFamily="34" charset="0"/>
              </a:rPr>
              <a:t>C</a:t>
            </a:r>
          </a:p>
        </p:txBody>
      </p:sp>
      <p:sp>
        <p:nvSpPr>
          <p:cNvPr id="227" name="CuadroTexto 10">
            <a:extLst>
              <a:ext uri="{FF2B5EF4-FFF2-40B4-BE49-F238E27FC236}">
                <a16:creationId xmlns:a16="http://schemas.microsoft.com/office/drawing/2014/main" id="{CDB9C8E1-F6C9-465F-94B1-F0B25AD1D921}"/>
              </a:ext>
            </a:extLst>
          </p:cNvPr>
          <p:cNvSpPr txBox="1"/>
          <p:nvPr/>
        </p:nvSpPr>
        <p:spPr>
          <a:xfrm>
            <a:off x="404552" y="698445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cs typeface="Arial" panose="020B0604020202020204" pitchFamily="34" charset="0"/>
              </a:rPr>
              <a:t>A</a:t>
            </a:r>
          </a:p>
        </p:txBody>
      </p:sp>
      <p:sp>
        <p:nvSpPr>
          <p:cNvPr id="60" name="ZoneTexte 47">
            <a:extLst>
              <a:ext uri="{FF2B5EF4-FFF2-40B4-BE49-F238E27FC236}">
                <a16:creationId xmlns:a16="http://schemas.microsoft.com/office/drawing/2014/main" id="{A0F7CC24-FB52-205A-70D5-B91E1A2357F3}"/>
              </a:ext>
            </a:extLst>
          </p:cNvPr>
          <p:cNvSpPr txBox="1"/>
          <p:nvPr/>
        </p:nvSpPr>
        <p:spPr>
          <a:xfrm rot="16200000">
            <a:off x="2424418" y="1593678"/>
            <a:ext cx="112883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800" dirty="0" err="1">
                <a:cs typeface="Arial" panose="020B0604020202020204" pitchFamily="34" charset="0"/>
              </a:rPr>
              <a:t>mRNA</a:t>
            </a:r>
            <a:r>
              <a:rPr lang="fr-FR" sz="800" dirty="0">
                <a:cs typeface="Arial" panose="020B0604020202020204" pitchFamily="34" charset="0"/>
              </a:rPr>
              <a:t> expression (RQ)</a:t>
            </a:r>
          </a:p>
        </p:txBody>
      </p:sp>
    </p:spTree>
    <p:extLst>
      <p:ext uri="{BB962C8B-B14F-4D97-AF65-F5344CB8AC3E}">
        <p14:creationId xmlns:p14="http://schemas.microsoft.com/office/powerpoint/2010/main" val="2952220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4">
            <a:extLst>
              <a:ext uri="{FF2B5EF4-FFF2-40B4-BE49-F238E27FC236}">
                <a16:creationId xmlns:a16="http://schemas.microsoft.com/office/drawing/2014/main" id="{9BD385B0-97AC-4902-8F87-8D90F6B1BB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430949"/>
              </p:ext>
            </p:extLst>
          </p:nvPr>
        </p:nvGraphicFramePr>
        <p:xfrm>
          <a:off x="-22562" y="233057"/>
          <a:ext cx="6786563" cy="405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" name="Prism 8" r:id="rId3" imgW="7973405" imgH="4763037" progId="Prism8.Document">
                  <p:embed/>
                </p:oleObj>
              </mc:Choice>
              <mc:Fallback>
                <p:oleObj name="Prism 8" r:id="rId3" imgW="7973405" imgH="4763037" progId="Prism8.Document">
                  <p:embed/>
                  <p:pic>
                    <p:nvPicPr>
                      <p:cNvPr id="5" name="Obje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2562" y="233057"/>
                        <a:ext cx="6786563" cy="4052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2">
            <a:extLst>
              <a:ext uri="{FF2B5EF4-FFF2-40B4-BE49-F238E27FC236}">
                <a16:creationId xmlns:a16="http://schemas.microsoft.com/office/drawing/2014/main" id="{536F0D98-9748-4602-858C-7A3F44880CAC}"/>
              </a:ext>
            </a:extLst>
          </p:cNvPr>
          <p:cNvSpPr/>
          <p:nvPr/>
        </p:nvSpPr>
        <p:spPr>
          <a:xfrm>
            <a:off x="4187534" y="6892603"/>
            <a:ext cx="205740" cy="198120"/>
          </a:xfrm>
          <a:prstGeom prst="rect">
            <a:avLst/>
          </a:prstGeom>
          <a:solidFill>
            <a:srgbClr val="00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F16281C-25A8-4F2F-9468-D1AFC2C30C1D}"/>
              </a:ext>
            </a:extLst>
          </p:cNvPr>
          <p:cNvSpPr/>
          <p:nvPr/>
        </p:nvSpPr>
        <p:spPr>
          <a:xfrm>
            <a:off x="4187534" y="7164588"/>
            <a:ext cx="205740" cy="19812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FA25B528-F7F5-42F4-9654-5D31A8627956}"/>
              </a:ext>
            </a:extLst>
          </p:cNvPr>
          <p:cNvSpPr/>
          <p:nvPr/>
        </p:nvSpPr>
        <p:spPr>
          <a:xfrm>
            <a:off x="4187534" y="7452655"/>
            <a:ext cx="205740" cy="198120"/>
          </a:xfrm>
          <a:prstGeom prst="rect">
            <a:avLst/>
          </a:prstGeom>
          <a:solidFill>
            <a:srgbClr val="F74E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9F54A063-9FA4-42E0-AF26-1B433FFCBA56}"/>
              </a:ext>
            </a:extLst>
          </p:cNvPr>
          <p:cNvSpPr/>
          <p:nvPr/>
        </p:nvSpPr>
        <p:spPr>
          <a:xfrm>
            <a:off x="4187534" y="7922760"/>
            <a:ext cx="205740" cy="198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9" name="ZoneTexte 16">
            <a:extLst>
              <a:ext uri="{FF2B5EF4-FFF2-40B4-BE49-F238E27FC236}">
                <a16:creationId xmlns:a16="http://schemas.microsoft.com/office/drawing/2014/main" id="{B4919144-9B40-4896-A7C3-9472007F5113}"/>
              </a:ext>
            </a:extLst>
          </p:cNvPr>
          <p:cNvSpPr txBox="1"/>
          <p:nvPr/>
        </p:nvSpPr>
        <p:spPr>
          <a:xfrm>
            <a:off x="4393274" y="6868552"/>
            <a:ext cx="13981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cs typeface="Arial" panose="020B0604020202020204" pitchFamily="34" charset="0"/>
              </a:rPr>
              <a:t>CL1: </a:t>
            </a:r>
            <a:r>
              <a:rPr lang="fr-FR" sz="1100" dirty="0" err="1">
                <a:cs typeface="Arial" panose="020B0604020202020204" pitchFamily="34" charset="0"/>
              </a:rPr>
              <a:t>Hepatoblast-like</a:t>
            </a:r>
            <a:endParaRPr lang="fr-FR" sz="1100" dirty="0">
              <a:cs typeface="Arial" panose="020B0604020202020204" pitchFamily="34" charset="0"/>
            </a:endParaRPr>
          </a:p>
        </p:txBody>
      </p:sp>
      <p:sp>
        <p:nvSpPr>
          <p:cNvPr id="10" name="ZoneTexte 17">
            <a:extLst>
              <a:ext uri="{FF2B5EF4-FFF2-40B4-BE49-F238E27FC236}">
                <a16:creationId xmlns:a16="http://schemas.microsoft.com/office/drawing/2014/main" id="{1423F66D-DE08-4896-A758-AE507BA28B78}"/>
              </a:ext>
            </a:extLst>
          </p:cNvPr>
          <p:cNvSpPr txBox="1"/>
          <p:nvPr/>
        </p:nvSpPr>
        <p:spPr>
          <a:xfrm>
            <a:off x="4393274" y="7138824"/>
            <a:ext cx="22156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cs typeface="Arial" panose="020B0604020202020204" pitchFamily="34" charset="0"/>
              </a:rPr>
              <a:t>CL2: Mixed </a:t>
            </a:r>
            <a:r>
              <a:rPr lang="fr-FR" sz="1100" dirty="0" err="1">
                <a:cs typeface="Arial" panose="020B0604020202020204" pitchFamily="34" charset="0"/>
              </a:rPr>
              <a:t>epithelial-mesenchymal</a:t>
            </a:r>
            <a:endParaRPr lang="fr-FR" sz="1100" dirty="0">
              <a:cs typeface="Arial" panose="020B0604020202020204" pitchFamily="34" charset="0"/>
            </a:endParaRPr>
          </a:p>
        </p:txBody>
      </p:sp>
      <p:sp>
        <p:nvSpPr>
          <p:cNvPr id="11" name="ZoneTexte 18">
            <a:extLst>
              <a:ext uri="{FF2B5EF4-FFF2-40B4-BE49-F238E27FC236}">
                <a16:creationId xmlns:a16="http://schemas.microsoft.com/office/drawing/2014/main" id="{7F15EB53-429F-4255-BE0B-1532F037D933}"/>
              </a:ext>
            </a:extLst>
          </p:cNvPr>
          <p:cNvSpPr txBox="1"/>
          <p:nvPr/>
        </p:nvSpPr>
        <p:spPr>
          <a:xfrm>
            <a:off x="4393274" y="7428604"/>
            <a:ext cx="15023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cs typeface="Arial" panose="020B0604020202020204" pitchFamily="34" charset="0"/>
              </a:rPr>
              <a:t>CL3: </a:t>
            </a:r>
            <a:r>
              <a:rPr lang="fr-FR" sz="1100" dirty="0" err="1">
                <a:cs typeface="Arial" panose="020B0604020202020204" pitchFamily="34" charset="0"/>
              </a:rPr>
              <a:t>Mesenchymal-like</a:t>
            </a:r>
            <a:endParaRPr lang="fr-FR" sz="1100" dirty="0">
              <a:cs typeface="Arial" panose="020B0604020202020204" pitchFamily="34" charset="0"/>
            </a:endParaRPr>
          </a:p>
        </p:txBody>
      </p:sp>
      <p:sp>
        <p:nvSpPr>
          <p:cNvPr id="12" name="ZoneTexte 19">
            <a:extLst>
              <a:ext uri="{FF2B5EF4-FFF2-40B4-BE49-F238E27FC236}">
                <a16:creationId xmlns:a16="http://schemas.microsoft.com/office/drawing/2014/main" id="{53843A91-8675-4DB7-84EE-44A4E136CBCC}"/>
              </a:ext>
            </a:extLst>
          </p:cNvPr>
          <p:cNvSpPr txBox="1"/>
          <p:nvPr/>
        </p:nvSpPr>
        <p:spPr>
          <a:xfrm>
            <a:off x="4393274" y="7916504"/>
            <a:ext cx="8675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>
                <a:cs typeface="Arial" panose="020B0604020202020204" pitchFamily="34" charset="0"/>
              </a:rPr>
              <a:t>Unclassified</a:t>
            </a:r>
            <a:endParaRPr lang="fr-FR" sz="1100" dirty="0">
              <a:cs typeface="Arial" panose="020B0604020202020204" pitchFamily="34" charset="0"/>
            </a:endParaRPr>
          </a:p>
        </p:txBody>
      </p:sp>
      <p:sp>
        <p:nvSpPr>
          <p:cNvPr id="13" name="Rectangle 20">
            <a:extLst>
              <a:ext uri="{FF2B5EF4-FFF2-40B4-BE49-F238E27FC236}">
                <a16:creationId xmlns:a16="http://schemas.microsoft.com/office/drawing/2014/main" id="{45FED010-8DFD-4136-B458-CD3653F79C12}"/>
              </a:ext>
            </a:extLst>
          </p:cNvPr>
          <p:cNvSpPr/>
          <p:nvPr/>
        </p:nvSpPr>
        <p:spPr>
          <a:xfrm>
            <a:off x="4013492" y="6571637"/>
            <a:ext cx="2581026" cy="119313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dirty="0"/>
          </a:p>
        </p:txBody>
      </p:sp>
      <p:sp>
        <p:nvSpPr>
          <p:cNvPr id="14" name="ZoneTexte 21">
            <a:extLst>
              <a:ext uri="{FF2B5EF4-FFF2-40B4-BE49-F238E27FC236}">
                <a16:creationId xmlns:a16="http://schemas.microsoft.com/office/drawing/2014/main" id="{0AC9F235-D3CA-41D6-9847-44B6EC7927FF}"/>
              </a:ext>
            </a:extLst>
          </p:cNvPr>
          <p:cNvSpPr txBox="1"/>
          <p:nvPr/>
        </p:nvSpPr>
        <p:spPr>
          <a:xfrm>
            <a:off x="4621862" y="6558789"/>
            <a:ext cx="12330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err="1">
                <a:cs typeface="Arial" panose="020B0604020202020204" pitchFamily="34" charset="0"/>
              </a:rPr>
              <a:t>Proliferation</a:t>
            </a:r>
            <a:r>
              <a:rPr lang="fr-FR" sz="1100" b="1" dirty="0">
                <a:cs typeface="Arial" panose="020B0604020202020204" pitchFamily="34" charset="0"/>
              </a:rPr>
              <a:t> class</a:t>
            </a:r>
          </a:p>
        </p:txBody>
      </p:sp>
      <p:graphicFrame>
        <p:nvGraphicFramePr>
          <p:cNvPr id="15" name="Objet 7">
            <a:extLst>
              <a:ext uri="{FF2B5EF4-FFF2-40B4-BE49-F238E27FC236}">
                <a16:creationId xmlns:a16="http://schemas.microsoft.com/office/drawing/2014/main" id="{7D42718B-267B-4BEA-858C-0855FA4113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6643694"/>
              </p:ext>
            </p:extLst>
          </p:nvPr>
        </p:nvGraphicFramePr>
        <p:xfrm>
          <a:off x="-34925" y="4384675"/>
          <a:ext cx="2265363" cy="180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" name="Prism 8" r:id="rId5" imgW="3781065" imgH="3019355" progId="Prism8.Document">
                  <p:embed/>
                </p:oleObj>
              </mc:Choice>
              <mc:Fallback>
                <p:oleObj name="Prism 8" r:id="rId5" imgW="3781065" imgH="3019355" progId="Prism8.Document">
                  <p:embed/>
                  <p:pic>
                    <p:nvPicPr>
                      <p:cNvPr id="8" name="Objet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34925" y="4384675"/>
                        <a:ext cx="2265363" cy="1809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 9">
            <a:extLst>
              <a:ext uri="{FF2B5EF4-FFF2-40B4-BE49-F238E27FC236}">
                <a16:creationId xmlns:a16="http://schemas.microsoft.com/office/drawing/2014/main" id="{13363A63-A2E2-4543-9E7D-147394B400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272870"/>
              </p:ext>
            </p:extLst>
          </p:nvPr>
        </p:nvGraphicFramePr>
        <p:xfrm>
          <a:off x="2236788" y="4237038"/>
          <a:ext cx="2143125" cy="193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" name="Prism 8" r:id="rId7" imgW="4027758" imgH="3635396" progId="Prism8.Document">
                  <p:embed/>
                </p:oleObj>
              </mc:Choice>
              <mc:Fallback>
                <p:oleObj name="Prism 8" r:id="rId7" imgW="4027758" imgH="3635396" progId="Prism8.Document">
                  <p:embed/>
                  <p:pic>
                    <p:nvPicPr>
                      <p:cNvPr id="10" name="Objet 9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36788" y="4237038"/>
                        <a:ext cx="2143125" cy="1935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 10">
            <a:extLst>
              <a:ext uri="{FF2B5EF4-FFF2-40B4-BE49-F238E27FC236}">
                <a16:creationId xmlns:a16="http://schemas.microsoft.com/office/drawing/2014/main" id="{EC1CADEB-17E7-499A-86F5-851DD41EBF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450717"/>
              </p:ext>
            </p:extLst>
          </p:nvPr>
        </p:nvGraphicFramePr>
        <p:xfrm>
          <a:off x="4325938" y="4244975"/>
          <a:ext cx="2490787" cy="199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" name="Prism 8" r:id="rId9" imgW="3781065" imgH="3019355" progId="Prism8.Document">
                  <p:embed/>
                </p:oleObj>
              </mc:Choice>
              <mc:Fallback>
                <p:oleObj name="Prism 8" r:id="rId9" imgW="3781065" imgH="3019355" progId="Prism8.Document">
                  <p:embed/>
                  <p:pic>
                    <p:nvPicPr>
                      <p:cNvPr id="11" name="Objet 10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325938" y="4244975"/>
                        <a:ext cx="2490787" cy="199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ZoneTexte 1">
            <a:extLst>
              <a:ext uri="{FF2B5EF4-FFF2-40B4-BE49-F238E27FC236}">
                <a16:creationId xmlns:a16="http://schemas.microsoft.com/office/drawing/2014/main" id="{B2B4BD7B-9E52-4FEB-9560-F67167E776AD}"/>
              </a:ext>
            </a:extLst>
          </p:cNvPr>
          <p:cNvSpPr txBox="1"/>
          <p:nvPr/>
        </p:nvSpPr>
        <p:spPr>
          <a:xfrm>
            <a:off x="6163275" y="4755946"/>
            <a:ext cx="43473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SNU449</a:t>
            </a:r>
          </a:p>
        </p:txBody>
      </p:sp>
      <p:sp>
        <p:nvSpPr>
          <p:cNvPr id="19" name="ZoneTexte 22">
            <a:extLst>
              <a:ext uri="{FF2B5EF4-FFF2-40B4-BE49-F238E27FC236}">
                <a16:creationId xmlns:a16="http://schemas.microsoft.com/office/drawing/2014/main" id="{D46BF2E7-1D5A-4551-ADB8-18B05B0CFA48}"/>
              </a:ext>
            </a:extLst>
          </p:cNvPr>
          <p:cNvSpPr txBox="1"/>
          <p:nvPr/>
        </p:nvSpPr>
        <p:spPr>
          <a:xfrm>
            <a:off x="6125562" y="4595794"/>
            <a:ext cx="3433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JHH4</a:t>
            </a:r>
          </a:p>
        </p:txBody>
      </p:sp>
      <p:sp>
        <p:nvSpPr>
          <p:cNvPr id="20" name="ZoneTexte 23">
            <a:extLst>
              <a:ext uri="{FF2B5EF4-FFF2-40B4-BE49-F238E27FC236}">
                <a16:creationId xmlns:a16="http://schemas.microsoft.com/office/drawing/2014/main" id="{3D57F4C9-EFC9-48EA-8A7F-1494647F66FB}"/>
              </a:ext>
            </a:extLst>
          </p:cNvPr>
          <p:cNvSpPr txBox="1"/>
          <p:nvPr/>
        </p:nvSpPr>
        <p:spPr>
          <a:xfrm>
            <a:off x="5562025" y="4937650"/>
            <a:ext cx="30008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HLF</a:t>
            </a:r>
          </a:p>
        </p:txBody>
      </p:sp>
      <p:sp>
        <p:nvSpPr>
          <p:cNvPr id="21" name="ZoneTexte 24">
            <a:extLst>
              <a:ext uri="{FF2B5EF4-FFF2-40B4-BE49-F238E27FC236}">
                <a16:creationId xmlns:a16="http://schemas.microsoft.com/office/drawing/2014/main" id="{C6D7AC74-30ED-4DFD-B45B-EC4D2C6B3568}"/>
              </a:ext>
            </a:extLst>
          </p:cNvPr>
          <p:cNvSpPr txBox="1"/>
          <p:nvPr/>
        </p:nvSpPr>
        <p:spPr>
          <a:xfrm>
            <a:off x="5429630" y="4791758"/>
            <a:ext cx="3433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JHH6</a:t>
            </a:r>
          </a:p>
        </p:txBody>
      </p:sp>
      <p:sp>
        <p:nvSpPr>
          <p:cNvPr id="22" name="ZoneTexte 25">
            <a:extLst>
              <a:ext uri="{FF2B5EF4-FFF2-40B4-BE49-F238E27FC236}">
                <a16:creationId xmlns:a16="http://schemas.microsoft.com/office/drawing/2014/main" id="{0BB0D501-93A5-4893-8A56-1E97A9743D9B}"/>
              </a:ext>
            </a:extLst>
          </p:cNvPr>
          <p:cNvSpPr txBox="1"/>
          <p:nvPr/>
        </p:nvSpPr>
        <p:spPr>
          <a:xfrm>
            <a:off x="5428122" y="4666473"/>
            <a:ext cx="3016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HLE</a:t>
            </a:r>
          </a:p>
        </p:txBody>
      </p:sp>
      <p:sp>
        <p:nvSpPr>
          <p:cNvPr id="23" name="ZoneTexte 26">
            <a:extLst>
              <a:ext uri="{FF2B5EF4-FFF2-40B4-BE49-F238E27FC236}">
                <a16:creationId xmlns:a16="http://schemas.microsoft.com/office/drawing/2014/main" id="{0BAFB286-3430-4418-BB0A-08ECB6B3FF14}"/>
              </a:ext>
            </a:extLst>
          </p:cNvPr>
          <p:cNvSpPr txBox="1"/>
          <p:nvPr/>
        </p:nvSpPr>
        <p:spPr>
          <a:xfrm>
            <a:off x="5450197" y="5159926"/>
            <a:ext cx="43473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SNU426</a:t>
            </a:r>
          </a:p>
        </p:txBody>
      </p:sp>
      <p:sp>
        <p:nvSpPr>
          <p:cNvPr id="24" name="ZoneTexte 27">
            <a:extLst>
              <a:ext uri="{FF2B5EF4-FFF2-40B4-BE49-F238E27FC236}">
                <a16:creationId xmlns:a16="http://schemas.microsoft.com/office/drawing/2014/main" id="{84245966-56E9-4F3D-B86A-7B184F8D7499}"/>
              </a:ext>
            </a:extLst>
          </p:cNvPr>
          <p:cNvSpPr txBox="1"/>
          <p:nvPr/>
        </p:nvSpPr>
        <p:spPr>
          <a:xfrm>
            <a:off x="3933419" y="4855499"/>
            <a:ext cx="50687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MHCC97H</a:t>
            </a:r>
          </a:p>
        </p:txBody>
      </p:sp>
      <p:sp>
        <p:nvSpPr>
          <p:cNvPr id="25" name="ZoneTexte 28">
            <a:extLst>
              <a:ext uri="{FF2B5EF4-FFF2-40B4-BE49-F238E27FC236}">
                <a16:creationId xmlns:a16="http://schemas.microsoft.com/office/drawing/2014/main" id="{C036FB09-9B04-40B9-B46C-AE6A6EE6999C}"/>
              </a:ext>
            </a:extLst>
          </p:cNvPr>
          <p:cNvSpPr txBox="1"/>
          <p:nvPr/>
        </p:nvSpPr>
        <p:spPr>
          <a:xfrm>
            <a:off x="3219916" y="5111412"/>
            <a:ext cx="3433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JHH2</a:t>
            </a:r>
          </a:p>
        </p:txBody>
      </p:sp>
      <p:sp>
        <p:nvSpPr>
          <p:cNvPr id="26" name="ZoneTexte 29">
            <a:extLst>
              <a:ext uri="{FF2B5EF4-FFF2-40B4-BE49-F238E27FC236}">
                <a16:creationId xmlns:a16="http://schemas.microsoft.com/office/drawing/2014/main" id="{D7E939B8-D19A-4883-A510-F7CCC36C1B29}"/>
              </a:ext>
            </a:extLst>
          </p:cNvPr>
          <p:cNvSpPr txBox="1"/>
          <p:nvPr/>
        </p:nvSpPr>
        <p:spPr>
          <a:xfrm>
            <a:off x="3128546" y="5276771"/>
            <a:ext cx="43473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SNU354</a:t>
            </a:r>
          </a:p>
        </p:txBody>
      </p:sp>
      <p:sp>
        <p:nvSpPr>
          <p:cNvPr id="27" name="ZoneTexte 30">
            <a:extLst>
              <a:ext uri="{FF2B5EF4-FFF2-40B4-BE49-F238E27FC236}">
                <a16:creationId xmlns:a16="http://schemas.microsoft.com/office/drawing/2014/main" id="{91930CD9-00E2-4840-A81D-DB11734884E0}"/>
              </a:ext>
            </a:extLst>
          </p:cNvPr>
          <p:cNvSpPr txBox="1"/>
          <p:nvPr/>
        </p:nvSpPr>
        <p:spPr>
          <a:xfrm>
            <a:off x="1649086" y="5369104"/>
            <a:ext cx="37382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HCC.3</a:t>
            </a:r>
          </a:p>
        </p:txBody>
      </p:sp>
      <p:sp>
        <p:nvSpPr>
          <p:cNvPr id="28" name="ZoneTexte 31">
            <a:extLst>
              <a:ext uri="{FF2B5EF4-FFF2-40B4-BE49-F238E27FC236}">
                <a16:creationId xmlns:a16="http://schemas.microsoft.com/office/drawing/2014/main" id="{02CD1AE7-C268-46EA-94AA-BFD18C5F8693}"/>
              </a:ext>
            </a:extLst>
          </p:cNvPr>
          <p:cNvSpPr txBox="1"/>
          <p:nvPr/>
        </p:nvSpPr>
        <p:spPr>
          <a:xfrm>
            <a:off x="978938" y="5369104"/>
            <a:ext cx="43152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HCC.1.2</a:t>
            </a:r>
          </a:p>
        </p:txBody>
      </p:sp>
      <p:sp>
        <p:nvSpPr>
          <p:cNvPr id="29" name="ZoneTexte 32">
            <a:extLst>
              <a:ext uri="{FF2B5EF4-FFF2-40B4-BE49-F238E27FC236}">
                <a16:creationId xmlns:a16="http://schemas.microsoft.com/office/drawing/2014/main" id="{D01D55C1-ADE5-4048-8B9E-A2FE49D9BA40}"/>
              </a:ext>
            </a:extLst>
          </p:cNvPr>
          <p:cNvSpPr txBox="1"/>
          <p:nvPr/>
        </p:nvSpPr>
        <p:spPr>
          <a:xfrm>
            <a:off x="1013625" y="4949073"/>
            <a:ext cx="3433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JHH5</a:t>
            </a:r>
          </a:p>
        </p:txBody>
      </p:sp>
      <p:sp>
        <p:nvSpPr>
          <p:cNvPr id="30" name="ZoneTexte 33">
            <a:extLst>
              <a:ext uri="{FF2B5EF4-FFF2-40B4-BE49-F238E27FC236}">
                <a16:creationId xmlns:a16="http://schemas.microsoft.com/office/drawing/2014/main" id="{55310225-9F73-40C3-8822-10C89B016360}"/>
              </a:ext>
            </a:extLst>
          </p:cNvPr>
          <p:cNvSpPr txBox="1"/>
          <p:nvPr/>
        </p:nvSpPr>
        <p:spPr>
          <a:xfrm>
            <a:off x="777644" y="4739058"/>
            <a:ext cx="3433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JHH7</a:t>
            </a:r>
          </a:p>
        </p:txBody>
      </p:sp>
      <p:graphicFrame>
        <p:nvGraphicFramePr>
          <p:cNvPr id="43" name="Objet 42">
            <a:extLst>
              <a:ext uri="{FF2B5EF4-FFF2-40B4-BE49-F238E27FC236}">
                <a16:creationId xmlns:a16="http://schemas.microsoft.com/office/drawing/2014/main" id="{D7F827CA-7DBB-47C3-B62D-C771C7D0E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9848662"/>
              </p:ext>
            </p:extLst>
          </p:nvPr>
        </p:nvGraphicFramePr>
        <p:xfrm>
          <a:off x="365125" y="6230938"/>
          <a:ext cx="2571750" cy="216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" name="Prism 8" r:id="rId11" imgW="4312985" imgH="3627475" progId="Prism8.Document">
                  <p:embed/>
                </p:oleObj>
              </mc:Choice>
              <mc:Fallback>
                <p:oleObj name="Prism 8" r:id="rId11" imgW="4312985" imgH="3627475" progId="Prism8.Document">
                  <p:embed/>
                  <p:pic>
                    <p:nvPicPr>
                      <p:cNvPr id="31" name="Objet 30">
                        <a:extLst>
                          <a:ext uri="{FF2B5EF4-FFF2-40B4-BE49-F238E27FC236}">
                            <a16:creationId xmlns:a16="http://schemas.microsoft.com/office/drawing/2014/main" id="{32067BB4-07DB-4044-899B-EC41180A13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65125" y="6230938"/>
                        <a:ext cx="2571750" cy="2165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CasellaDiTesto 69">
            <a:extLst>
              <a:ext uri="{FF2B5EF4-FFF2-40B4-BE49-F238E27FC236}">
                <a16:creationId xmlns:a16="http://schemas.microsoft.com/office/drawing/2014/main" id="{5873504E-70B2-4D53-A475-F55A5B302618}"/>
              </a:ext>
            </a:extLst>
          </p:cNvPr>
          <p:cNvSpPr txBox="1"/>
          <p:nvPr/>
        </p:nvSpPr>
        <p:spPr>
          <a:xfrm flipH="1">
            <a:off x="148178" y="6282652"/>
            <a:ext cx="25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/>
              <a:t>C</a:t>
            </a:r>
            <a:endParaRPr lang="en-US" sz="1600" b="1" dirty="0"/>
          </a:p>
        </p:txBody>
      </p:sp>
      <p:sp>
        <p:nvSpPr>
          <p:cNvPr id="55" name="CuadroTexto 1">
            <a:extLst>
              <a:ext uri="{FF2B5EF4-FFF2-40B4-BE49-F238E27FC236}">
                <a16:creationId xmlns:a16="http://schemas.microsoft.com/office/drawing/2014/main" id="{24CCB231-5C7A-4A52-9311-68D971155ADA}"/>
              </a:ext>
            </a:extLst>
          </p:cNvPr>
          <p:cNvSpPr txBox="1"/>
          <p:nvPr/>
        </p:nvSpPr>
        <p:spPr>
          <a:xfrm>
            <a:off x="5895603" y="9566754"/>
            <a:ext cx="959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cs typeface="Arial" panose="020B0604020202020204" pitchFamily="34" charset="0"/>
              </a:rPr>
              <a:t>Figure S3</a:t>
            </a:r>
          </a:p>
        </p:txBody>
      </p:sp>
      <p:sp>
        <p:nvSpPr>
          <p:cNvPr id="33" name="CuadroTexto 9">
            <a:extLst>
              <a:ext uri="{FF2B5EF4-FFF2-40B4-BE49-F238E27FC236}">
                <a16:creationId xmlns:a16="http://schemas.microsoft.com/office/drawing/2014/main" id="{5B6FBE89-719E-420D-B490-96D3C2BFD460}"/>
              </a:ext>
            </a:extLst>
          </p:cNvPr>
          <p:cNvSpPr txBox="1"/>
          <p:nvPr/>
        </p:nvSpPr>
        <p:spPr>
          <a:xfrm>
            <a:off x="30499" y="214792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cs typeface="Arial" panose="020B0604020202020204" pitchFamily="34" charset="0"/>
              </a:rPr>
              <a:t>A</a:t>
            </a:r>
          </a:p>
        </p:txBody>
      </p:sp>
      <p:sp>
        <p:nvSpPr>
          <p:cNvPr id="34" name="CuadroTexto 10">
            <a:extLst>
              <a:ext uri="{FF2B5EF4-FFF2-40B4-BE49-F238E27FC236}">
                <a16:creationId xmlns:a16="http://schemas.microsoft.com/office/drawing/2014/main" id="{F7314B2F-7E32-498D-97D1-29F9E47A2C38}"/>
              </a:ext>
            </a:extLst>
          </p:cNvPr>
          <p:cNvSpPr txBox="1"/>
          <p:nvPr/>
        </p:nvSpPr>
        <p:spPr>
          <a:xfrm>
            <a:off x="38621" y="4298011"/>
            <a:ext cx="300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270662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">
            <a:extLst>
              <a:ext uri="{FF2B5EF4-FFF2-40B4-BE49-F238E27FC236}">
                <a16:creationId xmlns:a16="http://schemas.microsoft.com/office/drawing/2014/main" id="{9AE9869D-6777-4DCD-9EA7-B0C90B0BFB9F}"/>
              </a:ext>
            </a:extLst>
          </p:cNvPr>
          <p:cNvSpPr txBox="1"/>
          <p:nvPr/>
        </p:nvSpPr>
        <p:spPr>
          <a:xfrm>
            <a:off x="5895603" y="9566754"/>
            <a:ext cx="959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cs typeface="Arial" panose="020B0604020202020204" pitchFamily="34" charset="0"/>
              </a:rPr>
              <a:t>Figure S4</a:t>
            </a:r>
          </a:p>
        </p:txBody>
      </p:sp>
      <p:graphicFrame>
        <p:nvGraphicFramePr>
          <p:cNvPr id="17" name="Objet 70">
            <a:extLst>
              <a:ext uri="{FF2B5EF4-FFF2-40B4-BE49-F238E27FC236}">
                <a16:creationId xmlns:a16="http://schemas.microsoft.com/office/drawing/2014/main" id="{D44B212F-1450-46BA-936C-1D274E1E51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41345" y="3630823"/>
          <a:ext cx="1895475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2" name="Prism 8" r:id="rId3" imgW="2940868" imgH="2751937" progId="Prism8.Document">
                  <p:embed/>
                </p:oleObj>
              </mc:Choice>
              <mc:Fallback>
                <p:oleObj name="Prism 8" r:id="rId3" imgW="2940868" imgH="2751937" progId="Prism8.Document">
                  <p:embed/>
                  <p:pic>
                    <p:nvPicPr>
                      <p:cNvPr id="17" name="Objet 70">
                        <a:extLst>
                          <a:ext uri="{FF2B5EF4-FFF2-40B4-BE49-F238E27FC236}">
                            <a16:creationId xmlns:a16="http://schemas.microsoft.com/office/drawing/2014/main" id="{D44B212F-1450-46BA-936C-1D274E1E51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41345" y="3630823"/>
                        <a:ext cx="1895475" cy="1771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ZoneTexte 108">
            <a:extLst>
              <a:ext uri="{FF2B5EF4-FFF2-40B4-BE49-F238E27FC236}">
                <a16:creationId xmlns:a16="http://schemas.microsoft.com/office/drawing/2014/main" id="{29B3536E-2252-42D8-A20F-01D8135AF34D}"/>
              </a:ext>
            </a:extLst>
          </p:cNvPr>
          <p:cNvSpPr txBox="1"/>
          <p:nvPr/>
        </p:nvSpPr>
        <p:spPr>
          <a:xfrm>
            <a:off x="2918028" y="4370529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00" dirty="0"/>
              <a:t>§§§</a:t>
            </a:r>
          </a:p>
        </p:txBody>
      </p:sp>
      <p:sp>
        <p:nvSpPr>
          <p:cNvPr id="19" name="ZoneTexte 108">
            <a:extLst>
              <a:ext uri="{FF2B5EF4-FFF2-40B4-BE49-F238E27FC236}">
                <a16:creationId xmlns:a16="http://schemas.microsoft.com/office/drawing/2014/main" id="{12F237A4-2E31-4135-973B-5D9D345D5A39}"/>
              </a:ext>
            </a:extLst>
          </p:cNvPr>
          <p:cNvSpPr txBox="1"/>
          <p:nvPr/>
        </p:nvSpPr>
        <p:spPr>
          <a:xfrm>
            <a:off x="3107899" y="4356353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00" dirty="0"/>
              <a:t>§§§</a:t>
            </a:r>
          </a:p>
        </p:txBody>
      </p:sp>
      <p:sp>
        <p:nvSpPr>
          <p:cNvPr id="20" name="ZoneTexte 108">
            <a:extLst>
              <a:ext uri="{FF2B5EF4-FFF2-40B4-BE49-F238E27FC236}">
                <a16:creationId xmlns:a16="http://schemas.microsoft.com/office/drawing/2014/main" id="{0A427519-7ACC-438D-A77E-B34871394FDC}"/>
              </a:ext>
            </a:extLst>
          </p:cNvPr>
          <p:cNvSpPr txBox="1"/>
          <p:nvPr/>
        </p:nvSpPr>
        <p:spPr>
          <a:xfrm>
            <a:off x="2749597" y="4246044"/>
            <a:ext cx="2744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00" dirty="0"/>
              <a:t>§§</a:t>
            </a:r>
          </a:p>
        </p:txBody>
      </p:sp>
      <p:sp>
        <p:nvSpPr>
          <p:cNvPr id="21" name="ZoneTexte 100">
            <a:extLst>
              <a:ext uri="{FF2B5EF4-FFF2-40B4-BE49-F238E27FC236}">
                <a16:creationId xmlns:a16="http://schemas.microsoft.com/office/drawing/2014/main" id="{81D6F78C-3EC2-40C8-89BD-806B33EB8FA5}"/>
              </a:ext>
            </a:extLst>
          </p:cNvPr>
          <p:cNvSpPr txBox="1"/>
          <p:nvPr/>
        </p:nvSpPr>
        <p:spPr>
          <a:xfrm>
            <a:off x="3286491" y="4529207"/>
            <a:ext cx="3193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00" dirty="0"/>
              <a:t>***</a:t>
            </a:r>
          </a:p>
        </p:txBody>
      </p:sp>
      <p:sp>
        <p:nvSpPr>
          <p:cNvPr id="22" name="ZoneTexte 100">
            <a:extLst>
              <a:ext uri="{FF2B5EF4-FFF2-40B4-BE49-F238E27FC236}">
                <a16:creationId xmlns:a16="http://schemas.microsoft.com/office/drawing/2014/main" id="{62400FAF-CE85-438A-9F30-917A5B289290}"/>
              </a:ext>
            </a:extLst>
          </p:cNvPr>
          <p:cNvSpPr txBox="1"/>
          <p:nvPr/>
        </p:nvSpPr>
        <p:spPr>
          <a:xfrm>
            <a:off x="3468789" y="4705807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00" dirty="0"/>
              <a:t>***</a:t>
            </a:r>
          </a:p>
        </p:txBody>
      </p:sp>
      <p:sp>
        <p:nvSpPr>
          <p:cNvPr id="23" name="ZoneTexte 76">
            <a:extLst>
              <a:ext uri="{FF2B5EF4-FFF2-40B4-BE49-F238E27FC236}">
                <a16:creationId xmlns:a16="http://schemas.microsoft.com/office/drawing/2014/main" id="{F47F5B63-2638-4AF9-8339-230B7CA4B0C9}"/>
              </a:ext>
            </a:extLst>
          </p:cNvPr>
          <p:cNvSpPr txBox="1"/>
          <p:nvPr/>
        </p:nvSpPr>
        <p:spPr>
          <a:xfrm rot="18900000">
            <a:off x="2529813" y="5159885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 err="1"/>
              <a:t>ctr</a:t>
            </a:r>
            <a:endParaRPr lang="fr-FR" sz="800" dirty="0"/>
          </a:p>
        </p:txBody>
      </p:sp>
      <p:sp>
        <p:nvSpPr>
          <p:cNvPr id="24" name="ZoneTexte 77">
            <a:extLst>
              <a:ext uri="{FF2B5EF4-FFF2-40B4-BE49-F238E27FC236}">
                <a16:creationId xmlns:a16="http://schemas.microsoft.com/office/drawing/2014/main" id="{4F302871-D941-4534-BB4D-D2E11EA79AE0}"/>
              </a:ext>
            </a:extLst>
          </p:cNvPr>
          <p:cNvSpPr txBox="1"/>
          <p:nvPr/>
        </p:nvSpPr>
        <p:spPr>
          <a:xfrm rot="18900000">
            <a:off x="2729149" y="5157697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10</a:t>
            </a:r>
          </a:p>
        </p:txBody>
      </p:sp>
      <p:sp>
        <p:nvSpPr>
          <p:cNvPr id="25" name="ZoneTexte 78">
            <a:extLst>
              <a:ext uri="{FF2B5EF4-FFF2-40B4-BE49-F238E27FC236}">
                <a16:creationId xmlns:a16="http://schemas.microsoft.com/office/drawing/2014/main" id="{6B74CC19-9085-4E4B-9ECE-7F9287C46000}"/>
              </a:ext>
            </a:extLst>
          </p:cNvPr>
          <p:cNvSpPr txBox="1"/>
          <p:nvPr/>
        </p:nvSpPr>
        <p:spPr>
          <a:xfrm rot="18900000">
            <a:off x="2917663" y="5157697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30</a:t>
            </a:r>
          </a:p>
        </p:txBody>
      </p:sp>
      <p:sp>
        <p:nvSpPr>
          <p:cNvPr id="26" name="ZoneTexte 79">
            <a:extLst>
              <a:ext uri="{FF2B5EF4-FFF2-40B4-BE49-F238E27FC236}">
                <a16:creationId xmlns:a16="http://schemas.microsoft.com/office/drawing/2014/main" id="{AB07E7F0-3302-4DE4-932C-D4E1B474EDFD}"/>
              </a:ext>
            </a:extLst>
          </p:cNvPr>
          <p:cNvSpPr txBox="1"/>
          <p:nvPr/>
        </p:nvSpPr>
        <p:spPr>
          <a:xfrm rot="18900000">
            <a:off x="3130956" y="5146022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5</a:t>
            </a:r>
          </a:p>
        </p:txBody>
      </p:sp>
      <p:sp>
        <p:nvSpPr>
          <p:cNvPr id="27" name="ZoneTexte 80">
            <a:extLst>
              <a:ext uri="{FF2B5EF4-FFF2-40B4-BE49-F238E27FC236}">
                <a16:creationId xmlns:a16="http://schemas.microsoft.com/office/drawing/2014/main" id="{0AD86DD8-5BD7-49B5-9B96-ABD093AEBAF7}"/>
              </a:ext>
            </a:extLst>
          </p:cNvPr>
          <p:cNvSpPr txBox="1"/>
          <p:nvPr/>
        </p:nvSpPr>
        <p:spPr>
          <a:xfrm rot="18900000">
            <a:off x="3214351" y="5181039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10+5</a:t>
            </a:r>
          </a:p>
        </p:txBody>
      </p:sp>
      <p:sp>
        <p:nvSpPr>
          <p:cNvPr id="28" name="ZoneTexte 81">
            <a:extLst>
              <a:ext uri="{FF2B5EF4-FFF2-40B4-BE49-F238E27FC236}">
                <a16:creationId xmlns:a16="http://schemas.microsoft.com/office/drawing/2014/main" id="{50E2422E-82B4-4112-A8B8-5FF43D48A1D7}"/>
              </a:ext>
            </a:extLst>
          </p:cNvPr>
          <p:cNvSpPr txBox="1"/>
          <p:nvPr/>
        </p:nvSpPr>
        <p:spPr>
          <a:xfrm rot="18900000">
            <a:off x="3402556" y="5181039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30+5</a:t>
            </a:r>
          </a:p>
        </p:txBody>
      </p:sp>
      <p:cxnSp>
        <p:nvCxnSpPr>
          <p:cNvPr id="29" name="Connecteur droit 82">
            <a:extLst>
              <a:ext uri="{FF2B5EF4-FFF2-40B4-BE49-F238E27FC236}">
                <a16:creationId xmlns:a16="http://schemas.microsoft.com/office/drawing/2014/main" id="{22CD572D-B13C-48B5-81D6-BBD7585DEA63}"/>
              </a:ext>
            </a:extLst>
          </p:cNvPr>
          <p:cNvCxnSpPr/>
          <p:nvPr/>
        </p:nvCxnSpPr>
        <p:spPr>
          <a:xfrm>
            <a:off x="2842454" y="5426496"/>
            <a:ext cx="27718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83">
            <a:extLst>
              <a:ext uri="{FF2B5EF4-FFF2-40B4-BE49-F238E27FC236}">
                <a16:creationId xmlns:a16="http://schemas.microsoft.com/office/drawing/2014/main" id="{BBB07E8C-450A-4BB5-9C1A-CD914B1CAEDD}"/>
              </a:ext>
            </a:extLst>
          </p:cNvPr>
          <p:cNvCxnSpPr/>
          <p:nvPr/>
        </p:nvCxnSpPr>
        <p:spPr>
          <a:xfrm>
            <a:off x="3427867" y="5426496"/>
            <a:ext cx="27718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84">
            <a:extLst>
              <a:ext uri="{FF2B5EF4-FFF2-40B4-BE49-F238E27FC236}">
                <a16:creationId xmlns:a16="http://schemas.microsoft.com/office/drawing/2014/main" id="{39CDB8A6-C5AE-4CA6-88C9-23D48EDC9434}"/>
              </a:ext>
            </a:extLst>
          </p:cNvPr>
          <p:cNvCxnSpPr/>
          <p:nvPr/>
        </p:nvCxnSpPr>
        <p:spPr>
          <a:xfrm>
            <a:off x="3189912" y="5426496"/>
            <a:ext cx="1624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Objet 103">
            <a:extLst>
              <a:ext uri="{FF2B5EF4-FFF2-40B4-BE49-F238E27FC236}">
                <a16:creationId xmlns:a16="http://schemas.microsoft.com/office/drawing/2014/main" id="{D55089FB-84B7-476A-97BE-E3208DAD3E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6568" y="3614948"/>
          <a:ext cx="1871663" cy="177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3" name="Prism 8" r:id="rId5" imgW="2899813" imgH="2751937" progId="Prism8.Document">
                  <p:embed/>
                </p:oleObj>
              </mc:Choice>
              <mc:Fallback>
                <p:oleObj name="Prism 8" r:id="rId5" imgW="2899813" imgH="2751937" progId="Prism8.Document">
                  <p:embed/>
                  <p:pic>
                    <p:nvPicPr>
                      <p:cNvPr id="36" name="Objet 103">
                        <a:extLst>
                          <a:ext uri="{FF2B5EF4-FFF2-40B4-BE49-F238E27FC236}">
                            <a16:creationId xmlns:a16="http://schemas.microsoft.com/office/drawing/2014/main" id="{D55089FB-84B7-476A-97BE-E3208DAD3E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6568" y="3614948"/>
                        <a:ext cx="1871663" cy="1779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ZoneTexte 108">
            <a:extLst>
              <a:ext uri="{FF2B5EF4-FFF2-40B4-BE49-F238E27FC236}">
                <a16:creationId xmlns:a16="http://schemas.microsoft.com/office/drawing/2014/main" id="{4CA6C7C3-11D1-48CE-85B7-F11B51D05D53}"/>
              </a:ext>
            </a:extLst>
          </p:cNvPr>
          <p:cNvSpPr txBox="1"/>
          <p:nvPr/>
        </p:nvSpPr>
        <p:spPr>
          <a:xfrm>
            <a:off x="1246344" y="4439820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00" dirty="0"/>
              <a:t>§§§</a:t>
            </a:r>
          </a:p>
        </p:txBody>
      </p:sp>
      <p:sp>
        <p:nvSpPr>
          <p:cNvPr id="38" name="ZoneTexte 100">
            <a:extLst>
              <a:ext uri="{FF2B5EF4-FFF2-40B4-BE49-F238E27FC236}">
                <a16:creationId xmlns:a16="http://schemas.microsoft.com/office/drawing/2014/main" id="{7B223FE1-E5C5-4BFA-A4FF-8814343D48E8}"/>
              </a:ext>
            </a:extLst>
          </p:cNvPr>
          <p:cNvSpPr txBox="1"/>
          <p:nvPr/>
        </p:nvSpPr>
        <p:spPr>
          <a:xfrm>
            <a:off x="1435655" y="4703189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00" dirty="0"/>
              <a:t>***</a:t>
            </a:r>
          </a:p>
        </p:txBody>
      </p:sp>
      <p:sp>
        <p:nvSpPr>
          <p:cNvPr id="39" name="ZoneTexte 100">
            <a:extLst>
              <a:ext uri="{FF2B5EF4-FFF2-40B4-BE49-F238E27FC236}">
                <a16:creationId xmlns:a16="http://schemas.microsoft.com/office/drawing/2014/main" id="{608E6E75-47AF-42CD-B803-734EE9ADE41E}"/>
              </a:ext>
            </a:extLst>
          </p:cNvPr>
          <p:cNvSpPr txBox="1"/>
          <p:nvPr/>
        </p:nvSpPr>
        <p:spPr>
          <a:xfrm>
            <a:off x="1625042" y="4715727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00" dirty="0"/>
              <a:t>***</a:t>
            </a:r>
          </a:p>
        </p:txBody>
      </p:sp>
      <p:sp>
        <p:nvSpPr>
          <p:cNvPr id="40" name="ZoneTexte 107">
            <a:extLst>
              <a:ext uri="{FF2B5EF4-FFF2-40B4-BE49-F238E27FC236}">
                <a16:creationId xmlns:a16="http://schemas.microsoft.com/office/drawing/2014/main" id="{279FFA05-B912-45B6-A1BA-E3C6D3D31E65}"/>
              </a:ext>
            </a:extLst>
          </p:cNvPr>
          <p:cNvSpPr txBox="1"/>
          <p:nvPr/>
        </p:nvSpPr>
        <p:spPr>
          <a:xfrm rot="18900000">
            <a:off x="669006" y="5138974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 err="1"/>
              <a:t>ctr</a:t>
            </a:r>
            <a:endParaRPr lang="fr-FR" sz="800" dirty="0"/>
          </a:p>
        </p:txBody>
      </p:sp>
      <p:sp>
        <p:nvSpPr>
          <p:cNvPr id="41" name="ZoneTexte 108">
            <a:extLst>
              <a:ext uri="{FF2B5EF4-FFF2-40B4-BE49-F238E27FC236}">
                <a16:creationId xmlns:a16="http://schemas.microsoft.com/office/drawing/2014/main" id="{874E8BAC-282C-4E45-B480-33DB90F4D79F}"/>
              </a:ext>
            </a:extLst>
          </p:cNvPr>
          <p:cNvSpPr txBox="1"/>
          <p:nvPr/>
        </p:nvSpPr>
        <p:spPr>
          <a:xfrm rot="18900000">
            <a:off x="868341" y="5136140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10</a:t>
            </a:r>
          </a:p>
        </p:txBody>
      </p:sp>
      <p:sp>
        <p:nvSpPr>
          <p:cNvPr id="42" name="ZoneTexte 109">
            <a:extLst>
              <a:ext uri="{FF2B5EF4-FFF2-40B4-BE49-F238E27FC236}">
                <a16:creationId xmlns:a16="http://schemas.microsoft.com/office/drawing/2014/main" id="{D366C7AB-B074-4C55-B4E1-CC71AD9A3546}"/>
              </a:ext>
            </a:extLst>
          </p:cNvPr>
          <p:cNvSpPr txBox="1"/>
          <p:nvPr/>
        </p:nvSpPr>
        <p:spPr>
          <a:xfrm rot="18900000">
            <a:off x="1056855" y="5136140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30</a:t>
            </a:r>
          </a:p>
        </p:txBody>
      </p:sp>
      <p:sp>
        <p:nvSpPr>
          <p:cNvPr id="43" name="ZoneTexte 110">
            <a:extLst>
              <a:ext uri="{FF2B5EF4-FFF2-40B4-BE49-F238E27FC236}">
                <a16:creationId xmlns:a16="http://schemas.microsoft.com/office/drawing/2014/main" id="{0D312870-704F-4CF4-B422-93B8BD4A7CC0}"/>
              </a:ext>
            </a:extLst>
          </p:cNvPr>
          <p:cNvSpPr txBox="1"/>
          <p:nvPr/>
        </p:nvSpPr>
        <p:spPr>
          <a:xfrm rot="18900000">
            <a:off x="1270149" y="5122538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5</a:t>
            </a:r>
          </a:p>
        </p:txBody>
      </p:sp>
      <p:sp>
        <p:nvSpPr>
          <p:cNvPr id="44" name="ZoneTexte 111">
            <a:extLst>
              <a:ext uri="{FF2B5EF4-FFF2-40B4-BE49-F238E27FC236}">
                <a16:creationId xmlns:a16="http://schemas.microsoft.com/office/drawing/2014/main" id="{EC612333-3D9E-4FB5-92EA-9C780A804CAE}"/>
              </a:ext>
            </a:extLst>
          </p:cNvPr>
          <p:cNvSpPr txBox="1"/>
          <p:nvPr/>
        </p:nvSpPr>
        <p:spPr>
          <a:xfrm rot="18900000">
            <a:off x="1353542" y="5163344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10+5</a:t>
            </a:r>
          </a:p>
        </p:txBody>
      </p:sp>
      <p:sp>
        <p:nvSpPr>
          <p:cNvPr id="45" name="ZoneTexte 112">
            <a:extLst>
              <a:ext uri="{FF2B5EF4-FFF2-40B4-BE49-F238E27FC236}">
                <a16:creationId xmlns:a16="http://schemas.microsoft.com/office/drawing/2014/main" id="{23A78063-1B6D-417F-A789-594FD537D4AC}"/>
              </a:ext>
            </a:extLst>
          </p:cNvPr>
          <p:cNvSpPr txBox="1"/>
          <p:nvPr/>
        </p:nvSpPr>
        <p:spPr>
          <a:xfrm rot="18900000">
            <a:off x="1541748" y="5163344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30+5</a:t>
            </a:r>
          </a:p>
        </p:txBody>
      </p:sp>
      <p:cxnSp>
        <p:nvCxnSpPr>
          <p:cNvPr id="46" name="Connecteur droit 113">
            <a:extLst>
              <a:ext uri="{FF2B5EF4-FFF2-40B4-BE49-F238E27FC236}">
                <a16:creationId xmlns:a16="http://schemas.microsoft.com/office/drawing/2014/main" id="{C591BD7D-7C9B-4478-B239-499EC2A67C76}"/>
              </a:ext>
            </a:extLst>
          </p:cNvPr>
          <p:cNvCxnSpPr/>
          <p:nvPr/>
        </p:nvCxnSpPr>
        <p:spPr>
          <a:xfrm>
            <a:off x="981646" y="5409414"/>
            <a:ext cx="27718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114">
            <a:extLst>
              <a:ext uri="{FF2B5EF4-FFF2-40B4-BE49-F238E27FC236}">
                <a16:creationId xmlns:a16="http://schemas.microsoft.com/office/drawing/2014/main" id="{1E429C0B-A873-4AF2-BC8A-6D7AF1C46914}"/>
              </a:ext>
            </a:extLst>
          </p:cNvPr>
          <p:cNvCxnSpPr/>
          <p:nvPr/>
        </p:nvCxnSpPr>
        <p:spPr>
          <a:xfrm>
            <a:off x="1567061" y="5409414"/>
            <a:ext cx="27718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115">
            <a:extLst>
              <a:ext uri="{FF2B5EF4-FFF2-40B4-BE49-F238E27FC236}">
                <a16:creationId xmlns:a16="http://schemas.microsoft.com/office/drawing/2014/main" id="{80521649-112A-4857-940D-44CFBD4B0E65}"/>
              </a:ext>
            </a:extLst>
          </p:cNvPr>
          <p:cNvCxnSpPr/>
          <p:nvPr/>
        </p:nvCxnSpPr>
        <p:spPr>
          <a:xfrm>
            <a:off x="1329104" y="5409414"/>
            <a:ext cx="1624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116">
            <a:extLst>
              <a:ext uri="{FF2B5EF4-FFF2-40B4-BE49-F238E27FC236}">
                <a16:creationId xmlns:a16="http://schemas.microsoft.com/office/drawing/2014/main" id="{95F459D9-3983-4FF9-8974-F734979AAFA4}"/>
              </a:ext>
            </a:extLst>
          </p:cNvPr>
          <p:cNvSpPr txBox="1"/>
          <p:nvPr/>
        </p:nvSpPr>
        <p:spPr>
          <a:xfrm>
            <a:off x="918010" y="5387685"/>
            <a:ext cx="4074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OMO</a:t>
            </a:r>
          </a:p>
        </p:txBody>
      </p:sp>
      <p:sp>
        <p:nvSpPr>
          <p:cNvPr id="50" name="ZoneTexte 117">
            <a:extLst>
              <a:ext uri="{FF2B5EF4-FFF2-40B4-BE49-F238E27FC236}">
                <a16:creationId xmlns:a16="http://schemas.microsoft.com/office/drawing/2014/main" id="{CDC4EAE3-33AB-4EB2-AA40-AA756B651FD3}"/>
              </a:ext>
            </a:extLst>
          </p:cNvPr>
          <p:cNvSpPr txBox="1"/>
          <p:nvPr/>
        </p:nvSpPr>
        <p:spPr>
          <a:xfrm>
            <a:off x="1229633" y="5394478"/>
            <a:ext cx="3978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Cabo</a:t>
            </a:r>
          </a:p>
        </p:txBody>
      </p:sp>
      <p:sp>
        <p:nvSpPr>
          <p:cNvPr id="51" name="ZoneTexte 118">
            <a:extLst>
              <a:ext uri="{FF2B5EF4-FFF2-40B4-BE49-F238E27FC236}">
                <a16:creationId xmlns:a16="http://schemas.microsoft.com/office/drawing/2014/main" id="{C444A38E-8134-4C16-A44A-8D5A961DC69D}"/>
              </a:ext>
            </a:extLst>
          </p:cNvPr>
          <p:cNvSpPr txBox="1"/>
          <p:nvPr/>
        </p:nvSpPr>
        <p:spPr>
          <a:xfrm>
            <a:off x="1499365" y="5394644"/>
            <a:ext cx="471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/>
              <a:t>OMO </a:t>
            </a:r>
          </a:p>
          <a:p>
            <a:pPr algn="ctr"/>
            <a:r>
              <a:rPr lang="fr-FR" sz="800" dirty="0"/>
              <a:t>+ Cabo</a:t>
            </a:r>
          </a:p>
        </p:txBody>
      </p:sp>
      <p:sp>
        <p:nvSpPr>
          <p:cNvPr id="54" name="ZoneTexte 90">
            <a:extLst>
              <a:ext uri="{FF2B5EF4-FFF2-40B4-BE49-F238E27FC236}">
                <a16:creationId xmlns:a16="http://schemas.microsoft.com/office/drawing/2014/main" id="{F4250E04-8FA2-41C0-BAAB-23A28014B424}"/>
              </a:ext>
            </a:extLst>
          </p:cNvPr>
          <p:cNvSpPr txBox="1"/>
          <p:nvPr/>
        </p:nvSpPr>
        <p:spPr>
          <a:xfrm rot="18900000">
            <a:off x="4389916" y="5138974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 err="1"/>
              <a:t>ctr</a:t>
            </a:r>
            <a:endParaRPr lang="fr-FR" sz="800" dirty="0"/>
          </a:p>
        </p:txBody>
      </p:sp>
      <p:sp>
        <p:nvSpPr>
          <p:cNvPr id="55" name="ZoneTexte 91">
            <a:extLst>
              <a:ext uri="{FF2B5EF4-FFF2-40B4-BE49-F238E27FC236}">
                <a16:creationId xmlns:a16="http://schemas.microsoft.com/office/drawing/2014/main" id="{E4CE72E7-74C8-42E9-8EE8-1832FDDB3689}"/>
              </a:ext>
            </a:extLst>
          </p:cNvPr>
          <p:cNvSpPr txBox="1"/>
          <p:nvPr/>
        </p:nvSpPr>
        <p:spPr>
          <a:xfrm rot="18900000">
            <a:off x="4589253" y="5136140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10</a:t>
            </a:r>
          </a:p>
        </p:txBody>
      </p:sp>
      <p:sp>
        <p:nvSpPr>
          <p:cNvPr id="56" name="ZoneTexte 92">
            <a:extLst>
              <a:ext uri="{FF2B5EF4-FFF2-40B4-BE49-F238E27FC236}">
                <a16:creationId xmlns:a16="http://schemas.microsoft.com/office/drawing/2014/main" id="{978F7A2B-5055-445B-8C49-08FC658D6179}"/>
              </a:ext>
            </a:extLst>
          </p:cNvPr>
          <p:cNvSpPr txBox="1"/>
          <p:nvPr/>
        </p:nvSpPr>
        <p:spPr>
          <a:xfrm rot="18900000">
            <a:off x="4777766" y="5136140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30</a:t>
            </a:r>
          </a:p>
        </p:txBody>
      </p:sp>
      <p:sp>
        <p:nvSpPr>
          <p:cNvPr id="57" name="ZoneTexte 93">
            <a:extLst>
              <a:ext uri="{FF2B5EF4-FFF2-40B4-BE49-F238E27FC236}">
                <a16:creationId xmlns:a16="http://schemas.microsoft.com/office/drawing/2014/main" id="{4D5F77A9-2EAC-42FC-834E-BFF2E993F5E2}"/>
              </a:ext>
            </a:extLst>
          </p:cNvPr>
          <p:cNvSpPr txBox="1"/>
          <p:nvPr/>
        </p:nvSpPr>
        <p:spPr>
          <a:xfrm rot="18900000">
            <a:off x="4991060" y="5122538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5</a:t>
            </a:r>
          </a:p>
        </p:txBody>
      </p:sp>
      <p:sp>
        <p:nvSpPr>
          <p:cNvPr id="58" name="ZoneTexte 94">
            <a:extLst>
              <a:ext uri="{FF2B5EF4-FFF2-40B4-BE49-F238E27FC236}">
                <a16:creationId xmlns:a16="http://schemas.microsoft.com/office/drawing/2014/main" id="{CE9F4334-67E9-4548-8592-8C175B93BB24}"/>
              </a:ext>
            </a:extLst>
          </p:cNvPr>
          <p:cNvSpPr txBox="1"/>
          <p:nvPr/>
        </p:nvSpPr>
        <p:spPr>
          <a:xfrm rot="18900000">
            <a:off x="5074454" y="5163344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10+5</a:t>
            </a:r>
          </a:p>
        </p:txBody>
      </p:sp>
      <p:sp>
        <p:nvSpPr>
          <p:cNvPr id="59" name="ZoneTexte 95">
            <a:extLst>
              <a:ext uri="{FF2B5EF4-FFF2-40B4-BE49-F238E27FC236}">
                <a16:creationId xmlns:a16="http://schemas.microsoft.com/office/drawing/2014/main" id="{6BC82160-EE8E-4F89-AF07-95F17C41F8D1}"/>
              </a:ext>
            </a:extLst>
          </p:cNvPr>
          <p:cNvSpPr txBox="1"/>
          <p:nvPr/>
        </p:nvSpPr>
        <p:spPr>
          <a:xfrm rot="18900000">
            <a:off x="5262659" y="5163344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30+5</a:t>
            </a:r>
          </a:p>
        </p:txBody>
      </p:sp>
      <p:cxnSp>
        <p:nvCxnSpPr>
          <p:cNvPr id="60" name="Connecteur droit 96">
            <a:extLst>
              <a:ext uri="{FF2B5EF4-FFF2-40B4-BE49-F238E27FC236}">
                <a16:creationId xmlns:a16="http://schemas.microsoft.com/office/drawing/2014/main" id="{4145C864-F5DF-4684-8240-722EAD5760F5}"/>
              </a:ext>
            </a:extLst>
          </p:cNvPr>
          <p:cNvCxnSpPr/>
          <p:nvPr/>
        </p:nvCxnSpPr>
        <p:spPr>
          <a:xfrm>
            <a:off x="4702557" y="5411939"/>
            <a:ext cx="27718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97">
            <a:extLst>
              <a:ext uri="{FF2B5EF4-FFF2-40B4-BE49-F238E27FC236}">
                <a16:creationId xmlns:a16="http://schemas.microsoft.com/office/drawing/2014/main" id="{F03CBD7A-0856-4C6D-93F7-4AD0BF98359D}"/>
              </a:ext>
            </a:extLst>
          </p:cNvPr>
          <p:cNvCxnSpPr/>
          <p:nvPr/>
        </p:nvCxnSpPr>
        <p:spPr>
          <a:xfrm>
            <a:off x="5287971" y="5411939"/>
            <a:ext cx="27718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98">
            <a:extLst>
              <a:ext uri="{FF2B5EF4-FFF2-40B4-BE49-F238E27FC236}">
                <a16:creationId xmlns:a16="http://schemas.microsoft.com/office/drawing/2014/main" id="{8C09286D-296E-4386-92CF-E87FC0E8E0F4}"/>
              </a:ext>
            </a:extLst>
          </p:cNvPr>
          <p:cNvCxnSpPr/>
          <p:nvPr/>
        </p:nvCxnSpPr>
        <p:spPr>
          <a:xfrm>
            <a:off x="5055995" y="5411940"/>
            <a:ext cx="1624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6" name="Objet 65">
            <a:extLst>
              <a:ext uri="{FF2B5EF4-FFF2-40B4-BE49-F238E27FC236}">
                <a16:creationId xmlns:a16="http://schemas.microsoft.com/office/drawing/2014/main" id="{B1477411-E0EF-4813-9526-F715CC271B66}"/>
              </a:ext>
            </a:extLst>
          </p:cNvPr>
          <p:cNvGraphicFramePr>
            <a:graphicFrameLocks/>
          </p:cNvGraphicFramePr>
          <p:nvPr/>
        </p:nvGraphicFramePr>
        <p:xfrm>
          <a:off x="3992796" y="3613361"/>
          <a:ext cx="1897062" cy="178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4" name="Prism 8" r:id="rId7" imgW="2940868" imgH="2751937" progId="Prism8.Document">
                  <p:embed/>
                </p:oleObj>
              </mc:Choice>
              <mc:Fallback>
                <p:oleObj name="Prism 8" r:id="rId7" imgW="2940868" imgH="2751937" progId="Prism8.Document">
                  <p:embed/>
                  <p:pic>
                    <p:nvPicPr>
                      <p:cNvPr id="66" name="Objet 65">
                        <a:extLst>
                          <a:ext uri="{FF2B5EF4-FFF2-40B4-BE49-F238E27FC236}">
                            <a16:creationId xmlns:a16="http://schemas.microsoft.com/office/drawing/2014/main" id="{B1477411-E0EF-4813-9526-F715CC271B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92796" y="3613361"/>
                        <a:ext cx="1897062" cy="178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ZoneTexte 66">
            <a:extLst>
              <a:ext uri="{FF2B5EF4-FFF2-40B4-BE49-F238E27FC236}">
                <a16:creationId xmlns:a16="http://schemas.microsoft.com/office/drawing/2014/main" id="{841E48FB-5FE0-411C-B8A3-F5ACB5038B9D}"/>
              </a:ext>
            </a:extLst>
          </p:cNvPr>
          <p:cNvSpPr txBox="1"/>
          <p:nvPr/>
        </p:nvSpPr>
        <p:spPr>
          <a:xfrm>
            <a:off x="5362456" y="4377869"/>
            <a:ext cx="22955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00" dirty="0"/>
              <a:t>*</a:t>
            </a:r>
          </a:p>
        </p:txBody>
      </p:sp>
      <p:sp>
        <p:nvSpPr>
          <p:cNvPr id="70" name="ZoneTexte 165">
            <a:extLst>
              <a:ext uri="{FF2B5EF4-FFF2-40B4-BE49-F238E27FC236}">
                <a16:creationId xmlns:a16="http://schemas.microsoft.com/office/drawing/2014/main" id="{8E418814-A610-4D09-9F8B-F3DBDB9C68AF}"/>
              </a:ext>
            </a:extLst>
          </p:cNvPr>
          <p:cNvSpPr txBox="1"/>
          <p:nvPr/>
        </p:nvSpPr>
        <p:spPr>
          <a:xfrm>
            <a:off x="4377264" y="1060144"/>
            <a:ext cx="6351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/>
              <a:t>pY</a:t>
            </a:r>
            <a:r>
              <a:rPr lang="fr-FR" sz="800" b="1" baseline="-25000" dirty="0"/>
              <a:t>627</a:t>
            </a:r>
            <a:r>
              <a:rPr lang="fr-FR" sz="800" b="1" dirty="0"/>
              <a:t>GAB1</a:t>
            </a:r>
          </a:p>
        </p:txBody>
      </p:sp>
      <p:sp>
        <p:nvSpPr>
          <p:cNvPr id="80" name="ZoneTexte 163">
            <a:extLst>
              <a:ext uri="{FF2B5EF4-FFF2-40B4-BE49-F238E27FC236}">
                <a16:creationId xmlns:a16="http://schemas.microsoft.com/office/drawing/2014/main" id="{2E9344DE-F62C-496F-B0FC-F22D1883F9AF}"/>
              </a:ext>
            </a:extLst>
          </p:cNvPr>
          <p:cNvSpPr txBox="1"/>
          <p:nvPr/>
        </p:nvSpPr>
        <p:spPr>
          <a:xfrm>
            <a:off x="1323879" y="1060144"/>
            <a:ext cx="7232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/>
              <a:t>pY</a:t>
            </a:r>
            <a:r>
              <a:rPr lang="fr-FR" sz="800" b="1" baseline="-25000" dirty="0"/>
              <a:t>1234/35</a:t>
            </a:r>
            <a:r>
              <a:rPr lang="fr-FR" sz="800" b="1" dirty="0"/>
              <a:t>MET</a:t>
            </a:r>
          </a:p>
        </p:txBody>
      </p:sp>
      <p:sp>
        <p:nvSpPr>
          <p:cNvPr id="81" name="CasellaDiTesto 24">
            <a:extLst>
              <a:ext uri="{FF2B5EF4-FFF2-40B4-BE49-F238E27FC236}">
                <a16:creationId xmlns:a16="http://schemas.microsoft.com/office/drawing/2014/main" id="{626EDE7A-24F4-4099-BFCC-64A33047CAC9}"/>
              </a:ext>
            </a:extLst>
          </p:cNvPr>
          <p:cNvSpPr txBox="1"/>
          <p:nvPr/>
        </p:nvSpPr>
        <p:spPr>
          <a:xfrm rot="18900000" flipH="1">
            <a:off x="884604" y="2698850"/>
            <a:ext cx="468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Hep3B</a:t>
            </a:r>
          </a:p>
        </p:txBody>
      </p:sp>
      <p:sp>
        <p:nvSpPr>
          <p:cNvPr id="82" name="CasellaDiTesto 25">
            <a:extLst>
              <a:ext uri="{FF2B5EF4-FFF2-40B4-BE49-F238E27FC236}">
                <a16:creationId xmlns:a16="http://schemas.microsoft.com/office/drawing/2014/main" id="{4C869E06-7636-4691-A639-13283F47C5F5}"/>
              </a:ext>
            </a:extLst>
          </p:cNvPr>
          <p:cNvSpPr txBox="1"/>
          <p:nvPr/>
        </p:nvSpPr>
        <p:spPr>
          <a:xfrm rot="18900000">
            <a:off x="1101369" y="2686122"/>
            <a:ext cx="43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Huh7</a:t>
            </a:r>
          </a:p>
        </p:txBody>
      </p:sp>
      <p:sp>
        <p:nvSpPr>
          <p:cNvPr id="83" name="CasellaDiTesto 25">
            <a:extLst>
              <a:ext uri="{FF2B5EF4-FFF2-40B4-BE49-F238E27FC236}">
                <a16:creationId xmlns:a16="http://schemas.microsoft.com/office/drawing/2014/main" id="{C8187234-F0FA-49D6-90C3-59A7BEF11F11}"/>
              </a:ext>
            </a:extLst>
          </p:cNvPr>
          <p:cNvSpPr txBox="1"/>
          <p:nvPr/>
        </p:nvSpPr>
        <p:spPr>
          <a:xfrm rot="18900000">
            <a:off x="1334260" y="2660666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HLF</a:t>
            </a:r>
          </a:p>
        </p:txBody>
      </p:sp>
      <p:sp>
        <p:nvSpPr>
          <p:cNvPr id="84" name="CasellaDiTesto 25">
            <a:extLst>
              <a:ext uri="{FF2B5EF4-FFF2-40B4-BE49-F238E27FC236}">
                <a16:creationId xmlns:a16="http://schemas.microsoft.com/office/drawing/2014/main" id="{2BDAF1A1-9109-4B26-98C4-7C3F3B8B5334}"/>
              </a:ext>
            </a:extLst>
          </p:cNvPr>
          <p:cNvSpPr txBox="1"/>
          <p:nvPr/>
        </p:nvSpPr>
        <p:spPr>
          <a:xfrm rot="18900000">
            <a:off x="1463377" y="2673394"/>
            <a:ext cx="396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JHH5</a:t>
            </a:r>
          </a:p>
        </p:txBody>
      </p:sp>
      <p:sp>
        <p:nvSpPr>
          <p:cNvPr id="85" name="CasellaDiTesto 25">
            <a:extLst>
              <a:ext uri="{FF2B5EF4-FFF2-40B4-BE49-F238E27FC236}">
                <a16:creationId xmlns:a16="http://schemas.microsoft.com/office/drawing/2014/main" id="{9EB5510E-EA72-46D3-9677-40CC9FAB9454}"/>
              </a:ext>
            </a:extLst>
          </p:cNvPr>
          <p:cNvSpPr txBox="1"/>
          <p:nvPr/>
        </p:nvSpPr>
        <p:spPr>
          <a:xfrm rot="18900000">
            <a:off x="1567168" y="2698847"/>
            <a:ext cx="468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HepG2</a:t>
            </a:r>
          </a:p>
        </p:txBody>
      </p:sp>
      <p:sp>
        <p:nvSpPr>
          <p:cNvPr id="86" name="CasellaDiTesto 25">
            <a:extLst>
              <a:ext uri="{FF2B5EF4-FFF2-40B4-BE49-F238E27FC236}">
                <a16:creationId xmlns:a16="http://schemas.microsoft.com/office/drawing/2014/main" id="{8D7333F2-9835-42EA-8402-CF6DEBF9DECC}"/>
              </a:ext>
            </a:extLst>
          </p:cNvPr>
          <p:cNvSpPr txBox="1"/>
          <p:nvPr/>
        </p:nvSpPr>
        <p:spPr>
          <a:xfrm rot="18900000">
            <a:off x="1832608" y="2660666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HLE</a:t>
            </a:r>
          </a:p>
        </p:txBody>
      </p:sp>
      <p:sp>
        <p:nvSpPr>
          <p:cNvPr id="87" name="CasellaDiTesto 25">
            <a:extLst>
              <a:ext uri="{FF2B5EF4-FFF2-40B4-BE49-F238E27FC236}">
                <a16:creationId xmlns:a16="http://schemas.microsoft.com/office/drawing/2014/main" id="{D9DBC319-ED28-46A4-8D92-9D320F085989}"/>
              </a:ext>
            </a:extLst>
          </p:cNvPr>
          <p:cNvSpPr txBox="1"/>
          <p:nvPr/>
        </p:nvSpPr>
        <p:spPr>
          <a:xfrm rot="18900000">
            <a:off x="1860747" y="2724306"/>
            <a:ext cx="54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SNU449</a:t>
            </a:r>
          </a:p>
        </p:txBody>
      </p:sp>
      <p:sp>
        <p:nvSpPr>
          <p:cNvPr id="90" name="ZoneTexte 164">
            <a:extLst>
              <a:ext uri="{FF2B5EF4-FFF2-40B4-BE49-F238E27FC236}">
                <a16:creationId xmlns:a16="http://schemas.microsoft.com/office/drawing/2014/main" id="{A98B0ECB-1565-4D77-80A2-102D2C3F649C}"/>
              </a:ext>
            </a:extLst>
          </p:cNvPr>
          <p:cNvSpPr txBox="1"/>
          <p:nvPr/>
        </p:nvSpPr>
        <p:spPr>
          <a:xfrm>
            <a:off x="2892851" y="1060144"/>
            <a:ext cx="6238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/>
              <a:t>pY</a:t>
            </a:r>
            <a:r>
              <a:rPr lang="fr-FR" sz="800" b="1" baseline="-25000" dirty="0"/>
              <a:t>1003</a:t>
            </a:r>
            <a:r>
              <a:rPr lang="fr-FR" sz="800" b="1" dirty="0"/>
              <a:t>MET</a:t>
            </a:r>
          </a:p>
        </p:txBody>
      </p:sp>
      <p:sp>
        <p:nvSpPr>
          <p:cNvPr id="98" name="CasellaDiTesto 127">
            <a:extLst>
              <a:ext uri="{FF2B5EF4-FFF2-40B4-BE49-F238E27FC236}">
                <a16:creationId xmlns:a16="http://schemas.microsoft.com/office/drawing/2014/main" id="{CED1E37B-0C87-4623-A4A1-6BE3273EBD23}"/>
              </a:ext>
            </a:extLst>
          </p:cNvPr>
          <p:cNvSpPr txBox="1"/>
          <p:nvPr/>
        </p:nvSpPr>
        <p:spPr>
          <a:xfrm flipH="1">
            <a:off x="191630" y="3605292"/>
            <a:ext cx="2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B</a:t>
            </a:r>
            <a:endParaRPr lang="en-US" sz="1400" b="1" dirty="0"/>
          </a:p>
        </p:txBody>
      </p:sp>
      <p:sp>
        <p:nvSpPr>
          <p:cNvPr id="99" name="CasellaDiTesto 127">
            <a:extLst>
              <a:ext uri="{FF2B5EF4-FFF2-40B4-BE49-F238E27FC236}">
                <a16:creationId xmlns:a16="http://schemas.microsoft.com/office/drawing/2014/main" id="{B6FD625E-8A47-41B7-B265-6DB877B750B7}"/>
              </a:ext>
            </a:extLst>
          </p:cNvPr>
          <p:cNvSpPr txBox="1"/>
          <p:nvPr/>
        </p:nvSpPr>
        <p:spPr>
          <a:xfrm flipH="1">
            <a:off x="191630" y="1202120"/>
            <a:ext cx="2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A</a:t>
            </a:r>
            <a:endParaRPr lang="en-US" sz="1400" b="1" dirty="0"/>
          </a:p>
        </p:txBody>
      </p:sp>
      <p:sp>
        <p:nvSpPr>
          <p:cNvPr id="100" name="Rettangolo 99">
            <a:extLst>
              <a:ext uri="{FF2B5EF4-FFF2-40B4-BE49-F238E27FC236}">
                <a16:creationId xmlns:a16="http://schemas.microsoft.com/office/drawing/2014/main" id="{E1EC2FF4-4D1F-9BEE-6109-9E32B9375F27}"/>
              </a:ext>
            </a:extLst>
          </p:cNvPr>
          <p:cNvSpPr/>
          <p:nvPr/>
        </p:nvSpPr>
        <p:spPr>
          <a:xfrm>
            <a:off x="292775" y="4320548"/>
            <a:ext cx="184143" cy="508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CasellaDiTesto 100">
            <a:extLst>
              <a:ext uri="{FF2B5EF4-FFF2-40B4-BE49-F238E27FC236}">
                <a16:creationId xmlns:a16="http://schemas.microsoft.com/office/drawing/2014/main" id="{F4C37FAD-68F4-77A4-148A-3A77C01B9EE8}"/>
              </a:ext>
            </a:extLst>
          </p:cNvPr>
          <p:cNvSpPr txBox="1"/>
          <p:nvPr/>
        </p:nvSpPr>
        <p:spPr>
          <a:xfrm rot="16200000">
            <a:off x="97216" y="4385091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err="1"/>
              <a:t>Viability</a:t>
            </a:r>
            <a:r>
              <a:rPr lang="it-IT" sz="800" dirty="0"/>
              <a:t> %</a:t>
            </a:r>
            <a:endParaRPr lang="en-US" sz="800" dirty="0"/>
          </a:p>
        </p:txBody>
      </p:sp>
      <p:sp>
        <p:nvSpPr>
          <p:cNvPr id="102" name="Rettangolo 101">
            <a:extLst>
              <a:ext uri="{FF2B5EF4-FFF2-40B4-BE49-F238E27FC236}">
                <a16:creationId xmlns:a16="http://schemas.microsoft.com/office/drawing/2014/main" id="{BDC3DBBA-1AF6-231A-4C48-B9D98C97B2A5}"/>
              </a:ext>
            </a:extLst>
          </p:cNvPr>
          <p:cNvSpPr/>
          <p:nvPr/>
        </p:nvSpPr>
        <p:spPr>
          <a:xfrm>
            <a:off x="561914" y="5083483"/>
            <a:ext cx="92355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03" name="ZoneTexte 109">
            <a:extLst>
              <a:ext uri="{FF2B5EF4-FFF2-40B4-BE49-F238E27FC236}">
                <a16:creationId xmlns:a16="http://schemas.microsoft.com/office/drawing/2014/main" id="{9F493153-BB84-2D41-6FBD-FA7B7D1B4B92}"/>
              </a:ext>
            </a:extLst>
          </p:cNvPr>
          <p:cNvSpPr txBox="1"/>
          <p:nvPr/>
        </p:nvSpPr>
        <p:spPr>
          <a:xfrm>
            <a:off x="525671" y="5032513"/>
            <a:ext cx="2359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0</a:t>
            </a:r>
          </a:p>
        </p:txBody>
      </p:sp>
      <p:sp>
        <p:nvSpPr>
          <p:cNvPr id="104" name="Rettangolo 103">
            <a:extLst>
              <a:ext uri="{FF2B5EF4-FFF2-40B4-BE49-F238E27FC236}">
                <a16:creationId xmlns:a16="http://schemas.microsoft.com/office/drawing/2014/main" id="{DB1C237F-DDAE-B167-8244-BF022D21CCD0}"/>
              </a:ext>
            </a:extLst>
          </p:cNvPr>
          <p:cNvSpPr/>
          <p:nvPr/>
        </p:nvSpPr>
        <p:spPr>
          <a:xfrm>
            <a:off x="569793" y="4688695"/>
            <a:ext cx="92355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ZoneTexte 109">
            <a:extLst>
              <a:ext uri="{FF2B5EF4-FFF2-40B4-BE49-F238E27FC236}">
                <a16:creationId xmlns:a16="http://schemas.microsoft.com/office/drawing/2014/main" id="{0F783BA9-C564-4E38-1425-1E1BD1F7C3CC}"/>
              </a:ext>
            </a:extLst>
          </p:cNvPr>
          <p:cNvSpPr txBox="1"/>
          <p:nvPr/>
        </p:nvSpPr>
        <p:spPr>
          <a:xfrm>
            <a:off x="483519" y="4639497"/>
            <a:ext cx="287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50</a:t>
            </a:r>
          </a:p>
        </p:txBody>
      </p:sp>
      <p:sp>
        <p:nvSpPr>
          <p:cNvPr id="106" name="Rettangolo 105">
            <a:extLst>
              <a:ext uri="{FF2B5EF4-FFF2-40B4-BE49-F238E27FC236}">
                <a16:creationId xmlns:a16="http://schemas.microsoft.com/office/drawing/2014/main" id="{9BB7BEF5-08D1-1C18-2A9F-933DF024C84D}"/>
              </a:ext>
            </a:extLst>
          </p:cNvPr>
          <p:cNvSpPr/>
          <p:nvPr/>
        </p:nvSpPr>
        <p:spPr>
          <a:xfrm>
            <a:off x="518437" y="4293334"/>
            <a:ext cx="144000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ZoneTexte 109">
            <a:extLst>
              <a:ext uri="{FF2B5EF4-FFF2-40B4-BE49-F238E27FC236}">
                <a16:creationId xmlns:a16="http://schemas.microsoft.com/office/drawing/2014/main" id="{1FDD2BE6-F06B-FEF0-E7D0-465ABD522E3B}"/>
              </a:ext>
            </a:extLst>
          </p:cNvPr>
          <p:cNvSpPr txBox="1"/>
          <p:nvPr/>
        </p:nvSpPr>
        <p:spPr>
          <a:xfrm>
            <a:off x="429985" y="4240765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100</a:t>
            </a:r>
          </a:p>
        </p:txBody>
      </p:sp>
      <p:sp>
        <p:nvSpPr>
          <p:cNvPr id="108" name="Rettangolo 107">
            <a:extLst>
              <a:ext uri="{FF2B5EF4-FFF2-40B4-BE49-F238E27FC236}">
                <a16:creationId xmlns:a16="http://schemas.microsoft.com/office/drawing/2014/main" id="{474A0210-556C-E78A-EE2F-F976B51FAA14}"/>
              </a:ext>
            </a:extLst>
          </p:cNvPr>
          <p:cNvSpPr/>
          <p:nvPr/>
        </p:nvSpPr>
        <p:spPr>
          <a:xfrm>
            <a:off x="516665" y="3919426"/>
            <a:ext cx="144000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ZoneTexte 109">
            <a:extLst>
              <a:ext uri="{FF2B5EF4-FFF2-40B4-BE49-F238E27FC236}">
                <a16:creationId xmlns:a16="http://schemas.microsoft.com/office/drawing/2014/main" id="{2873F7EC-0DA7-3BCA-4EB0-8C20BB503864}"/>
              </a:ext>
            </a:extLst>
          </p:cNvPr>
          <p:cNvSpPr txBox="1"/>
          <p:nvPr/>
        </p:nvSpPr>
        <p:spPr>
          <a:xfrm>
            <a:off x="432666" y="3850736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150</a:t>
            </a:r>
          </a:p>
        </p:txBody>
      </p:sp>
      <p:sp>
        <p:nvSpPr>
          <p:cNvPr id="110" name="Rettangolo 109">
            <a:extLst>
              <a:ext uri="{FF2B5EF4-FFF2-40B4-BE49-F238E27FC236}">
                <a16:creationId xmlns:a16="http://schemas.microsoft.com/office/drawing/2014/main" id="{8BD817B1-E018-8EB6-D243-B6BB5EA1580A}"/>
              </a:ext>
            </a:extLst>
          </p:cNvPr>
          <p:cNvSpPr/>
          <p:nvPr/>
        </p:nvSpPr>
        <p:spPr>
          <a:xfrm>
            <a:off x="2145720" y="4325827"/>
            <a:ext cx="184143" cy="508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CasellaDiTesto 110">
            <a:extLst>
              <a:ext uri="{FF2B5EF4-FFF2-40B4-BE49-F238E27FC236}">
                <a16:creationId xmlns:a16="http://schemas.microsoft.com/office/drawing/2014/main" id="{9EB62263-2999-A1D5-BBB0-38629867C47F}"/>
              </a:ext>
            </a:extLst>
          </p:cNvPr>
          <p:cNvSpPr txBox="1"/>
          <p:nvPr/>
        </p:nvSpPr>
        <p:spPr>
          <a:xfrm rot="16200000">
            <a:off x="1950161" y="4385091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err="1"/>
              <a:t>Viability</a:t>
            </a:r>
            <a:r>
              <a:rPr lang="it-IT" sz="800" dirty="0"/>
              <a:t> %</a:t>
            </a:r>
            <a:endParaRPr lang="en-US" sz="800" dirty="0"/>
          </a:p>
        </p:txBody>
      </p:sp>
      <p:sp>
        <p:nvSpPr>
          <p:cNvPr id="112" name="Rettangolo 111">
            <a:extLst>
              <a:ext uri="{FF2B5EF4-FFF2-40B4-BE49-F238E27FC236}">
                <a16:creationId xmlns:a16="http://schemas.microsoft.com/office/drawing/2014/main" id="{66678285-C9FB-9AB6-3CE8-14043785DE2B}"/>
              </a:ext>
            </a:extLst>
          </p:cNvPr>
          <p:cNvSpPr/>
          <p:nvPr/>
        </p:nvSpPr>
        <p:spPr>
          <a:xfrm>
            <a:off x="2414859" y="5088762"/>
            <a:ext cx="92355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13" name="ZoneTexte 109">
            <a:extLst>
              <a:ext uri="{FF2B5EF4-FFF2-40B4-BE49-F238E27FC236}">
                <a16:creationId xmlns:a16="http://schemas.microsoft.com/office/drawing/2014/main" id="{70354952-25D2-4FA8-FE2B-027DAF81427E}"/>
              </a:ext>
            </a:extLst>
          </p:cNvPr>
          <p:cNvSpPr txBox="1"/>
          <p:nvPr/>
        </p:nvSpPr>
        <p:spPr>
          <a:xfrm>
            <a:off x="2378616" y="5037792"/>
            <a:ext cx="2359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0</a:t>
            </a:r>
          </a:p>
        </p:txBody>
      </p:sp>
      <p:sp>
        <p:nvSpPr>
          <p:cNvPr id="114" name="Rettangolo 113">
            <a:extLst>
              <a:ext uri="{FF2B5EF4-FFF2-40B4-BE49-F238E27FC236}">
                <a16:creationId xmlns:a16="http://schemas.microsoft.com/office/drawing/2014/main" id="{7F668CB5-68EA-9525-320B-2C3EE59A5118}"/>
              </a:ext>
            </a:extLst>
          </p:cNvPr>
          <p:cNvSpPr/>
          <p:nvPr/>
        </p:nvSpPr>
        <p:spPr>
          <a:xfrm>
            <a:off x="2422738" y="4693974"/>
            <a:ext cx="92355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ZoneTexte 109">
            <a:extLst>
              <a:ext uri="{FF2B5EF4-FFF2-40B4-BE49-F238E27FC236}">
                <a16:creationId xmlns:a16="http://schemas.microsoft.com/office/drawing/2014/main" id="{60985067-066A-733E-FBC6-23AABBB35708}"/>
              </a:ext>
            </a:extLst>
          </p:cNvPr>
          <p:cNvSpPr txBox="1"/>
          <p:nvPr/>
        </p:nvSpPr>
        <p:spPr>
          <a:xfrm>
            <a:off x="2336464" y="4644776"/>
            <a:ext cx="287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50</a:t>
            </a:r>
          </a:p>
        </p:txBody>
      </p:sp>
      <p:sp>
        <p:nvSpPr>
          <p:cNvPr id="116" name="Rettangolo 115">
            <a:extLst>
              <a:ext uri="{FF2B5EF4-FFF2-40B4-BE49-F238E27FC236}">
                <a16:creationId xmlns:a16="http://schemas.microsoft.com/office/drawing/2014/main" id="{A058C006-8075-2EAD-E0ED-5CE8A4FC5808}"/>
              </a:ext>
            </a:extLst>
          </p:cNvPr>
          <p:cNvSpPr/>
          <p:nvPr/>
        </p:nvSpPr>
        <p:spPr>
          <a:xfrm>
            <a:off x="2371382" y="4298613"/>
            <a:ext cx="144000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ZoneTexte 109">
            <a:extLst>
              <a:ext uri="{FF2B5EF4-FFF2-40B4-BE49-F238E27FC236}">
                <a16:creationId xmlns:a16="http://schemas.microsoft.com/office/drawing/2014/main" id="{A68C59BE-9AEB-1F2A-E2DC-6E11C322BED9}"/>
              </a:ext>
            </a:extLst>
          </p:cNvPr>
          <p:cNvSpPr txBox="1"/>
          <p:nvPr/>
        </p:nvSpPr>
        <p:spPr>
          <a:xfrm>
            <a:off x="2282930" y="4260220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100</a:t>
            </a:r>
          </a:p>
        </p:txBody>
      </p:sp>
      <p:sp>
        <p:nvSpPr>
          <p:cNvPr id="118" name="Rettangolo 117">
            <a:extLst>
              <a:ext uri="{FF2B5EF4-FFF2-40B4-BE49-F238E27FC236}">
                <a16:creationId xmlns:a16="http://schemas.microsoft.com/office/drawing/2014/main" id="{E72CF1B9-6651-9284-8D4A-BB49830EC954}"/>
              </a:ext>
            </a:extLst>
          </p:cNvPr>
          <p:cNvSpPr/>
          <p:nvPr/>
        </p:nvSpPr>
        <p:spPr>
          <a:xfrm>
            <a:off x="2369610" y="3924705"/>
            <a:ext cx="144000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ZoneTexte 109">
            <a:extLst>
              <a:ext uri="{FF2B5EF4-FFF2-40B4-BE49-F238E27FC236}">
                <a16:creationId xmlns:a16="http://schemas.microsoft.com/office/drawing/2014/main" id="{DB5DAB3C-BDA1-5A3E-E0C8-24F7CC058B16}"/>
              </a:ext>
            </a:extLst>
          </p:cNvPr>
          <p:cNvSpPr txBox="1"/>
          <p:nvPr/>
        </p:nvSpPr>
        <p:spPr>
          <a:xfrm>
            <a:off x="2285611" y="3870191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150</a:t>
            </a:r>
          </a:p>
        </p:txBody>
      </p:sp>
      <p:sp>
        <p:nvSpPr>
          <p:cNvPr id="120" name="Rettangolo 119">
            <a:extLst>
              <a:ext uri="{FF2B5EF4-FFF2-40B4-BE49-F238E27FC236}">
                <a16:creationId xmlns:a16="http://schemas.microsoft.com/office/drawing/2014/main" id="{B7BEF80F-2221-BDC4-19A7-F99D9EB8D614}"/>
              </a:ext>
            </a:extLst>
          </p:cNvPr>
          <p:cNvSpPr/>
          <p:nvPr/>
        </p:nvSpPr>
        <p:spPr>
          <a:xfrm>
            <a:off x="4003710" y="4325232"/>
            <a:ext cx="184143" cy="508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CasellaDiTesto 120">
            <a:extLst>
              <a:ext uri="{FF2B5EF4-FFF2-40B4-BE49-F238E27FC236}">
                <a16:creationId xmlns:a16="http://schemas.microsoft.com/office/drawing/2014/main" id="{98CA13DE-8336-AC06-5573-1E818225EBFE}"/>
              </a:ext>
            </a:extLst>
          </p:cNvPr>
          <p:cNvSpPr txBox="1"/>
          <p:nvPr/>
        </p:nvSpPr>
        <p:spPr>
          <a:xfrm rot="16200000">
            <a:off x="3808151" y="4389775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err="1"/>
              <a:t>Viability</a:t>
            </a:r>
            <a:r>
              <a:rPr lang="it-IT" sz="800" dirty="0"/>
              <a:t> %</a:t>
            </a:r>
            <a:endParaRPr lang="en-US" sz="800" dirty="0"/>
          </a:p>
        </p:txBody>
      </p:sp>
      <p:sp>
        <p:nvSpPr>
          <p:cNvPr id="122" name="Rettangolo 121">
            <a:extLst>
              <a:ext uri="{FF2B5EF4-FFF2-40B4-BE49-F238E27FC236}">
                <a16:creationId xmlns:a16="http://schemas.microsoft.com/office/drawing/2014/main" id="{FEFBCEE3-02A6-D9F8-8367-C7E1C1414604}"/>
              </a:ext>
            </a:extLst>
          </p:cNvPr>
          <p:cNvSpPr/>
          <p:nvPr/>
        </p:nvSpPr>
        <p:spPr>
          <a:xfrm>
            <a:off x="4272849" y="5088167"/>
            <a:ext cx="92355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3" name="ZoneTexte 109">
            <a:extLst>
              <a:ext uri="{FF2B5EF4-FFF2-40B4-BE49-F238E27FC236}">
                <a16:creationId xmlns:a16="http://schemas.microsoft.com/office/drawing/2014/main" id="{5CA098BD-0FC2-914D-DAAE-79CBFD9D493F}"/>
              </a:ext>
            </a:extLst>
          </p:cNvPr>
          <p:cNvSpPr txBox="1"/>
          <p:nvPr/>
        </p:nvSpPr>
        <p:spPr>
          <a:xfrm>
            <a:off x="4236606" y="5037197"/>
            <a:ext cx="2359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0</a:t>
            </a:r>
          </a:p>
        </p:txBody>
      </p:sp>
      <p:sp>
        <p:nvSpPr>
          <p:cNvPr id="124" name="Rettangolo 123">
            <a:extLst>
              <a:ext uri="{FF2B5EF4-FFF2-40B4-BE49-F238E27FC236}">
                <a16:creationId xmlns:a16="http://schemas.microsoft.com/office/drawing/2014/main" id="{F4E8A0D2-B67A-911F-E587-40FDE7E4C0AF}"/>
              </a:ext>
            </a:extLst>
          </p:cNvPr>
          <p:cNvSpPr/>
          <p:nvPr/>
        </p:nvSpPr>
        <p:spPr>
          <a:xfrm>
            <a:off x="4280728" y="4693379"/>
            <a:ext cx="92355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ZoneTexte 109">
            <a:extLst>
              <a:ext uri="{FF2B5EF4-FFF2-40B4-BE49-F238E27FC236}">
                <a16:creationId xmlns:a16="http://schemas.microsoft.com/office/drawing/2014/main" id="{61CC1A4C-4CD4-2BC7-9D30-2E8A280354CC}"/>
              </a:ext>
            </a:extLst>
          </p:cNvPr>
          <p:cNvSpPr txBox="1"/>
          <p:nvPr/>
        </p:nvSpPr>
        <p:spPr>
          <a:xfrm>
            <a:off x="4194454" y="4644181"/>
            <a:ext cx="287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50</a:t>
            </a:r>
          </a:p>
        </p:txBody>
      </p:sp>
      <p:sp>
        <p:nvSpPr>
          <p:cNvPr id="126" name="Rettangolo 125">
            <a:extLst>
              <a:ext uri="{FF2B5EF4-FFF2-40B4-BE49-F238E27FC236}">
                <a16:creationId xmlns:a16="http://schemas.microsoft.com/office/drawing/2014/main" id="{2B1102B1-03FA-CF9E-6953-2F4EC9B9AB68}"/>
              </a:ext>
            </a:extLst>
          </p:cNvPr>
          <p:cNvSpPr/>
          <p:nvPr/>
        </p:nvSpPr>
        <p:spPr>
          <a:xfrm>
            <a:off x="4229372" y="4298018"/>
            <a:ext cx="144000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ZoneTexte 109">
            <a:extLst>
              <a:ext uri="{FF2B5EF4-FFF2-40B4-BE49-F238E27FC236}">
                <a16:creationId xmlns:a16="http://schemas.microsoft.com/office/drawing/2014/main" id="{EE547088-BAC8-AB8A-ADE3-B769137F2159}"/>
              </a:ext>
            </a:extLst>
          </p:cNvPr>
          <p:cNvSpPr txBox="1"/>
          <p:nvPr/>
        </p:nvSpPr>
        <p:spPr>
          <a:xfrm>
            <a:off x="4140920" y="4245449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100</a:t>
            </a:r>
          </a:p>
        </p:txBody>
      </p:sp>
      <p:sp>
        <p:nvSpPr>
          <p:cNvPr id="128" name="Rettangolo 127">
            <a:extLst>
              <a:ext uri="{FF2B5EF4-FFF2-40B4-BE49-F238E27FC236}">
                <a16:creationId xmlns:a16="http://schemas.microsoft.com/office/drawing/2014/main" id="{D767022D-1BD7-77D4-9E51-5FEB5171DDC6}"/>
              </a:ext>
            </a:extLst>
          </p:cNvPr>
          <p:cNvSpPr/>
          <p:nvPr/>
        </p:nvSpPr>
        <p:spPr>
          <a:xfrm>
            <a:off x="4227600" y="3924110"/>
            <a:ext cx="144000" cy="108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ZoneTexte 109">
            <a:extLst>
              <a:ext uri="{FF2B5EF4-FFF2-40B4-BE49-F238E27FC236}">
                <a16:creationId xmlns:a16="http://schemas.microsoft.com/office/drawing/2014/main" id="{0A27A728-C0F6-77AA-2C47-7CC7CD383188}"/>
              </a:ext>
            </a:extLst>
          </p:cNvPr>
          <p:cNvSpPr txBox="1"/>
          <p:nvPr/>
        </p:nvSpPr>
        <p:spPr>
          <a:xfrm>
            <a:off x="4143601" y="3855420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150</a:t>
            </a:r>
          </a:p>
        </p:txBody>
      </p:sp>
      <p:graphicFrame>
        <p:nvGraphicFramePr>
          <p:cNvPr id="2" name="Oggetto 1">
            <a:extLst>
              <a:ext uri="{FF2B5EF4-FFF2-40B4-BE49-F238E27FC236}">
                <a16:creationId xmlns:a16="http://schemas.microsoft.com/office/drawing/2014/main" id="{7134BC47-6215-39B4-3B96-2FEB6DF817B9}"/>
              </a:ext>
            </a:extLst>
          </p:cNvPr>
          <p:cNvGraphicFramePr>
            <a:graphicFrameLocks/>
          </p:cNvGraphicFramePr>
          <p:nvPr/>
        </p:nvGraphicFramePr>
        <p:xfrm>
          <a:off x="824870" y="1188786"/>
          <a:ext cx="1800000" cy="171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5" name="Prism 9" r:id="rId9" imgW="2643756" imgH="2463082" progId="Prism9.Document">
                  <p:embed/>
                </p:oleObj>
              </mc:Choice>
              <mc:Fallback>
                <p:oleObj name="Prism 9" r:id="rId9" imgW="2643756" imgH="2463082" progId="Prism9.Document">
                  <p:embed/>
                  <p:pic>
                    <p:nvPicPr>
                      <p:cNvPr id="2" name="Oggetto 1">
                        <a:extLst>
                          <a:ext uri="{FF2B5EF4-FFF2-40B4-BE49-F238E27FC236}">
                            <a16:creationId xmlns:a16="http://schemas.microsoft.com/office/drawing/2014/main" id="{7134BC47-6215-39B4-3B96-2FEB6DF817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24870" y="1188786"/>
                        <a:ext cx="1800000" cy="171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171990A5-17DC-C027-C704-0AC0CFF78E4B}"/>
              </a:ext>
            </a:extLst>
          </p:cNvPr>
          <p:cNvGraphicFramePr>
            <a:graphicFrameLocks/>
          </p:cNvGraphicFramePr>
          <p:nvPr/>
        </p:nvGraphicFramePr>
        <p:xfrm>
          <a:off x="3848986" y="1188786"/>
          <a:ext cx="1800000" cy="171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6" name="Prism 9" r:id="rId11" imgW="2643756" imgH="2463082" progId="Prism9.Document">
                  <p:embed/>
                </p:oleObj>
              </mc:Choice>
              <mc:Fallback>
                <p:oleObj name="Prism 9" r:id="rId11" imgW="2643756" imgH="2463082" progId="Prism9.Document">
                  <p:embed/>
                  <p:pic>
                    <p:nvPicPr>
                      <p:cNvPr id="3" name="Oggetto 2">
                        <a:extLst>
                          <a:ext uri="{FF2B5EF4-FFF2-40B4-BE49-F238E27FC236}">
                            <a16:creationId xmlns:a16="http://schemas.microsoft.com/office/drawing/2014/main" id="{171990A5-17DC-C027-C704-0AC0CFF78E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848986" y="1188786"/>
                        <a:ext cx="1800000" cy="171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" name="CasellaDiTesto 24">
            <a:extLst>
              <a:ext uri="{FF2B5EF4-FFF2-40B4-BE49-F238E27FC236}">
                <a16:creationId xmlns:a16="http://schemas.microsoft.com/office/drawing/2014/main" id="{C6FE16DB-E8C3-CA33-AAAB-784881EBE4DA}"/>
              </a:ext>
            </a:extLst>
          </p:cNvPr>
          <p:cNvSpPr txBox="1"/>
          <p:nvPr/>
        </p:nvSpPr>
        <p:spPr>
          <a:xfrm rot="18900000" flipH="1">
            <a:off x="3920843" y="2698850"/>
            <a:ext cx="468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Hep3B</a:t>
            </a:r>
          </a:p>
        </p:txBody>
      </p:sp>
      <p:sp>
        <p:nvSpPr>
          <p:cNvPr id="131" name="CasellaDiTesto 25">
            <a:extLst>
              <a:ext uri="{FF2B5EF4-FFF2-40B4-BE49-F238E27FC236}">
                <a16:creationId xmlns:a16="http://schemas.microsoft.com/office/drawing/2014/main" id="{3D40F032-FF15-AAC1-6267-45761F4AAA9A}"/>
              </a:ext>
            </a:extLst>
          </p:cNvPr>
          <p:cNvSpPr txBox="1"/>
          <p:nvPr/>
        </p:nvSpPr>
        <p:spPr>
          <a:xfrm rot="18900000">
            <a:off x="4137608" y="2686122"/>
            <a:ext cx="43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Huh7</a:t>
            </a:r>
          </a:p>
        </p:txBody>
      </p:sp>
      <p:sp>
        <p:nvSpPr>
          <p:cNvPr id="132" name="CasellaDiTesto 25">
            <a:extLst>
              <a:ext uri="{FF2B5EF4-FFF2-40B4-BE49-F238E27FC236}">
                <a16:creationId xmlns:a16="http://schemas.microsoft.com/office/drawing/2014/main" id="{6DE0474B-71D9-A376-36D8-822BE6E4E682}"/>
              </a:ext>
            </a:extLst>
          </p:cNvPr>
          <p:cNvSpPr txBox="1"/>
          <p:nvPr/>
        </p:nvSpPr>
        <p:spPr>
          <a:xfrm rot="18900000">
            <a:off x="4370499" y="2660666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HLF</a:t>
            </a:r>
          </a:p>
        </p:txBody>
      </p:sp>
      <p:sp>
        <p:nvSpPr>
          <p:cNvPr id="133" name="CasellaDiTesto 25">
            <a:extLst>
              <a:ext uri="{FF2B5EF4-FFF2-40B4-BE49-F238E27FC236}">
                <a16:creationId xmlns:a16="http://schemas.microsoft.com/office/drawing/2014/main" id="{CB547E00-64C8-CACF-2535-50746E330B39}"/>
              </a:ext>
            </a:extLst>
          </p:cNvPr>
          <p:cNvSpPr txBox="1"/>
          <p:nvPr/>
        </p:nvSpPr>
        <p:spPr>
          <a:xfrm rot="18900000">
            <a:off x="4499616" y="2673394"/>
            <a:ext cx="396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JHH5</a:t>
            </a:r>
          </a:p>
        </p:txBody>
      </p:sp>
      <p:sp>
        <p:nvSpPr>
          <p:cNvPr id="134" name="CasellaDiTesto 25">
            <a:extLst>
              <a:ext uri="{FF2B5EF4-FFF2-40B4-BE49-F238E27FC236}">
                <a16:creationId xmlns:a16="http://schemas.microsoft.com/office/drawing/2014/main" id="{0C282830-232D-07FB-E26F-E6FB291AAA05}"/>
              </a:ext>
            </a:extLst>
          </p:cNvPr>
          <p:cNvSpPr txBox="1"/>
          <p:nvPr/>
        </p:nvSpPr>
        <p:spPr>
          <a:xfrm rot="18900000">
            <a:off x="4610495" y="2698850"/>
            <a:ext cx="468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HepG2</a:t>
            </a:r>
          </a:p>
        </p:txBody>
      </p:sp>
      <p:sp>
        <p:nvSpPr>
          <p:cNvPr id="135" name="CasellaDiTesto 25">
            <a:extLst>
              <a:ext uri="{FF2B5EF4-FFF2-40B4-BE49-F238E27FC236}">
                <a16:creationId xmlns:a16="http://schemas.microsoft.com/office/drawing/2014/main" id="{9BFEB2BC-7251-8223-D70E-A8E645891C3A}"/>
              </a:ext>
            </a:extLst>
          </p:cNvPr>
          <p:cNvSpPr txBox="1"/>
          <p:nvPr/>
        </p:nvSpPr>
        <p:spPr>
          <a:xfrm rot="18900000">
            <a:off x="4868847" y="2660666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HLE</a:t>
            </a:r>
          </a:p>
        </p:txBody>
      </p:sp>
      <p:sp>
        <p:nvSpPr>
          <p:cNvPr id="136" name="CasellaDiTesto 25">
            <a:extLst>
              <a:ext uri="{FF2B5EF4-FFF2-40B4-BE49-F238E27FC236}">
                <a16:creationId xmlns:a16="http://schemas.microsoft.com/office/drawing/2014/main" id="{D835943D-BF44-BB38-E9AA-0851FA2B4FC6}"/>
              </a:ext>
            </a:extLst>
          </p:cNvPr>
          <p:cNvSpPr txBox="1"/>
          <p:nvPr/>
        </p:nvSpPr>
        <p:spPr>
          <a:xfrm rot="18900000">
            <a:off x="4896986" y="2724306"/>
            <a:ext cx="54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SNU449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C279BCC-7787-3F6B-A393-4037EE1F6B67}"/>
              </a:ext>
            </a:extLst>
          </p:cNvPr>
          <p:cNvGraphicFramePr>
            <a:graphicFrameLocks/>
          </p:cNvGraphicFramePr>
          <p:nvPr/>
        </p:nvGraphicFramePr>
        <p:xfrm>
          <a:off x="2354263" y="1189038"/>
          <a:ext cx="1800225" cy="171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" name="Prism 9" r:id="rId13" imgW="2643756" imgH="2463082" progId="Prism9.Document">
                  <p:embed/>
                </p:oleObj>
              </mc:Choice>
              <mc:Fallback>
                <p:oleObj name="Prism 9" r:id="rId13" imgW="2643756" imgH="2463082" progId="Prism9.Document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1C279BCC-7787-3F6B-A393-4037EE1F6B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354263" y="1189038"/>
                        <a:ext cx="1800225" cy="1712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" name="CasellaDiTesto 24">
            <a:extLst>
              <a:ext uri="{FF2B5EF4-FFF2-40B4-BE49-F238E27FC236}">
                <a16:creationId xmlns:a16="http://schemas.microsoft.com/office/drawing/2014/main" id="{56FB4529-7F54-A389-5AEF-BB548272C7DD}"/>
              </a:ext>
            </a:extLst>
          </p:cNvPr>
          <p:cNvSpPr txBox="1"/>
          <p:nvPr/>
        </p:nvSpPr>
        <p:spPr>
          <a:xfrm rot="18900000" flipH="1">
            <a:off x="2412145" y="2698850"/>
            <a:ext cx="468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Hep3B</a:t>
            </a:r>
          </a:p>
        </p:txBody>
      </p:sp>
      <p:sp>
        <p:nvSpPr>
          <p:cNvPr id="138" name="CasellaDiTesto 25">
            <a:extLst>
              <a:ext uri="{FF2B5EF4-FFF2-40B4-BE49-F238E27FC236}">
                <a16:creationId xmlns:a16="http://schemas.microsoft.com/office/drawing/2014/main" id="{C96CBDA0-F0A4-E622-67BC-365FD59EBF88}"/>
              </a:ext>
            </a:extLst>
          </p:cNvPr>
          <p:cNvSpPr txBox="1"/>
          <p:nvPr/>
        </p:nvSpPr>
        <p:spPr>
          <a:xfrm rot="18900000">
            <a:off x="2635996" y="2686124"/>
            <a:ext cx="43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Huh7</a:t>
            </a:r>
          </a:p>
        </p:txBody>
      </p:sp>
      <p:sp>
        <p:nvSpPr>
          <p:cNvPr id="139" name="CasellaDiTesto 25">
            <a:extLst>
              <a:ext uri="{FF2B5EF4-FFF2-40B4-BE49-F238E27FC236}">
                <a16:creationId xmlns:a16="http://schemas.microsoft.com/office/drawing/2014/main" id="{A7F4F7A4-FFBC-8F78-423A-6E29981B2DF3}"/>
              </a:ext>
            </a:extLst>
          </p:cNvPr>
          <p:cNvSpPr txBox="1"/>
          <p:nvPr/>
        </p:nvSpPr>
        <p:spPr>
          <a:xfrm rot="18900000">
            <a:off x="2861801" y="2660666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HLF</a:t>
            </a:r>
          </a:p>
        </p:txBody>
      </p:sp>
      <p:sp>
        <p:nvSpPr>
          <p:cNvPr id="140" name="CasellaDiTesto 25">
            <a:extLst>
              <a:ext uri="{FF2B5EF4-FFF2-40B4-BE49-F238E27FC236}">
                <a16:creationId xmlns:a16="http://schemas.microsoft.com/office/drawing/2014/main" id="{91A4B1F2-A30B-4D4B-DA21-CA41BCE33C9A}"/>
              </a:ext>
            </a:extLst>
          </p:cNvPr>
          <p:cNvSpPr txBox="1"/>
          <p:nvPr/>
        </p:nvSpPr>
        <p:spPr>
          <a:xfrm rot="18900000">
            <a:off x="2990918" y="2673394"/>
            <a:ext cx="396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JHH5</a:t>
            </a:r>
          </a:p>
        </p:txBody>
      </p:sp>
      <p:sp>
        <p:nvSpPr>
          <p:cNvPr id="141" name="CasellaDiTesto 25">
            <a:extLst>
              <a:ext uri="{FF2B5EF4-FFF2-40B4-BE49-F238E27FC236}">
                <a16:creationId xmlns:a16="http://schemas.microsoft.com/office/drawing/2014/main" id="{FA44C760-B0DA-EC6F-208C-E648B767E305}"/>
              </a:ext>
            </a:extLst>
          </p:cNvPr>
          <p:cNvSpPr txBox="1"/>
          <p:nvPr/>
        </p:nvSpPr>
        <p:spPr>
          <a:xfrm rot="18900000">
            <a:off x="3101797" y="2698850"/>
            <a:ext cx="468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HepG2</a:t>
            </a:r>
          </a:p>
        </p:txBody>
      </p:sp>
      <p:sp>
        <p:nvSpPr>
          <p:cNvPr id="142" name="CasellaDiTesto 25">
            <a:extLst>
              <a:ext uri="{FF2B5EF4-FFF2-40B4-BE49-F238E27FC236}">
                <a16:creationId xmlns:a16="http://schemas.microsoft.com/office/drawing/2014/main" id="{EB2277C1-FF2C-A238-9328-210300B1A44E}"/>
              </a:ext>
            </a:extLst>
          </p:cNvPr>
          <p:cNvSpPr txBox="1"/>
          <p:nvPr/>
        </p:nvSpPr>
        <p:spPr>
          <a:xfrm rot="18900000">
            <a:off x="3360149" y="2660666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HLE</a:t>
            </a:r>
          </a:p>
        </p:txBody>
      </p:sp>
      <p:sp>
        <p:nvSpPr>
          <p:cNvPr id="143" name="CasellaDiTesto 25">
            <a:extLst>
              <a:ext uri="{FF2B5EF4-FFF2-40B4-BE49-F238E27FC236}">
                <a16:creationId xmlns:a16="http://schemas.microsoft.com/office/drawing/2014/main" id="{807D01D0-618B-945A-B045-2F67734A661B}"/>
              </a:ext>
            </a:extLst>
          </p:cNvPr>
          <p:cNvSpPr txBox="1"/>
          <p:nvPr/>
        </p:nvSpPr>
        <p:spPr>
          <a:xfrm rot="18900000">
            <a:off x="3388288" y="2724306"/>
            <a:ext cx="54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SNU449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D878EAB-362B-D122-FBCC-028B4A554173}"/>
              </a:ext>
            </a:extLst>
          </p:cNvPr>
          <p:cNvSpPr/>
          <p:nvPr/>
        </p:nvSpPr>
        <p:spPr>
          <a:xfrm>
            <a:off x="876773" y="1284982"/>
            <a:ext cx="165859" cy="14085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ZoneTexte 109">
            <a:extLst>
              <a:ext uri="{FF2B5EF4-FFF2-40B4-BE49-F238E27FC236}">
                <a16:creationId xmlns:a16="http://schemas.microsoft.com/office/drawing/2014/main" id="{0D3AFE65-4A6E-E736-419E-22A63C28D5D7}"/>
              </a:ext>
            </a:extLst>
          </p:cNvPr>
          <p:cNvSpPr txBox="1"/>
          <p:nvPr/>
        </p:nvSpPr>
        <p:spPr>
          <a:xfrm>
            <a:off x="909498" y="2518763"/>
            <a:ext cx="2359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0</a:t>
            </a:r>
          </a:p>
        </p:txBody>
      </p:sp>
      <p:sp>
        <p:nvSpPr>
          <p:cNvPr id="145" name="ZoneTexte 109">
            <a:extLst>
              <a:ext uri="{FF2B5EF4-FFF2-40B4-BE49-F238E27FC236}">
                <a16:creationId xmlns:a16="http://schemas.microsoft.com/office/drawing/2014/main" id="{4FDD04B2-4D80-7B77-F621-6C4E5EB4796A}"/>
              </a:ext>
            </a:extLst>
          </p:cNvPr>
          <p:cNvSpPr txBox="1"/>
          <p:nvPr/>
        </p:nvSpPr>
        <p:spPr>
          <a:xfrm>
            <a:off x="909874" y="2274599"/>
            <a:ext cx="287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5</a:t>
            </a:r>
          </a:p>
        </p:txBody>
      </p:sp>
      <p:sp>
        <p:nvSpPr>
          <p:cNvPr id="146" name="ZoneTexte 109">
            <a:extLst>
              <a:ext uri="{FF2B5EF4-FFF2-40B4-BE49-F238E27FC236}">
                <a16:creationId xmlns:a16="http://schemas.microsoft.com/office/drawing/2014/main" id="{130AD970-5583-F565-2BB0-7CEC07475578}"/>
              </a:ext>
            </a:extLst>
          </p:cNvPr>
          <p:cNvSpPr txBox="1"/>
          <p:nvPr/>
        </p:nvSpPr>
        <p:spPr>
          <a:xfrm>
            <a:off x="856340" y="2024722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10</a:t>
            </a:r>
          </a:p>
        </p:txBody>
      </p:sp>
      <p:sp>
        <p:nvSpPr>
          <p:cNvPr id="147" name="ZoneTexte 109">
            <a:extLst>
              <a:ext uri="{FF2B5EF4-FFF2-40B4-BE49-F238E27FC236}">
                <a16:creationId xmlns:a16="http://schemas.microsoft.com/office/drawing/2014/main" id="{FFACE9FD-917B-BF25-9BD3-851EF5B856F9}"/>
              </a:ext>
            </a:extLst>
          </p:cNvPr>
          <p:cNvSpPr txBox="1"/>
          <p:nvPr/>
        </p:nvSpPr>
        <p:spPr>
          <a:xfrm>
            <a:off x="859021" y="1769378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15</a:t>
            </a:r>
          </a:p>
        </p:txBody>
      </p:sp>
      <p:sp>
        <p:nvSpPr>
          <p:cNvPr id="148" name="ZoneTexte 109">
            <a:extLst>
              <a:ext uri="{FF2B5EF4-FFF2-40B4-BE49-F238E27FC236}">
                <a16:creationId xmlns:a16="http://schemas.microsoft.com/office/drawing/2014/main" id="{0F5D7710-CFC3-B407-7BB2-5A4E743E14D5}"/>
              </a:ext>
            </a:extLst>
          </p:cNvPr>
          <p:cNvSpPr txBox="1"/>
          <p:nvPr/>
        </p:nvSpPr>
        <p:spPr>
          <a:xfrm>
            <a:off x="859888" y="1510821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20</a:t>
            </a:r>
          </a:p>
        </p:txBody>
      </p:sp>
      <p:sp>
        <p:nvSpPr>
          <p:cNvPr id="149" name="ZoneTexte 109">
            <a:extLst>
              <a:ext uri="{FF2B5EF4-FFF2-40B4-BE49-F238E27FC236}">
                <a16:creationId xmlns:a16="http://schemas.microsoft.com/office/drawing/2014/main" id="{ED7D6F75-73F0-3A50-9EC1-96EF058AA2F3}"/>
              </a:ext>
            </a:extLst>
          </p:cNvPr>
          <p:cNvSpPr txBox="1"/>
          <p:nvPr/>
        </p:nvSpPr>
        <p:spPr>
          <a:xfrm>
            <a:off x="862569" y="1262565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25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1BF3685-45C8-2071-C795-7045B21C541E}"/>
              </a:ext>
            </a:extLst>
          </p:cNvPr>
          <p:cNvSpPr/>
          <p:nvPr/>
        </p:nvSpPr>
        <p:spPr>
          <a:xfrm>
            <a:off x="2398034" y="1284982"/>
            <a:ext cx="162571" cy="1449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ZoneTexte 109">
            <a:extLst>
              <a:ext uri="{FF2B5EF4-FFF2-40B4-BE49-F238E27FC236}">
                <a16:creationId xmlns:a16="http://schemas.microsoft.com/office/drawing/2014/main" id="{DFF7C17E-057F-9702-E51A-5F75E2ADDC8B}"/>
              </a:ext>
            </a:extLst>
          </p:cNvPr>
          <p:cNvSpPr txBox="1"/>
          <p:nvPr/>
        </p:nvSpPr>
        <p:spPr>
          <a:xfrm>
            <a:off x="2444501" y="2214347"/>
            <a:ext cx="287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5</a:t>
            </a:r>
          </a:p>
        </p:txBody>
      </p:sp>
      <p:sp>
        <p:nvSpPr>
          <p:cNvPr id="151" name="ZoneTexte 109">
            <a:extLst>
              <a:ext uri="{FF2B5EF4-FFF2-40B4-BE49-F238E27FC236}">
                <a16:creationId xmlns:a16="http://schemas.microsoft.com/office/drawing/2014/main" id="{AAE5F767-F9D9-4457-5C34-31CE227E95B3}"/>
              </a:ext>
            </a:extLst>
          </p:cNvPr>
          <p:cNvSpPr txBox="1"/>
          <p:nvPr/>
        </p:nvSpPr>
        <p:spPr>
          <a:xfrm>
            <a:off x="2390967" y="1893590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10</a:t>
            </a:r>
          </a:p>
        </p:txBody>
      </p:sp>
      <p:sp>
        <p:nvSpPr>
          <p:cNvPr id="152" name="ZoneTexte 109">
            <a:extLst>
              <a:ext uri="{FF2B5EF4-FFF2-40B4-BE49-F238E27FC236}">
                <a16:creationId xmlns:a16="http://schemas.microsoft.com/office/drawing/2014/main" id="{C9A054CA-1A83-3F4E-AB9F-A482FE0927A3}"/>
              </a:ext>
            </a:extLst>
          </p:cNvPr>
          <p:cNvSpPr txBox="1"/>
          <p:nvPr/>
        </p:nvSpPr>
        <p:spPr>
          <a:xfrm>
            <a:off x="2387427" y="1581542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15</a:t>
            </a:r>
          </a:p>
        </p:txBody>
      </p:sp>
      <p:sp>
        <p:nvSpPr>
          <p:cNvPr id="153" name="ZoneTexte 109">
            <a:extLst>
              <a:ext uri="{FF2B5EF4-FFF2-40B4-BE49-F238E27FC236}">
                <a16:creationId xmlns:a16="http://schemas.microsoft.com/office/drawing/2014/main" id="{74C89D7F-F686-1AA9-A174-909953548F1A}"/>
              </a:ext>
            </a:extLst>
          </p:cNvPr>
          <p:cNvSpPr txBox="1"/>
          <p:nvPr/>
        </p:nvSpPr>
        <p:spPr>
          <a:xfrm>
            <a:off x="2387427" y="1266277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20</a:t>
            </a:r>
          </a:p>
        </p:txBody>
      </p:sp>
      <p:sp>
        <p:nvSpPr>
          <p:cNvPr id="154" name="ZoneTexte 109">
            <a:extLst>
              <a:ext uri="{FF2B5EF4-FFF2-40B4-BE49-F238E27FC236}">
                <a16:creationId xmlns:a16="http://schemas.microsoft.com/office/drawing/2014/main" id="{12F0F6BD-3F9D-FF6B-5A01-63614D7BD46A}"/>
              </a:ext>
            </a:extLst>
          </p:cNvPr>
          <p:cNvSpPr txBox="1"/>
          <p:nvPr/>
        </p:nvSpPr>
        <p:spPr>
          <a:xfrm>
            <a:off x="2437033" y="2522309"/>
            <a:ext cx="2359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0</a:t>
            </a:r>
          </a:p>
        </p:txBody>
      </p:sp>
      <p:sp>
        <p:nvSpPr>
          <p:cNvPr id="155" name="Rettangolo 154">
            <a:extLst>
              <a:ext uri="{FF2B5EF4-FFF2-40B4-BE49-F238E27FC236}">
                <a16:creationId xmlns:a16="http://schemas.microsoft.com/office/drawing/2014/main" id="{9A0C54E7-E553-9123-60B0-CD27D04F910E}"/>
              </a:ext>
            </a:extLst>
          </p:cNvPr>
          <p:cNvSpPr/>
          <p:nvPr/>
        </p:nvSpPr>
        <p:spPr>
          <a:xfrm>
            <a:off x="3911410" y="1224734"/>
            <a:ext cx="162571" cy="1449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ZoneTexte 109">
            <a:extLst>
              <a:ext uri="{FF2B5EF4-FFF2-40B4-BE49-F238E27FC236}">
                <a16:creationId xmlns:a16="http://schemas.microsoft.com/office/drawing/2014/main" id="{FF572236-892C-CF57-748E-0A0518DC3039}"/>
              </a:ext>
            </a:extLst>
          </p:cNvPr>
          <p:cNvSpPr txBox="1"/>
          <p:nvPr/>
        </p:nvSpPr>
        <p:spPr>
          <a:xfrm>
            <a:off x="3893715" y="2217891"/>
            <a:ext cx="360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10</a:t>
            </a:r>
          </a:p>
        </p:txBody>
      </p:sp>
      <p:sp>
        <p:nvSpPr>
          <p:cNvPr id="157" name="ZoneTexte 109">
            <a:extLst>
              <a:ext uri="{FF2B5EF4-FFF2-40B4-BE49-F238E27FC236}">
                <a16:creationId xmlns:a16="http://schemas.microsoft.com/office/drawing/2014/main" id="{DED804BA-611C-8D94-CA11-34FD532722D1}"/>
              </a:ext>
            </a:extLst>
          </p:cNvPr>
          <p:cNvSpPr txBox="1"/>
          <p:nvPr/>
        </p:nvSpPr>
        <p:spPr>
          <a:xfrm>
            <a:off x="3893715" y="1897134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20</a:t>
            </a:r>
          </a:p>
        </p:txBody>
      </p:sp>
      <p:sp>
        <p:nvSpPr>
          <p:cNvPr id="158" name="ZoneTexte 109">
            <a:extLst>
              <a:ext uri="{FF2B5EF4-FFF2-40B4-BE49-F238E27FC236}">
                <a16:creationId xmlns:a16="http://schemas.microsoft.com/office/drawing/2014/main" id="{2189DF17-FE60-9DD7-D02A-718B9AE12620}"/>
              </a:ext>
            </a:extLst>
          </p:cNvPr>
          <p:cNvSpPr txBox="1"/>
          <p:nvPr/>
        </p:nvSpPr>
        <p:spPr>
          <a:xfrm>
            <a:off x="3893715" y="1585086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30</a:t>
            </a:r>
          </a:p>
        </p:txBody>
      </p:sp>
      <p:sp>
        <p:nvSpPr>
          <p:cNvPr id="159" name="ZoneTexte 109">
            <a:extLst>
              <a:ext uri="{FF2B5EF4-FFF2-40B4-BE49-F238E27FC236}">
                <a16:creationId xmlns:a16="http://schemas.microsoft.com/office/drawing/2014/main" id="{271FA23A-ED70-5C64-08C9-A46AE29E5C4A}"/>
              </a:ext>
            </a:extLst>
          </p:cNvPr>
          <p:cNvSpPr txBox="1"/>
          <p:nvPr/>
        </p:nvSpPr>
        <p:spPr>
          <a:xfrm>
            <a:off x="3853960" y="1269821"/>
            <a:ext cx="360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40</a:t>
            </a:r>
          </a:p>
        </p:txBody>
      </p:sp>
      <p:sp>
        <p:nvSpPr>
          <p:cNvPr id="160" name="ZoneTexte 109">
            <a:extLst>
              <a:ext uri="{FF2B5EF4-FFF2-40B4-BE49-F238E27FC236}">
                <a16:creationId xmlns:a16="http://schemas.microsoft.com/office/drawing/2014/main" id="{BA7BDB76-5604-5975-162A-8A3B1F7B14F6}"/>
              </a:ext>
            </a:extLst>
          </p:cNvPr>
          <p:cNvSpPr txBox="1"/>
          <p:nvPr/>
        </p:nvSpPr>
        <p:spPr>
          <a:xfrm>
            <a:off x="3943321" y="2522309"/>
            <a:ext cx="2359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0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20BF60A-147C-DAC7-7B5D-7FE0B7DEAE4F}"/>
              </a:ext>
            </a:extLst>
          </p:cNvPr>
          <p:cNvSpPr txBox="1"/>
          <p:nvPr/>
        </p:nvSpPr>
        <p:spPr>
          <a:xfrm flipH="1">
            <a:off x="1559337" y="1440411"/>
            <a:ext cx="381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***</a:t>
            </a:r>
            <a:endParaRPr lang="en-US" sz="800" dirty="0"/>
          </a:p>
        </p:txBody>
      </p:sp>
      <p:sp>
        <p:nvSpPr>
          <p:cNvPr id="161" name="CasellaDiTesto 160">
            <a:extLst>
              <a:ext uri="{FF2B5EF4-FFF2-40B4-BE49-F238E27FC236}">
                <a16:creationId xmlns:a16="http://schemas.microsoft.com/office/drawing/2014/main" id="{16D56C88-17B7-679B-8162-7C86C80BE1AB}"/>
              </a:ext>
            </a:extLst>
          </p:cNvPr>
          <p:cNvSpPr txBox="1"/>
          <p:nvPr/>
        </p:nvSpPr>
        <p:spPr>
          <a:xfrm flipH="1">
            <a:off x="4574205" y="1440411"/>
            <a:ext cx="381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***</a:t>
            </a:r>
            <a:endParaRPr lang="en-US" sz="800" dirty="0"/>
          </a:p>
        </p:txBody>
      </p:sp>
      <p:sp>
        <p:nvSpPr>
          <p:cNvPr id="8" name="Parentesi quadra aperta 7">
            <a:extLst>
              <a:ext uri="{FF2B5EF4-FFF2-40B4-BE49-F238E27FC236}">
                <a16:creationId xmlns:a16="http://schemas.microsoft.com/office/drawing/2014/main" id="{F3F867DA-0AAA-E63A-EC3C-7D15C69B988C}"/>
              </a:ext>
            </a:extLst>
          </p:cNvPr>
          <p:cNvSpPr/>
          <p:nvPr/>
        </p:nvSpPr>
        <p:spPr>
          <a:xfrm rot="5400000">
            <a:off x="2941169" y="1042183"/>
            <a:ext cx="36000" cy="54000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Parentesi quadra aperta 161">
            <a:extLst>
              <a:ext uri="{FF2B5EF4-FFF2-40B4-BE49-F238E27FC236}">
                <a16:creationId xmlns:a16="http://schemas.microsoft.com/office/drawing/2014/main" id="{0988B082-855D-C101-5BC6-48B256E74023}"/>
              </a:ext>
            </a:extLst>
          </p:cNvPr>
          <p:cNvSpPr/>
          <p:nvPr/>
        </p:nvSpPr>
        <p:spPr>
          <a:xfrm rot="5400000">
            <a:off x="3013169" y="1171166"/>
            <a:ext cx="36000" cy="39600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Parentesi quadra aperta 164">
            <a:extLst>
              <a:ext uri="{FF2B5EF4-FFF2-40B4-BE49-F238E27FC236}">
                <a16:creationId xmlns:a16="http://schemas.microsoft.com/office/drawing/2014/main" id="{84652D51-E4A5-778B-04BC-4B1877400E04}"/>
              </a:ext>
            </a:extLst>
          </p:cNvPr>
          <p:cNvSpPr/>
          <p:nvPr/>
        </p:nvSpPr>
        <p:spPr>
          <a:xfrm rot="5400000">
            <a:off x="3103169" y="1326099"/>
            <a:ext cx="36000" cy="21600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Parentesi quadra aperta 169">
            <a:extLst>
              <a:ext uri="{FF2B5EF4-FFF2-40B4-BE49-F238E27FC236}">
                <a16:creationId xmlns:a16="http://schemas.microsoft.com/office/drawing/2014/main" id="{8C7A31D6-8900-09E2-FB76-DD5F5F6B9978}"/>
              </a:ext>
            </a:extLst>
          </p:cNvPr>
          <p:cNvSpPr/>
          <p:nvPr/>
        </p:nvSpPr>
        <p:spPr>
          <a:xfrm rot="5400000">
            <a:off x="3514992" y="1043508"/>
            <a:ext cx="36000" cy="54000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Parentesi quadra aperta 170">
            <a:extLst>
              <a:ext uri="{FF2B5EF4-FFF2-40B4-BE49-F238E27FC236}">
                <a16:creationId xmlns:a16="http://schemas.microsoft.com/office/drawing/2014/main" id="{F530737B-4B23-D0E9-9882-B7A74EAE892F}"/>
              </a:ext>
            </a:extLst>
          </p:cNvPr>
          <p:cNvSpPr/>
          <p:nvPr/>
        </p:nvSpPr>
        <p:spPr>
          <a:xfrm rot="5400000">
            <a:off x="3442992" y="1172491"/>
            <a:ext cx="36000" cy="39600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Parentesi quadra aperta 171">
            <a:extLst>
              <a:ext uri="{FF2B5EF4-FFF2-40B4-BE49-F238E27FC236}">
                <a16:creationId xmlns:a16="http://schemas.microsoft.com/office/drawing/2014/main" id="{351C62C7-2214-6E28-9DD8-0B71EACE80A5}"/>
              </a:ext>
            </a:extLst>
          </p:cNvPr>
          <p:cNvSpPr/>
          <p:nvPr/>
        </p:nvSpPr>
        <p:spPr>
          <a:xfrm rot="5400000">
            <a:off x="3352992" y="1327424"/>
            <a:ext cx="36000" cy="21600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CasellaDiTesto 172">
            <a:extLst>
              <a:ext uri="{FF2B5EF4-FFF2-40B4-BE49-F238E27FC236}">
                <a16:creationId xmlns:a16="http://schemas.microsoft.com/office/drawing/2014/main" id="{3402C050-6930-9281-9122-3FF91DE9AC7F}"/>
              </a:ext>
            </a:extLst>
          </p:cNvPr>
          <p:cNvSpPr txBox="1"/>
          <p:nvPr/>
        </p:nvSpPr>
        <p:spPr>
          <a:xfrm flipH="1">
            <a:off x="3315065" y="1243595"/>
            <a:ext cx="381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**</a:t>
            </a:r>
            <a:endParaRPr lang="en-US" sz="800" dirty="0"/>
          </a:p>
        </p:txBody>
      </p:sp>
      <p:sp>
        <p:nvSpPr>
          <p:cNvPr id="174" name="CasellaDiTesto 173">
            <a:extLst>
              <a:ext uri="{FF2B5EF4-FFF2-40B4-BE49-F238E27FC236}">
                <a16:creationId xmlns:a16="http://schemas.microsoft.com/office/drawing/2014/main" id="{165F253E-AFD2-B777-C869-EF32385E4926}"/>
              </a:ext>
            </a:extLst>
          </p:cNvPr>
          <p:cNvSpPr txBox="1"/>
          <p:nvPr/>
        </p:nvSpPr>
        <p:spPr>
          <a:xfrm flipH="1">
            <a:off x="3233729" y="1300579"/>
            <a:ext cx="381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**</a:t>
            </a:r>
            <a:endParaRPr lang="en-US" sz="800" dirty="0"/>
          </a:p>
        </p:txBody>
      </p:sp>
      <p:sp>
        <p:nvSpPr>
          <p:cNvPr id="175" name="CasellaDiTesto 174">
            <a:extLst>
              <a:ext uri="{FF2B5EF4-FFF2-40B4-BE49-F238E27FC236}">
                <a16:creationId xmlns:a16="http://schemas.microsoft.com/office/drawing/2014/main" id="{B4EF5F19-5A6B-C93B-0B9E-7FBBC5C98940}"/>
              </a:ext>
            </a:extLst>
          </p:cNvPr>
          <p:cNvSpPr txBox="1"/>
          <p:nvPr/>
        </p:nvSpPr>
        <p:spPr>
          <a:xfrm flipH="1">
            <a:off x="3429874" y="1179841"/>
            <a:ext cx="381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*</a:t>
            </a:r>
            <a:endParaRPr lang="en-US" sz="800" dirty="0"/>
          </a:p>
        </p:txBody>
      </p:sp>
      <p:sp>
        <p:nvSpPr>
          <p:cNvPr id="176" name="CasellaDiTesto 175">
            <a:extLst>
              <a:ext uri="{FF2B5EF4-FFF2-40B4-BE49-F238E27FC236}">
                <a16:creationId xmlns:a16="http://schemas.microsoft.com/office/drawing/2014/main" id="{5D36A216-D79E-1348-E6F5-82FCE7CF0470}"/>
              </a:ext>
            </a:extLst>
          </p:cNvPr>
          <p:cNvSpPr txBox="1"/>
          <p:nvPr/>
        </p:nvSpPr>
        <p:spPr>
          <a:xfrm flipH="1">
            <a:off x="2986079" y="1301142"/>
            <a:ext cx="381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**</a:t>
            </a:r>
            <a:endParaRPr lang="en-US" sz="800" dirty="0"/>
          </a:p>
        </p:txBody>
      </p:sp>
      <p:sp>
        <p:nvSpPr>
          <p:cNvPr id="177" name="CasellaDiTesto 176">
            <a:extLst>
              <a:ext uri="{FF2B5EF4-FFF2-40B4-BE49-F238E27FC236}">
                <a16:creationId xmlns:a16="http://schemas.microsoft.com/office/drawing/2014/main" id="{02E5722B-A477-E4E2-D2D4-3604A63757F4}"/>
              </a:ext>
            </a:extLst>
          </p:cNvPr>
          <p:cNvSpPr txBox="1"/>
          <p:nvPr/>
        </p:nvSpPr>
        <p:spPr>
          <a:xfrm flipH="1">
            <a:off x="2897179" y="1237079"/>
            <a:ext cx="3812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**</a:t>
            </a:r>
            <a:endParaRPr lang="en-US" sz="800" dirty="0"/>
          </a:p>
        </p:txBody>
      </p:sp>
      <p:sp>
        <p:nvSpPr>
          <p:cNvPr id="178" name="CasellaDiTesto 177">
            <a:extLst>
              <a:ext uri="{FF2B5EF4-FFF2-40B4-BE49-F238E27FC236}">
                <a16:creationId xmlns:a16="http://schemas.microsoft.com/office/drawing/2014/main" id="{42578743-B048-A092-AA4C-C21DC661A0A3}"/>
              </a:ext>
            </a:extLst>
          </p:cNvPr>
          <p:cNvSpPr txBox="1"/>
          <p:nvPr/>
        </p:nvSpPr>
        <p:spPr>
          <a:xfrm flipH="1">
            <a:off x="2840029" y="1179929"/>
            <a:ext cx="28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/>
              <a:t>**</a:t>
            </a:r>
            <a:endParaRPr lang="en-US" sz="800" dirty="0"/>
          </a:p>
        </p:txBody>
      </p:sp>
      <p:sp>
        <p:nvSpPr>
          <p:cNvPr id="163" name="ZoneTexte 116">
            <a:extLst>
              <a:ext uri="{FF2B5EF4-FFF2-40B4-BE49-F238E27FC236}">
                <a16:creationId xmlns:a16="http://schemas.microsoft.com/office/drawing/2014/main" id="{95F459D9-3983-4FF9-8974-F734979AAFA4}"/>
              </a:ext>
            </a:extLst>
          </p:cNvPr>
          <p:cNvSpPr txBox="1"/>
          <p:nvPr/>
        </p:nvSpPr>
        <p:spPr>
          <a:xfrm>
            <a:off x="2779089" y="5401974"/>
            <a:ext cx="4074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OMO</a:t>
            </a:r>
          </a:p>
        </p:txBody>
      </p:sp>
      <p:sp>
        <p:nvSpPr>
          <p:cNvPr id="164" name="ZoneTexte 117">
            <a:extLst>
              <a:ext uri="{FF2B5EF4-FFF2-40B4-BE49-F238E27FC236}">
                <a16:creationId xmlns:a16="http://schemas.microsoft.com/office/drawing/2014/main" id="{CDC4EAE3-33AB-4EB2-AA40-AA756B651FD3}"/>
              </a:ext>
            </a:extLst>
          </p:cNvPr>
          <p:cNvSpPr txBox="1"/>
          <p:nvPr/>
        </p:nvSpPr>
        <p:spPr>
          <a:xfrm>
            <a:off x="3090712" y="5408767"/>
            <a:ext cx="3978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Cabo</a:t>
            </a:r>
          </a:p>
        </p:txBody>
      </p:sp>
      <p:sp>
        <p:nvSpPr>
          <p:cNvPr id="166" name="ZoneTexte 118">
            <a:extLst>
              <a:ext uri="{FF2B5EF4-FFF2-40B4-BE49-F238E27FC236}">
                <a16:creationId xmlns:a16="http://schemas.microsoft.com/office/drawing/2014/main" id="{C444A38E-8134-4C16-A44A-8D5A961DC69D}"/>
              </a:ext>
            </a:extLst>
          </p:cNvPr>
          <p:cNvSpPr txBox="1"/>
          <p:nvPr/>
        </p:nvSpPr>
        <p:spPr>
          <a:xfrm>
            <a:off x="3360444" y="5408933"/>
            <a:ext cx="471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/>
              <a:t>OMO </a:t>
            </a:r>
          </a:p>
          <a:p>
            <a:pPr algn="ctr"/>
            <a:r>
              <a:rPr lang="fr-FR" sz="800" dirty="0"/>
              <a:t>+ Cabo</a:t>
            </a:r>
          </a:p>
        </p:txBody>
      </p:sp>
      <p:sp>
        <p:nvSpPr>
          <p:cNvPr id="167" name="ZoneTexte 116">
            <a:extLst>
              <a:ext uri="{FF2B5EF4-FFF2-40B4-BE49-F238E27FC236}">
                <a16:creationId xmlns:a16="http://schemas.microsoft.com/office/drawing/2014/main" id="{95F459D9-3983-4FF9-8974-F734979AAFA4}"/>
              </a:ext>
            </a:extLst>
          </p:cNvPr>
          <p:cNvSpPr txBox="1"/>
          <p:nvPr/>
        </p:nvSpPr>
        <p:spPr>
          <a:xfrm>
            <a:off x="4644757" y="5387685"/>
            <a:ext cx="4074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OMO</a:t>
            </a:r>
          </a:p>
        </p:txBody>
      </p:sp>
      <p:sp>
        <p:nvSpPr>
          <p:cNvPr id="168" name="ZoneTexte 117">
            <a:extLst>
              <a:ext uri="{FF2B5EF4-FFF2-40B4-BE49-F238E27FC236}">
                <a16:creationId xmlns:a16="http://schemas.microsoft.com/office/drawing/2014/main" id="{CDC4EAE3-33AB-4EB2-AA40-AA756B651FD3}"/>
              </a:ext>
            </a:extLst>
          </p:cNvPr>
          <p:cNvSpPr txBox="1"/>
          <p:nvPr/>
        </p:nvSpPr>
        <p:spPr>
          <a:xfrm>
            <a:off x="4956380" y="5394478"/>
            <a:ext cx="3978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Cabo</a:t>
            </a:r>
          </a:p>
        </p:txBody>
      </p:sp>
      <p:sp>
        <p:nvSpPr>
          <p:cNvPr id="169" name="ZoneTexte 118">
            <a:extLst>
              <a:ext uri="{FF2B5EF4-FFF2-40B4-BE49-F238E27FC236}">
                <a16:creationId xmlns:a16="http://schemas.microsoft.com/office/drawing/2014/main" id="{C444A38E-8134-4C16-A44A-8D5A961DC69D}"/>
              </a:ext>
            </a:extLst>
          </p:cNvPr>
          <p:cNvSpPr txBox="1"/>
          <p:nvPr/>
        </p:nvSpPr>
        <p:spPr>
          <a:xfrm>
            <a:off x="5226112" y="5394644"/>
            <a:ext cx="471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/>
              <a:t>OMO </a:t>
            </a:r>
          </a:p>
          <a:p>
            <a:pPr algn="ctr"/>
            <a:r>
              <a:rPr lang="fr-FR" sz="800" dirty="0"/>
              <a:t>+ Cabo</a:t>
            </a:r>
          </a:p>
        </p:txBody>
      </p:sp>
    </p:spTree>
    <p:extLst>
      <p:ext uri="{BB962C8B-B14F-4D97-AF65-F5344CB8AC3E}">
        <p14:creationId xmlns:p14="http://schemas.microsoft.com/office/powerpoint/2010/main" val="37214468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2580</TotalTime>
  <Words>308</Words>
  <Application>Microsoft Office PowerPoint</Application>
  <PresentationFormat>Format A4 (210 x 297 mm)</PresentationFormat>
  <Paragraphs>247</Paragraphs>
  <Slides>4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Prism 8</vt:lpstr>
      <vt:lpstr>Prism 9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CELIA SEQUERA HURTADO</dc:creator>
  <cp:lastModifiedBy>Flavio Maina</cp:lastModifiedBy>
  <cp:revision>74</cp:revision>
  <dcterms:created xsi:type="dcterms:W3CDTF">2022-03-02T17:23:39Z</dcterms:created>
  <dcterms:modified xsi:type="dcterms:W3CDTF">2022-06-22T06:51:46Z</dcterms:modified>
</cp:coreProperties>
</file>