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1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9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98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48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108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69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805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91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4127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644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241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840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20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E0CEA-0E84-46AA-8773-975DBCD4BB5E}" type="datetimeFigureOut">
              <a:rPr lang="es-ES" smtClean="0"/>
              <a:t>23/06/2022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60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tiff"/><Relationship Id="rId7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tif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13" Type="http://schemas.openxmlformats.org/officeDocument/2006/relationships/image" Target="../media/image21.tif"/><Relationship Id="rId3" Type="http://schemas.openxmlformats.org/officeDocument/2006/relationships/image" Target="../media/image11.tiff"/><Relationship Id="rId7" Type="http://schemas.openxmlformats.org/officeDocument/2006/relationships/image" Target="../media/image15.tiff"/><Relationship Id="rId12" Type="http://schemas.openxmlformats.org/officeDocument/2006/relationships/image" Target="../media/image20.tif"/><Relationship Id="rId2" Type="http://schemas.openxmlformats.org/officeDocument/2006/relationships/image" Target="../media/image10.tiff"/><Relationship Id="rId16" Type="http://schemas.openxmlformats.org/officeDocument/2006/relationships/image" Target="../media/image24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tiff"/><Relationship Id="rId11" Type="http://schemas.openxmlformats.org/officeDocument/2006/relationships/image" Target="../media/image19.tif"/><Relationship Id="rId5" Type="http://schemas.openxmlformats.org/officeDocument/2006/relationships/image" Target="../media/image13.tiff"/><Relationship Id="rId15" Type="http://schemas.openxmlformats.org/officeDocument/2006/relationships/image" Target="../media/image23.tif"/><Relationship Id="rId10" Type="http://schemas.openxmlformats.org/officeDocument/2006/relationships/image" Target="../media/image18.tif"/><Relationship Id="rId4" Type="http://schemas.openxmlformats.org/officeDocument/2006/relationships/image" Target="../media/image12.tiff"/><Relationship Id="rId9" Type="http://schemas.openxmlformats.org/officeDocument/2006/relationships/image" Target="../media/image17.tif"/><Relationship Id="rId14" Type="http://schemas.openxmlformats.org/officeDocument/2006/relationships/image" Target="../media/image2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4">
            <a:extLst>
              <a:ext uri="{FF2B5EF4-FFF2-40B4-BE49-F238E27FC236}">
                <a16:creationId xmlns:a16="http://schemas.microsoft.com/office/drawing/2014/main" id="{14AFB085-D910-4C4B-AF86-01B5AE1A1418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2" t="70966" r="24963" b="13544"/>
          <a:stretch/>
        </p:blipFill>
        <p:spPr>
          <a:xfrm>
            <a:off x="942227" y="2998221"/>
            <a:ext cx="2232000" cy="504000"/>
          </a:xfrm>
          <a:prstGeom prst="rect">
            <a:avLst/>
          </a:prstGeom>
        </p:spPr>
      </p:pic>
      <p:pic>
        <p:nvPicPr>
          <p:cNvPr id="3" name="Immagine 6">
            <a:extLst>
              <a:ext uri="{FF2B5EF4-FFF2-40B4-BE49-F238E27FC236}">
                <a16:creationId xmlns:a16="http://schemas.microsoft.com/office/drawing/2014/main" id="{E8ACCB82-18D8-4882-BA54-AF46DF6446BA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4" t="66428" r="22499" b="18264"/>
          <a:stretch/>
        </p:blipFill>
        <p:spPr>
          <a:xfrm>
            <a:off x="3901493" y="3572994"/>
            <a:ext cx="2232000" cy="504000"/>
          </a:xfrm>
          <a:prstGeom prst="rect">
            <a:avLst/>
          </a:prstGeom>
        </p:spPr>
      </p:pic>
      <p:pic>
        <p:nvPicPr>
          <p:cNvPr id="4" name="Immagine 8">
            <a:extLst>
              <a:ext uri="{FF2B5EF4-FFF2-40B4-BE49-F238E27FC236}">
                <a16:creationId xmlns:a16="http://schemas.microsoft.com/office/drawing/2014/main" id="{9A3A0E6B-F1F2-4FE1-8235-595138E3E4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4" t="65294" r="25320" b="20383"/>
          <a:stretch/>
        </p:blipFill>
        <p:spPr>
          <a:xfrm>
            <a:off x="3901493" y="3014508"/>
            <a:ext cx="2232000" cy="505307"/>
          </a:xfrm>
          <a:prstGeom prst="rect">
            <a:avLst/>
          </a:prstGeom>
        </p:spPr>
      </p:pic>
      <p:pic>
        <p:nvPicPr>
          <p:cNvPr id="5" name="Immagine 10">
            <a:extLst>
              <a:ext uri="{FF2B5EF4-FFF2-40B4-BE49-F238E27FC236}">
                <a16:creationId xmlns:a16="http://schemas.microsoft.com/office/drawing/2014/main" id="{C76D4247-17AE-4144-8DB6-37A952B1F585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7" t="56853" r="27843" b="21476"/>
          <a:stretch/>
        </p:blipFill>
        <p:spPr>
          <a:xfrm>
            <a:off x="942227" y="4803889"/>
            <a:ext cx="2232000" cy="504000"/>
          </a:xfrm>
          <a:prstGeom prst="rect">
            <a:avLst/>
          </a:prstGeom>
        </p:spPr>
      </p:pic>
      <p:pic>
        <p:nvPicPr>
          <p:cNvPr id="6" name="Immagine 14">
            <a:extLst>
              <a:ext uri="{FF2B5EF4-FFF2-40B4-BE49-F238E27FC236}">
                <a16:creationId xmlns:a16="http://schemas.microsoft.com/office/drawing/2014/main" id="{A4F74454-8CBC-4A87-B378-564E133AF337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4" t="53324" r="22960" b="25903"/>
          <a:stretch/>
        </p:blipFill>
        <p:spPr>
          <a:xfrm>
            <a:off x="3901493" y="5741437"/>
            <a:ext cx="2232000" cy="504000"/>
          </a:xfrm>
          <a:prstGeom prst="rect">
            <a:avLst/>
          </a:prstGeom>
        </p:spPr>
      </p:pic>
      <p:sp>
        <p:nvSpPr>
          <p:cNvPr id="7" name="CasellaDiTesto 15">
            <a:extLst>
              <a:ext uri="{FF2B5EF4-FFF2-40B4-BE49-F238E27FC236}">
                <a16:creationId xmlns:a16="http://schemas.microsoft.com/office/drawing/2014/main" id="{F919FAE3-EC7D-4D1A-AFE2-8A913F6630B5}"/>
              </a:ext>
            </a:extLst>
          </p:cNvPr>
          <p:cNvSpPr txBox="1"/>
          <p:nvPr/>
        </p:nvSpPr>
        <p:spPr>
          <a:xfrm flipH="1">
            <a:off x="3614325" y="311124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8" name="CasellaDiTesto 16">
            <a:extLst>
              <a:ext uri="{FF2B5EF4-FFF2-40B4-BE49-F238E27FC236}">
                <a16:creationId xmlns:a16="http://schemas.microsoft.com/office/drawing/2014/main" id="{042BDAE3-4E3E-4D22-B12F-AD93927A5EAE}"/>
              </a:ext>
            </a:extLst>
          </p:cNvPr>
          <p:cNvSpPr txBox="1"/>
          <p:nvPr/>
        </p:nvSpPr>
        <p:spPr>
          <a:xfrm flipH="1">
            <a:off x="3614325" y="323812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9" name="CasellaDiTesto 17">
            <a:extLst>
              <a:ext uri="{FF2B5EF4-FFF2-40B4-BE49-F238E27FC236}">
                <a16:creationId xmlns:a16="http://schemas.microsoft.com/office/drawing/2014/main" id="{F2B0EE43-D745-4C3B-A0D4-73DB41D3246F}"/>
              </a:ext>
            </a:extLst>
          </p:cNvPr>
          <p:cNvSpPr txBox="1"/>
          <p:nvPr/>
        </p:nvSpPr>
        <p:spPr>
          <a:xfrm flipH="1">
            <a:off x="3614325" y="335140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10" name="CasellaDiTesto 18">
            <a:extLst>
              <a:ext uri="{FF2B5EF4-FFF2-40B4-BE49-F238E27FC236}">
                <a16:creationId xmlns:a16="http://schemas.microsoft.com/office/drawing/2014/main" id="{13AE36AC-8176-444F-9651-E48B9EACAC7F}"/>
              </a:ext>
            </a:extLst>
          </p:cNvPr>
          <p:cNvSpPr txBox="1"/>
          <p:nvPr/>
        </p:nvSpPr>
        <p:spPr>
          <a:xfrm flipH="1">
            <a:off x="3081397" y="479477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</a:p>
        </p:txBody>
      </p:sp>
      <p:sp>
        <p:nvSpPr>
          <p:cNvPr id="11" name="CasellaDiTesto 19">
            <a:extLst>
              <a:ext uri="{FF2B5EF4-FFF2-40B4-BE49-F238E27FC236}">
                <a16:creationId xmlns:a16="http://schemas.microsoft.com/office/drawing/2014/main" id="{1F226AA4-8208-4943-91D2-279A5BF312A0}"/>
              </a:ext>
            </a:extLst>
          </p:cNvPr>
          <p:cNvSpPr txBox="1"/>
          <p:nvPr/>
        </p:nvSpPr>
        <p:spPr>
          <a:xfrm flipH="1">
            <a:off x="3081397" y="490137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12" name="CasellaDiTesto 20">
            <a:extLst>
              <a:ext uri="{FF2B5EF4-FFF2-40B4-BE49-F238E27FC236}">
                <a16:creationId xmlns:a16="http://schemas.microsoft.com/office/drawing/2014/main" id="{26027457-441A-4567-8DC9-31A5BBDFD560}"/>
              </a:ext>
            </a:extLst>
          </p:cNvPr>
          <p:cNvSpPr txBox="1"/>
          <p:nvPr/>
        </p:nvSpPr>
        <p:spPr>
          <a:xfrm flipH="1">
            <a:off x="3081397" y="496835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sp>
        <p:nvSpPr>
          <p:cNvPr id="13" name="CasellaDiTesto 21">
            <a:extLst>
              <a:ext uri="{FF2B5EF4-FFF2-40B4-BE49-F238E27FC236}">
                <a16:creationId xmlns:a16="http://schemas.microsoft.com/office/drawing/2014/main" id="{D09D7C57-0AD8-413B-8982-06EF89B85D28}"/>
              </a:ext>
            </a:extLst>
          </p:cNvPr>
          <p:cNvSpPr txBox="1"/>
          <p:nvPr/>
        </p:nvSpPr>
        <p:spPr>
          <a:xfrm flipH="1">
            <a:off x="3081397" y="513533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-70</a:t>
            </a:r>
            <a:endParaRPr lang="en-US" sz="800" dirty="0"/>
          </a:p>
        </p:txBody>
      </p:sp>
      <p:sp>
        <p:nvSpPr>
          <p:cNvPr id="14" name="CasellaDiTesto 24">
            <a:extLst>
              <a:ext uri="{FF2B5EF4-FFF2-40B4-BE49-F238E27FC236}">
                <a16:creationId xmlns:a16="http://schemas.microsoft.com/office/drawing/2014/main" id="{02176ECC-8A5D-4BF1-883C-7A27EC88DA92}"/>
              </a:ext>
            </a:extLst>
          </p:cNvPr>
          <p:cNvSpPr txBox="1"/>
          <p:nvPr/>
        </p:nvSpPr>
        <p:spPr>
          <a:xfrm flipH="1">
            <a:off x="3673321" y="5802472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  <a:endParaRPr lang="en-US" sz="800" dirty="0"/>
          </a:p>
        </p:txBody>
      </p:sp>
      <p:sp>
        <p:nvSpPr>
          <p:cNvPr id="15" name="CasellaDiTesto 25">
            <a:extLst>
              <a:ext uri="{FF2B5EF4-FFF2-40B4-BE49-F238E27FC236}">
                <a16:creationId xmlns:a16="http://schemas.microsoft.com/office/drawing/2014/main" id="{1B154052-D987-49AD-AD79-E90D22B840C8}"/>
              </a:ext>
            </a:extLst>
          </p:cNvPr>
          <p:cNvSpPr txBox="1"/>
          <p:nvPr/>
        </p:nvSpPr>
        <p:spPr>
          <a:xfrm flipH="1">
            <a:off x="3673321" y="5969449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  <a:endParaRPr lang="en-US" sz="800" dirty="0"/>
          </a:p>
        </p:txBody>
      </p:sp>
      <p:sp>
        <p:nvSpPr>
          <p:cNvPr id="16" name="CasellaDiTesto 26">
            <a:extLst>
              <a:ext uri="{FF2B5EF4-FFF2-40B4-BE49-F238E27FC236}">
                <a16:creationId xmlns:a16="http://schemas.microsoft.com/office/drawing/2014/main" id="{C03C1031-7CB3-4D83-9971-3F579B8F6CAA}"/>
              </a:ext>
            </a:extLst>
          </p:cNvPr>
          <p:cNvSpPr txBox="1"/>
          <p:nvPr/>
        </p:nvSpPr>
        <p:spPr>
          <a:xfrm flipH="1">
            <a:off x="3617624" y="3652434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17" name="CasellaDiTesto 27">
            <a:extLst>
              <a:ext uri="{FF2B5EF4-FFF2-40B4-BE49-F238E27FC236}">
                <a16:creationId xmlns:a16="http://schemas.microsoft.com/office/drawing/2014/main" id="{67749945-1307-4246-948E-3A7A1D97F268}"/>
              </a:ext>
            </a:extLst>
          </p:cNvPr>
          <p:cNvSpPr txBox="1"/>
          <p:nvPr/>
        </p:nvSpPr>
        <p:spPr>
          <a:xfrm flipH="1">
            <a:off x="3617624" y="3807127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18" name="CasellaDiTesto 28">
            <a:extLst>
              <a:ext uri="{FF2B5EF4-FFF2-40B4-BE49-F238E27FC236}">
                <a16:creationId xmlns:a16="http://schemas.microsoft.com/office/drawing/2014/main" id="{B4A152F1-9274-4A89-B296-ADC254A14C40}"/>
              </a:ext>
            </a:extLst>
          </p:cNvPr>
          <p:cNvSpPr txBox="1"/>
          <p:nvPr/>
        </p:nvSpPr>
        <p:spPr>
          <a:xfrm flipH="1">
            <a:off x="3617624" y="393157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19" name="CasellaDiTesto 29">
            <a:extLst>
              <a:ext uri="{FF2B5EF4-FFF2-40B4-BE49-F238E27FC236}">
                <a16:creationId xmlns:a16="http://schemas.microsoft.com/office/drawing/2014/main" id="{9B21639C-58CD-4208-BF9E-D88B9E682EFF}"/>
              </a:ext>
            </a:extLst>
          </p:cNvPr>
          <p:cNvSpPr txBox="1"/>
          <p:nvPr/>
        </p:nvSpPr>
        <p:spPr>
          <a:xfrm flipH="1">
            <a:off x="3081397" y="305486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  <a:endParaRPr lang="en-US" sz="800" dirty="0"/>
          </a:p>
        </p:txBody>
      </p:sp>
      <p:sp>
        <p:nvSpPr>
          <p:cNvPr id="20" name="CasellaDiTesto 30">
            <a:extLst>
              <a:ext uri="{FF2B5EF4-FFF2-40B4-BE49-F238E27FC236}">
                <a16:creationId xmlns:a16="http://schemas.microsoft.com/office/drawing/2014/main" id="{61FFDDAB-8FE8-47B6-B82D-7E67BDC2EE51}"/>
              </a:ext>
            </a:extLst>
          </p:cNvPr>
          <p:cNvSpPr txBox="1"/>
          <p:nvPr/>
        </p:nvSpPr>
        <p:spPr>
          <a:xfrm flipH="1">
            <a:off x="3081397" y="321175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21" name="CasellaDiTesto 31">
            <a:extLst>
              <a:ext uri="{FF2B5EF4-FFF2-40B4-BE49-F238E27FC236}">
                <a16:creationId xmlns:a16="http://schemas.microsoft.com/office/drawing/2014/main" id="{C7A0E9AD-89DC-4C59-BCF1-F9CA58172026}"/>
              </a:ext>
            </a:extLst>
          </p:cNvPr>
          <p:cNvSpPr txBox="1"/>
          <p:nvPr/>
        </p:nvSpPr>
        <p:spPr>
          <a:xfrm flipH="1">
            <a:off x="3081397" y="332772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sp>
        <p:nvSpPr>
          <p:cNvPr id="22" name="Rettangolo 1">
            <a:extLst>
              <a:ext uri="{FF2B5EF4-FFF2-40B4-BE49-F238E27FC236}">
                <a16:creationId xmlns:a16="http://schemas.microsoft.com/office/drawing/2014/main" id="{2F1CAA09-B3BC-454B-9BE8-55A7030F7DEB}"/>
              </a:ext>
            </a:extLst>
          </p:cNvPr>
          <p:cNvSpPr/>
          <p:nvPr/>
        </p:nvSpPr>
        <p:spPr>
          <a:xfrm>
            <a:off x="1160361" y="3266483"/>
            <a:ext cx="1872000" cy="144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ttangolo 32">
            <a:extLst>
              <a:ext uri="{FF2B5EF4-FFF2-40B4-BE49-F238E27FC236}">
                <a16:creationId xmlns:a16="http://schemas.microsoft.com/office/drawing/2014/main" id="{68562AB4-390D-4337-9A0F-941D6F80D77C}"/>
              </a:ext>
            </a:extLst>
          </p:cNvPr>
          <p:cNvSpPr/>
          <p:nvPr/>
        </p:nvSpPr>
        <p:spPr>
          <a:xfrm>
            <a:off x="4093849" y="3853203"/>
            <a:ext cx="1800000" cy="144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ttangolo 37">
            <a:extLst>
              <a:ext uri="{FF2B5EF4-FFF2-40B4-BE49-F238E27FC236}">
                <a16:creationId xmlns:a16="http://schemas.microsoft.com/office/drawing/2014/main" id="{9C20AD8D-A474-4C35-A002-79A09B8490AC}"/>
              </a:ext>
            </a:extLst>
          </p:cNvPr>
          <p:cNvSpPr/>
          <p:nvPr/>
        </p:nvSpPr>
        <p:spPr>
          <a:xfrm>
            <a:off x="4163607" y="3295469"/>
            <a:ext cx="1800000" cy="144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5" name="Rettangolo 38">
            <a:extLst>
              <a:ext uri="{FF2B5EF4-FFF2-40B4-BE49-F238E27FC236}">
                <a16:creationId xmlns:a16="http://schemas.microsoft.com/office/drawing/2014/main" id="{A2B49510-2B06-4991-BC8D-24C8155F58BF}"/>
              </a:ext>
            </a:extLst>
          </p:cNvPr>
          <p:cNvSpPr/>
          <p:nvPr/>
        </p:nvSpPr>
        <p:spPr>
          <a:xfrm>
            <a:off x="1186224" y="4959340"/>
            <a:ext cx="1836000" cy="144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26" name="Immagine 3">
            <a:extLst>
              <a:ext uri="{FF2B5EF4-FFF2-40B4-BE49-F238E27FC236}">
                <a16:creationId xmlns:a16="http://schemas.microsoft.com/office/drawing/2014/main" id="{29C03EBE-1BFD-4CDA-8267-C826BC830DD8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l="8435" t="77300" r="11986" b="4035"/>
          <a:stretch/>
        </p:blipFill>
        <p:spPr>
          <a:xfrm>
            <a:off x="3901493" y="4127907"/>
            <a:ext cx="2232000" cy="504000"/>
          </a:xfrm>
          <a:prstGeom prst="rect">
            <a:avLst/>
          </a:prstGeom>
        </p:spPr>
      </p:pic>
      <p:sp>
        <p:nvSpPr>
          <p:cNvPr id="27" name="Rettangolo 39">
            <a:extLst>
              <a:ext uri="{FF2B5EF4-FFF2-40B4-BE49-F238E27FC236}">
                <a16:creationId xmlns:a16="http://schemas.microsoft.com/office/drawing/2014/main" id="{2E531F6A-C41F-48F5-838C-2428F7AA126D}"/>
              </a:ext>
            </a:extLst>
          </p:cNvPr>
          <p:cNvSpPr/>
          <p:nvPr/>
        </p:nvSpPr>
        <p:spPr>
          <a:xfrm>
            <a:off x="4072283" y="4291549"/>
            <a:ext cx="1944000" cy="180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8" name="CasellaDiTesto 22">
            <a:extLst>
              <a:ext uri="{FF2B5EF4-FFF2-40B4-BE49-F238E27FC236}">
                <a16:creationId xmlns:a16="http://schemas.microsoft.com/office/drawing/2014/main" id="{D95907BE-1EB3-4213-8A24-8FFAF7064EB1}"/>
              </a:ext>
            </a:extLst>
          </p:cNvPr>
          <p:cNvSpPr txBox="1"/>
          <p:nvPr/>
        </p:nvSpPr>
        <p:spPr>
          <a:xfrm flipH="1">
            <a:off x="3673321" y="4307435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  <a:endParaRPr lang="en-US" sz="800" dirty="0"/>
          </a:p>
        </p:txBody>
      </p:sp>
      <p:sp>
        <p:nvSpPr>
          <p:cNvPr id="29" name="CasellaDiTesto 23">
            <a:extLst>
              <a:ext uri="{FF2B5EF4-FFF2-40B4-BE49-F238E27FC236}">
                <a16:creationId xmlns:a16="http://schemas.microsoft.com/office/drawing/2014/main" id="{03778543-9E1F-464D-881C-154639B2D4BF}"/>
              </a:ext>
            </a:extLst>
          </p:cNvPr>
          <p:cNvSpPr txBox="1"/>
          <p:nvPr/>
        </p:nvSpPr>
        <p:spPr>
          <a:xfrm flipH="1">
            <a:off x="3673321" y="4496756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  <a:endParaRPr lang="en-US" sz="800" dirty="0"/>
          </a:p>
        </p:txBody>
      </p:sp>
      <p:sp>
        <p:nvSpPr>
          <p:cNvPr id="30" name="Rettangolo 40">
            <a:extLst>
              <a:ext uri="{FF2B5EF4-FFF2-40B4-BE49-F238E27FC236}">
                <a16:creationId xmlns:a16="http://schemas.microsoft.com/office/drawing/2014/main" id="{8BFA881C-DB0C-4ECF-B005-3F354A0BCC92}"/>
              </a:ext>
            </a:extLst>
          </p:cNvPr>
          <p:cNvSpPr/>
          <p:nvPr/>
        </p:nvSpPr>
        <p:spPr>
          <a:xfrm>
            <a:off x="4248131" y="5772739"/>
            <a:ext cx="1620000" cy="180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1" name="CasellaDiTesto 2">
            <a:extLst>
              <a:ext uri="{FF2B5EF4-FFF2-40B4-BE49-F238E27FC236}">
                <a16:creationId xmlns:a16="http://schemas.microsoft.com/office/drawing/2014/main" id="{A6EEDA2C-DCE5-4165-A3BA-2F63631899F8}"/>
              </a:ext>
            </a:extLst>
          </p:cNvPr>
          <p:cNvSpPr txBox="1"/>
          <p:nvPr/>
        </p:nvSpPr>
        <p:spPr>
          <a:xfrm flipH="1">
            <a:off x="-99469" y="3269246"/>
            <a:ext cx="115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Anti-pY1234/1235MET</a:t>
            </a:r>
            <a:endParaRPr lang="en-US" sz="800" dirty="0"/>
          </a:p>
        </p:txBody>
      </p:sp>
      <p:pic>
        <p:nvPicPr>
          <p:cNvPr id="32" name="Immagine 7">
            <a:extLst>
              <a:ext uri="{FF2B5EF4-FFF2-40B4-BE49-F238E27FC236}">
                <a16:creationId xmlns:a16="http://schemas.microsoft.com/office/drawing/2014/main" id="{95B44923-37A2-4655-B9F9-D9979E1921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" t="65135" r="55689" b="7487"/>
          <a:stretch/>
        </p:blipFill>
        <p:spPr>
          <a:xfrm>
            <a:off x="946234" y="3554612"/>
            <a:ext cx="2232000" cy="1190854"/>
          </a:xfrm>
          <a:prstGeom prst="rect">
            <a:avLst/>
          </a:prstGeom>
        </p:spPr>
      </p:pic>
      <p:sp>
        <p:nvSpPr>
          <p:cNvPr id="33" name="CasellaDiTesto 42">
            <a:extLst>
              <a:ext uri="{FF2B5EF4-FFF2-40B4-BE49-F238E27FC236}">
                <a16:creationId xmlns:a16="http://schemas.microsoft.com/office/drawing/2014/main" id="{2C77AA41-11E1-4935-AB99-E3BB47E1EDC4}"/>
              </a:ext>
            </a:extLst>
          </p:cNvPr>
          <p:cNvSpPr txBox="1"/>
          <p:nvPr/>
        </p:nvSpPr>
        <p:spPr>
          <a:xfrm flipH="1">
            <a:off x="6057469" y="3774877"/>
            <a:ext cx="9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Anti-pY1003MET</a:t>
            </a:r>
            <a:endParaRPr lang="en-US" sz="800" dirty="0"/>
          </a:p>
        </p:txBody>
      </p:sp>
      <p:sp>
        <p:nvSpPr>
          <p:cNvPr id="34" name="CasellaDiTesto 43">
            <a:extLst>
              <a:ext uri="{FF2B5EF4-FFF2-40B4-BE49-F238E27FC236}">
                <a16:creationId xmlns:a16="http://schemas.microsoft.com/office/drawing/2014/main" id="{602B49DD-6E74-4EF0-95FF-0999BD84E474}"/>
              </a:ext>
            </a:extLst>
          </p:cNvPr>
          <p:cNvSpPr txBox="1"/>
          <p:nvPr/>
        </p:nvSpPr>
        <p:spPr>
          <a:xfrm flipH="1">
            <a:off x="3081397" y="357765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  <a:endParaRPr lang="en-US" sz="800" dirty="0"/>
          </a:p>
        </p:txBody>
      </p:sp>
      <p:sp>
        <p:nvSpPr>
          <p:cNvPr id="35" name="CasellaDiTesto 44">
            <a:extLst>
              <a:ext uri="{FF2B5EF4-FFF2-40B4-BE49-F238E27FC236}">
                <a16:creationId xmlns:a16="http://schemas.microsoft.com/office/drawing/2014/main" id="{21F8C6F4-A75D-4215-B7CF-DCD456D47027}"/>
              </a:ext>
            </a:extLst>
          </p:cNvPr>
          <p:cNvSpPr txBox="1"/>
          <p:nvPr/>
        </p:nvSpPr>
        <p:spPr>
          <a:xfrm flipH="1">
            <a:off x="3081397" y="372296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36" name="CasellaDiTesto 45">
            <a:extLst>
              <a:ext uri="{FF2B5EF4-FFF2-40B4-BE49-F238E27FC236}">
                <a16:creationId xmlns:a16="http://schemas.microsoft.com/office/drawing/2014/main" id="{5BC67EF7-B98F-468D-A46B-28DD4FA74023}"/>
              </a:ext>
            </a:extLst>
          </p:cNvPr>
          <p:cNvSpPr txBox="1"/>
          <p:nvPr/>
        </p:nvSpPr>
        <p:spPr>
          <a:xfrm flipH="1">
            <a:off x="3081397" y="3838937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sp>
        <p:nvSpPr>
          <p:cNvPr id="37" name="CasellaDiTesto 46">
            <a:extLst>
              <a:ext uri="{FF2B5EF4-FFF2-40B4-BE49-F238E27FC236}">
                <a16:creationId xmlns:a16="http://schemas.microsoft.com/office/drawing/2014/main" id="{489F9B80-F4F2-4DD6-9023-EE672BB74CA6}"/>
              </a:ext>
            </a:extLst>
          </p:cNvPr>
          <p:cNvSpPr txBox="1"/>
          <p:nvPr/>
        </p:nvSpPr>
        <p:spPr>
          <a:xfrm flipH="1">
            <a:off x="3081397" y="392189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-70</a:t>
            </a:r>
          </a:p>
        </p:txBody>
      </p:sp>
      <p:sp>
        <p:nvSpPr>
          <p:cNvPr id="38" name="CasellaDiTesto 47">
            <a:extLst>
              <a:ext uri="{FF2B5EF4-FFF2-40B4-BE49-F238E27FC236}">
                <a16:creationId xmlns:a16="http://schemas.microsoft.com/office/drawing/2014/main" id="{8DF0A735-78E7-4217-87AD-21745A4CC318}"/>
              </a:ext>
            </a:extLst>
          </p:cNvPr>
          <p:cNvSpPr txBox="1"/>
          <p:nvPr/>
        </p:nvSpPr>
        <p:spPr>
          <a:xfrm flipH="1">
            <a:off x="3081397" y="409165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-55</a:t>
            </a:r>
          </a:p>
        </p:txBody>
      </p:sp>
      <p:sp>
        <p:nvSpPr>
          <p:cNvPr id="39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3081397" y="432507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-35</a:t>
            </a:r>
          </a:p>
        </p:txBody>
      </p:sp>
      <p:sp>
        <p:nvSpPr>
          <p:cNvPr id="40" name="CasellaDiTesto 49">
            <a:extLst>
              <a:ext uri="{FF2B5EF4-FFF2-40B4-BE49-F238E27FC236}">
                <a16:creationId xmlns:a16="http://schemas.microsoft.com/office/drawing/2014/main" id="{53FFF2B2-1D51-48E1-BD41-B995A392C92B}"/>
              </a:ext>
            </a:extLst>
          </p:cNvPr>
          <p:cNvSpPr txBox="1"/>
          <p:nvPr/>
        </p:nvSpPr>
        <p:spPr>
          <a:xfrm flipH="1">
            <a:off x="6057469" y="4199281"/>
            <a:ext cx="75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Anti-TUBULIN</a:t>
            </a:r>
            <a:endParaRPr lang="en-US" sz="800" dirty="0"/>
          </a:p>
        </p:txBody>
      </p:sp>
      <p:pic>
        <p:nvPicPr>
          <p:cNvPr id="41" name="Immagine 13">
            <a:extLst>
              <a:ext uri="{FF2B5EF4-FFF2-40B4-BE49-F238E27FC236}">
                <a16:creationId xmlns:a16="http://schemas.microsoft.com/office/drawing/2014/main" id="{8E54B19F-0DAF-453A-8B3E-0631840F00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1493" y="4672644"/>
            <a:ext cx="2232000" cy="1025752"/>
          </a:xfrm>
          <a:prstGeom prst="rect">
            <a:avLst/>
          </a:prstGeom>
        </p:spPr>
      </p:pic>
      <p:sp>
        <p:nvSpPr>
          <p:cNvPr id="42" name="CasellaDiTesto 50">
            <a:extLst>
              <a:ext uri="{FF2B5EF4-FFF2-40B4-BE49-F238E27FC236}">
                <a16:creationId xmlns:a16="http://schemas.microsoft.com/office/drawing/2014/main" id="{8A7F0521-8CBA-4165-A114-655425AE30A2}"/>
              </a:ext>
            </a:extLst>
          </p:cNvPr>
          <p:cNvSpPr txBox="1"/>
          <p:nvPr/>
        </p:nvSpPr>
        <p:spPr>
          <a:xfrm flipH="1">
            <a:off x="3625575" y="464048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43" name="CasellaDiTesto 51">
            <a:extLst>
              <a:ext uri="{FF2B5EF4-FFF2-40B4-BE49-F238E27FC236}">
                <a16:creationId xmlns:a16="http://schemas.microsoft.com/office/drawing/2014/main" id="{FE313AA7-68A9-4D1F-863F-270A449BFD89}"/>
              </a:ext>
            </a:extLst>
          </p:cNvPr>
          <p:cNvSpPr txBox="1"/>
          <p:nvPr/>
        </p:nvSpPr>
        <p:spPr>
          <a:xfrm flipH="1">
            <a:off x="3625575" y="477422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44" name="CasellaDiTesto 52">
            <a:extLst>
              <a:ext uri="{FF2B5EF4-FFF2-40B4-BE49-F238E27FC236}">
                <a16:creationId xmlns:a16="http://schemas.microsoft.com/office/drawing/2014/main" id="{834D92F9-C095-4B57-94D5-7AC4F97CE755}"/>
              </a:ext>
            </a:extLst>
          </p:cNvPr>
          <p:cNvSpPr txBox="1"/>
          <p:nvPr/>
        </p:nvSpPr>
        <p:spPr>
          <a:xfrm flipH="1">
            <a:off x="3625575" y="487283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45" name="CasellaDiTesto 53">
            <a:extLst>
              <a:ext uri="{FF2B5EF4-FFF2-40B4-BE49-F238E27FC236}">
                <a16:creationId xmlns:a16="http://schemas.microsoft.com/office/drawing/2014/main" id="{E94C596D-7CC2-41D7-9A5E-5EE470589855}"/>
              </a:ext>
            </a:extLst>
          </p:cNvPr>
          <p:cNvSpPr txBox="1"/>
          <p:nvPr/>
        </p:nvSpPr>
        <p:spPr>
          <a:xfrm flipH="1">
            <a:off x="3673321" y="4950002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70-</a:t>
            </a:r>
          </a:p>
        </p:txBody>
      </p:sp>
      <p:sp>
        <p:nvSpPr>
          <p:cNvPr id="46" name="CasellaDiTesto 54">
            <a:extLst>
              <a:ext uri="{FF2B5EF4-FFF2-40B4-BE49-F238E27FC236}">
                <a16:creationId xmlns:a16="http://schemas.microsoft.com/office/drawing/2014/main" id="{D01CD73F-36E1-40FE-825F-B1B43FCA5158}"/>
              </a:ext>
            </a:extLst>
          </p:cNvPr>
          <p:cNvSpPr txBox="1"/>
          <p:nvPr/>
        </p:nvSpPr>
        <p:spPr>
          <a:xfrm flipH="1">
            <a:off x="3673321" y="5096615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</a:p>
        </p:txBody>
      </p:sp>
      <p:sp>
        <p:nvSpPr>
          <p:cNvPr id="47" name="CasellaDiTesto 55">
            <a:extLst>
              <a:ext uri="{FF2B5EF4-FFF2-40B4-BE49-F238E27FC236}">
                <a16:creationId xmlns:a16="http://schemas.microsoft.com/office/drawing/2014/main" id="{73903EDD-AB43-4FB1-96F4-5D0972CE354E}"/>
              </a:ext>
            </a:extLst>
          </p:cNvPr>
          <p:cNvSpPr txBox="1"/>
          <p:nvPr/>
        </p:nvSpPr>
        <p:spPr>
          <a:xfrm flipH="1">
            <a:off x="3673321" y="5341608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</a:p>
        </p:txBody>
      </p:sp>
      <p:pic>
        <p:nvPicPr>
          <p:cNvPr id="48" name="Immagine 57">
            <a:extLst>
              <a:ext uri="{FF2B5EF4-FFF2-40B4-BE49-F238E27FC236}">
                <a16:creationId xmlns:a16="http://schemas.microsoft.com/office/drawing/2014/main" id="{FF385B36-A37E-49EE-86A4-AB96376C90C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6" t="12224" r="4635" b="63715"/>
          <a:stretch/>
        </p:blipFill>
        <p:spPr>
          <a:xfrm>
            <a:off x="936028" y="5366552"/>
            <a:ext cx="2232000" cy="1028357"/>
          </a:xfrm>
          <a:prstGeom prst="rect">
            <a:avLst/>
          </a:prstGeom>
        </p:spPr>
      </p:pic>
      <p:sp>
        <p:nvSpPr>
          <p:cNvPr id="49" name="CasellaDiTesto 58">
            <a:extLst>
              <a:ext uri="{FF2B5EF4-FFF2-40B4-BE49-F238E27FC236}">
                <a16:creationId xmlns:a16="http://schemas.microsoft.com/office/drawing/2014/main" id="{92037F20-F80E-4F14-8AAB-6EB472C59147}"/>
              </a:ext>
            </a:extLst>
          </p:cNvPr>
          <p:cNvSpPr txBox="1"/>
          <p:nvPr/>
        </p:nvSpPr>
        <p:spPr>
          <a:xfrm flipH="1">
            <a:off x="3081397" y="535628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  <a:endParaRPr lang="en-US" sz="800" dirty="0"/>
          </a:p>
        </p:txBody>
      </p:sp>
      <p:sp>
        <p:nvSpPr>
          <p:cNvPr id="50" name="CasellaDiTesto 59">
            <a:extLst>
              <a:ext uri="{FF2B5EF4-FFF2-40B4-BE49-F238E27FC236}">
                <a16:creationId xmlns:a16="http://schemas.microsoft.com/office/drawing/2014/main" id="{1910900C-4507-4CD0-8AF7-A332B694D2C1}"/>
              </a:ext>
            </a:extLst>
          </p:cNvPr>
          <p:cNvSpPr txBox="1"/>
          <p:nvPr/>
        </p:nvSpPr>
        <p:spPr>
          <a:xfrm flipH="1">
            <a:off x="3081397" y="549002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51" name="CasellaDiTesto 60">
            <a:extLst>
              <a:ext uri="{FF2B5EF4-FFF2-40B4-BE49-F238E27FC236}">
                <a16:creationId xmlns:a16="http://schemas.microsoft.com/office/drawing/2014/main" id="{D988010C-0608-4DDA-9110-AB24BB44E4E6}"/>
              </a:ext>
            </a:extLst>
          </p:cNvPr>
          <p:cNvSpPr txBox="1"/>
          <p:nvPr/>
        </p:nvSpPr>
        <p:spPr>
          <a:xfrm flipH="1">
            <a:off x="3081397" y="558863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sp>
        <p:nvSpPr>
          <p:cNvPr id="52" name="CasellaDiTesto 61">
            <a:extLst>
              <a:ext uri="{FF2B5EF4-FFF2-40B4-BE49-F238E27FC236}">
                <a16:creationId xmlns:a16="http://schemas.microsoft.com/office/drawing/2014/main" id="{ACF6E1FA-725C-49F9-A1CC-7374FB4A51CE}"/>
              </a:ext>
            </a:extLst>
          </p:cNvPr>
          <p:cNvSpPr txBox="1"/>
          <p:nvPr/>
        </p:nvSpPr>
        <p:spPr>
          <a:xfrm flipH="1">
            <a:off x="3081397" y="566580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-70</a:t>
            </a:r>
          </a:p>
        </p:txBody>
      </p:sp>
      <p:sp>
        <p:nvSpPr>
          <p:cNvPr id="53" name="CasellaDiTesto 62">
            <a:extLst>
              <a:ext uri="{FF2B5EF4-FFF2-40B4-BE49-F238E27FC236}">
                <a16:creationId xmlns:a16="http://schemas.microsoft.com/office/drawing/2014/main" id="{F0740FC5-2AC4-4274-9D77-BDEDF6D8E90E}"/>
              </a:ext>
            </a:extLst>
          </p:cNvPr>
          <p:cNvSpPr txBox="1"/>
          <p:nvPr/>
        </p:nvSpPr>
        <p:spPr>
          <a:xfrm flipH="1">
            <a:off x="3081397" y="580662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-55</a:t>
            </a:r>
          </a:p>
        </p:txBody>
      </p:sp>
      <p:sp>
        <p:nvSpPr>
          <p:cNvPr id="54" name="CasellaDiTesto 63">
            <a:extLst>
              <a:ext uri="{FF2B5EF4-FFF2-40B4-BE49-F238E27FC236}">
                <a16:creationId xmlns:a16="http://schemas.microsoft.com/office/drawing/2014/main" id="{30A3CFED-E386-46F0-8AF5-684A473F3CBC}"/>
              </a:ext>
            </a:extLst>
          </p:cNvPr>
          <p:cNvSpPr txBox="1"/>
          <p:nvPr/>
        </p:nvSpPr>
        <p:spPr>
          <a:xfrm flipH="1">
            <a:off x="3081397" y="602847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-35</a:t>
            </a:r>
          </a:p>
        </p:txBody>
      </p:sp>
      <p:pic>
        <p:nvPicPr>
          <p:cNvPr id="55" name="Immagine 65">
            <a:extLst>
              <a:ext uri="{FF2B5EF4-FFF2-40B4-BE49-F238E27FC236}">
                <a16:creationId xmlns:a16="http://schemas.microsoft.com/office/drawing/2014/main" id="{C490A7CF-1675-4F44-B941-09C16A817E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9" t="13902" r="51481" b="60023"/>
          <a:stretch/>
        </p:blipFill>
        <p:spPr>
          <a:xfrm>
            <a:off x="3901493" y="6298003"/>
            <a:ext cx="2232000" cy="1116004"/>
          </a:xfrm>
          <a:prstGeom prst="rect">
            <a:avLst/>
          </a:prstGeom>
        </p:spPr>
      </p:pic>
      <p:sp>
        <p:nvSpPr>
          <p:cNvPr id="56" name="CasellaDiTesto 66">
            <a:extLst>
              <a:ext uri="{FF2B5EF4-FFF2-40B4-BE49-F238E27FC236}">
                <a16:creationId xmlns:a16="http://schemas.microsoft.com/office/drawing/2014/main" id="{D3636D43-D290-421A-907A-F9A4FAF11F42}"/>
              </a:ext>
            </a:extLst>
          </p:cNvPr>
          <p:cNvSpPr txBox="1"/>
          <p:nvPr/>
        </p:nvSpPr>
        <p:spPr>
          <a:xfrm flipH="1">
            <a:off x="3625174" y="6334435"/>
            <a:ext cx="39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57" name="CasellaDiTesto 67">
            <a:extLst>
              <a:ext uri="{FF2B5EF4-FFF2-40B4-BE49-F238E27FC236}">
                <a16:creationId xmlns:a16="http://schemas.microsoft.com/office/drawing/2014/main" id="{CC2B2C9A-38CC-405A-B9BB-269423FA0833}"/>
              </a:ext>
            </a:extLst>
          </p:cNvPr>
          <p:cNvSpPr txBox="1"/>
          <p:nvPr/>
        </p:nvSpPr>
        <p:spPr>
          <a:xfrm flipH="1">
            <a:off x="3625174" y="6461259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58" name="CasellaDiTesto 68">
            <a:extLst>
              <a:ext uri="{FF2B5EF4-FFF2-40B4-BE49-F238E27FC236}">
                <a16:creationId xmlns:a16="http://schemas.microsoft.com/office/drawing/2014/main" id="{2DCFD178-5456-49AA-A242-3419A872561D}"/>
              </a:ext>
            </a:extLst>
          </p:cNvPr>
          <p:cNvSpPr txBox="1"/>
          <p:nvPr/>
        </p:nvSpPr>
        <p:spPr>
          <a:xfrm flipH="1">
            <a:off x="3625174" y="6552956"/>
            <a:ext cx="39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59" name="CasellaDiTesto 69">
            <a:extLst>
              <a:ext uri="{FF2B5EF4-FFF2-40B4-BE49-F238E27FC236}">
                <a16:creationId xmlns:a16="http://schemas.microsoft.com/office/drawing/2014/main" id="{87657303-CFC8-43A1-8E81-2BDAA25B67B0}"/>
              </a:ext>
            </a:extLst>
          </p:cNvPr>
          <p:cNvSpPr txBox="1"/>
          <p:nvPr/>
        </p:nvSpPr>
        <p:spPr>
          <a:xfrm flipH="1">
            <a:off x="3673321" y="6630123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70-</a:t>
            </a:r>
          </a:p>
        </p:txBody>
      </p:sp>
      <p:sp>
        <p:nvSpPr>
          <p:cNvPr id="60" name="CasellaDiTesto 70">
            <a:extLst>
              <a:ext uri="{FF2B5EF4-FFF2-40B4-BE49-F238E27FC236}">
                <a16:creationId xmlns:a16="http://schemas.microsoft.com/office/drawing/2014/main" id="{C09C63DC-117D-4BCB-8B7C-1EA6633EB38D}"/>
              </a:ext>
            </a:extLst>
          </p:cNvPr>
          <p:cNvSpPr txBox="1"/>
          <p:nvPr/>
        </p:nvSpPr>
        <p:spPr>
          <a:xfrm flipH="1">
            <a:off x="3673321" y="6786621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</a:p>
        </p:txBody>
      </p:sp>
      <p:sp>
        <p:nvSpPr>
          <p:cNvPr id="61" name="CasellaDiTesto 72">
            <a:extLst>
              <a:ext uri="{FF2B5EF4-FFF2-40B4-BE49-F238E27FC236}">
                <a16:creationId xmlns:a16="http://schemas.microsoft.com/office/drawing/2014/main" id="{513FD1CF-4527-444B-AFE6-FF92FECBC3FD}"/>
              </a:ext>
            </a:extLst>
          </p:cNvPr>
          <p:cNvSpPr txBox="1"/>
          <p:nvPr/>
        </p:nvSpPr>
        <p:spPr>
          <a:xfrm flipH="1">
            <a:off x="476531" y="3924918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62" name="CasellaDiTesto 73">
            <a:extLst>
              <a:ext uri="{FF2B5EF4-FFF2-40B4-BE49-F238E27FC236}">
                <a16:creationId xmlns:a16="http://schemas.microsoft.com/office/drawing/2014/main" id="{02429477-B097-4E4A-80D9-F224B225F516}"/>
              </a:ext>
            </a:extLst>
          </p:cNvPr>
          <p:cNvSpPr txBox="1"/>
          <p:nvPr/>
        </p:nvSpPr>
        <p:spPr>
          <a:xfrm flipH="1">
            <a:off x="476531" y="5693462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63" name="CasellaDiTesto 74">
            <a:extLst>
              <a:ext uri="{FF2B5EF4-FFF2-40B4-BE49-F238E27FC236}">
                <a16:creationId xmlns:a16="http://schemas.microsoft.com/office/drawing/2014/main" id="{C84ED46E-77B2-4A71-9502-1F015D80AB10}"/>
              </a:ext>
            </a:extLst>
          </p:cNvPr>
          <p:cNvSpPr txBox="1"/>
          <p:nvPr/>
        </p:nvSpPr>
        <p:spPr>
          <a:xfrm flipH="1">
            <a:off x="6057469" y="6651762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64" name="CasellaDiTesto 75">
            <a:extLst>
              <a:ext uri="{FF2B5EF4-FFF2-40B4-BE49-F238E27FC236}">
                <a16:creationId xmlns:a16="http://schemas.microsoft.com/office/drawing/2014/main" id="{0CAA7BB8-2B8F-40C1-9534-4E03976A65B0}"/>
              </a:ext>
            </a:extLst>
          </p:cNvPr>
          <p:cNvSpPr txBox="1"/>
          <p:nvPr/>
        </p:nvSpPr>
        <p:spPr>
          <a:xfrm flipH="1">
            <a:off x="6057469" y="4954095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65" name="CasellaDiTesto 76">
            <a:extLst>
              <a:ext uri="{FF2B5EF4-FFF2-40B4-BE49-F238E27FC236}">
                <a16:creationId xmlns:a16="http://schemas.microsoft.com/office/drawing/2014/main" id="{3BC57ADB-5F3B-4ADE-B1A1-D3DBDD842EED}"/>
              </a:ext>
            </a:extLst>
          </p:cNvPr>
          <p:cNvSpPr txBox="1"/>
          <p:nvPr/>
        </p:nvSpPr>
        <p:spPr>
          <a:xfrm flipH="1">
            <a:off x="368531" y="4936677"/>
            <a:ext cx="68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Anti-pGAB1</a:t>
            </a:r>
            <a:endParaRPr lang="en-US" sz="800" dirty="0"/>
          </a:p>
        </p:txBody>
      </p:sp>
      <p:sp>
        <p:nvSpPr>
          <p:cNvPr id="66" name="CasellaDiTesto 77">
            <a:extLst>
              <a:ext uri="{FF2B5EF4-FFF2-40B4-BE49-F238E27FC236}">
                <a16:creationId xmlns:a16="http://schemas.microsoft.com/office/drawing/2014/main" id="{6210CE33-0571-4028-A2AF-0C210BFFEA41}"/>
              </a:ext>
            </a:extLst>
          </p:cNvPr>
          <p:cNvSpPr txBox="1"/>
          <p:nvPr/>
        </p:nvSpPr>
        <p:spPr>
          <a:xfrm flipH="1">
            <a:off x="6057469" y="5709644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Anti-MYC</a:t>
            </a:r>
            <a:endParaRPr lang="en-US" sz="800" dirty="0"/>
          </a:p>
        </p:txBody>
      </p:sp>
      <p:sp>
        <p:nvSpPr>
          <p:cNvPr id="67" name="CasellaDiTesto 24">
            <a:extLst>
              <a:ext uri="{FF2B5EF4-FFF2-40B4-BE49-F238E27FC236}">
                <a16:creationId xmlns:a16="http://schemas.microsoft.com/office/drawing/2014/main" id="{0F435752-0426-4D37-8221-CD054657E1EB}"/>
              </a:ext>
            </a:extLst>
          </p:cNvPr>
          <p:cNvSpPr txBox="1"/>
          <p:nvPr/>
        </p:nvSpPr>
        <p:spPr>
          <a:xfrm rot="16200000" flipH="1">
            <a:off x="1050185" y="2679965"/>
            <a:ext cx="43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Hep3B</a:t>
            </a:r>
          </a:p>
        </p:txBody>
      </p:sp>
      <p:sp>
        <p:nvSpPr>
          <p:cNvPr id="68" name="CasellaDiTesto 25">
            <a:extLst>
              <a:ext uri="{FF2B5EF4-FFF2-40B4-BE49-F238E27FC236}">
                <a16:creationId xmlns:a16="http://schemas.microsoft.com/office/drawing/2014/main" id="{45EE7AB4-1A10-41F3-B760-51236F3154FE}"/>
              </a:ext>
            </a:extLst>
          </p:cNvPr>
          <p:cNvSpPr txBox="1"/>
          <p:nvPr/>
        </p:nvSpPr>
        <p:spPr>
          <a:xfrm rot="16200000">
            <a:off x="1360664" y="2697965"/>
            <a:ext cx="396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Huh7</a:t>
            </a:r>
          </a:p>
        </p:txBody>
      </p:sp>
      <p:cxnSp>
        <p:nvCxnSpPr>
          <p:cNvPr id="69" name="Connecteur droit 18">
            <a:extLst>
              <a:ext uri="{FF2B5EF4-FFF2-40B4-BE49-F238E27FC236}">
                <a16:creationId xmlns:a16="http://schemas.microsoft.com/office/drawing/2014/main" id="{2D21C645-6C72-43AA-8F91-42A83A21B195}"/>
              </a:ext>
            </a:extLst>
          </p:cNvPr>
          <p:cNvCxnSpPr>
            <a:cxnSpLocks/>
          </p:cNvCxnSpPr>
          <p:nvPr/>
        </p:nvCxnSpPr>
        <p:spPr>
          <a:xfrm>
            <a:off x="1131048" y="2972330"/>
            <a:ext cx="194012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sellaDiTesto 25">
            <a:extLst>
              <a:ext uri="{FF2B5EF4-FFF2-40B4-BE49-F238E27FC236}">
                <a16:creationId xmlns:a16="http://schemas.microsoft.com/office/drawing/2014/main" id="{9808616D-BE6D-4664-B0FD-D51B051B9A78}"/>
              </a:ext>
            </a:extLst>
          </p:cNvPr>
          <p:cNvSpPr txBox="1"/>
          <p:nvPr/>
        </p:nvSpPr>
        <p:spPr>
          <a:xfrm rot="16200000">
            <a:off x="1650489" y="2733965"/>
            <a:ext cx="3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HLF</a:t>
            </a:r>
          </a:p>
        </p:txBody>
      </p:sp>
      <p:sp>
        <p:nvSpPr>
          <p:cNvPr id="71" name="CasellaDiTesto 25">
            <a:extLst>
              <a:ext uri="{FF2B5EF4-FFF2-40B4-BE49-F238E27FC236}">
                <a16:creationId xmlns:a16="http://schemas.microsoft.com/office/drawing/2014/main" id="{B6BEBFFF-2C4F-42A1-B5E8-4260E47917F4}"/>
              </a:ext>
            </a:extLst>
          </p:cNvPr>
          <p:cNvSpPr txBox="1"/>
          <p:nvPr/>
        </p:nvSpPr>
        <p:spPr>
          <a:xfrm rot="16200000">
            <a:off x="1897959" y="2697965"/>
            <a:ext cx="396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JHH5</a:t>
            </a:r>
          </a:p>
        </p:txBody>
      </p:sp>
      <p:sp>
        <p:nvSpPr>
          <p:cNvPr id="72" name="CasellaDiTesto 25">
            <a:extLst>
              <a:ext uri="{FF2B5EF4-FFF2-40B4-BE49-F238E27FC236}">
                <a16:creationId xmlns:a16="http://schemas.microsoft.com/office/drawing/2014/main" id="{0D3CD0BD-5926-4E1C-998C-A5D2C686AB42}"/>
              </a:ext>
            </a:extLst>
          </p:cNvPr>
          <p:cNvSpPr txBox="1"/>
          <p:nvPr/>
        </p:nvSpPr>
        <p:spPr>
          <a:xfrm rot="16200000">
            <a:off x="2133851" y="2679965"/>
            <a:ext cx="43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HepG2</a:t>
            </a:r>
          </a:p>
        </p:txBody>
      </p:sp>
      <p:sp>
        <p:nvSpPr>
          <p:cNvPr id="73" name="CasellaDiTesto 25">
            <a:extLst>
              <a:ext uri="{FF2B5EF4-FFF2-40B4-BE49-F238E27FC236}">
                <a16:creationId xmlns:a16="http://schemas.microsoft.com/office/drawing/2014/main" id="{A3FA720F-EB48-4FE9-87B2-90447406769D}"/>
              </a:ext>
            </a:extLst>
          </p:cNvPr>
          <p:cNvSpPr txBox="1"/>
          <p:nvPr/>
        </p:nvSpPr>
        <p:spPr>
          <a:xfrm rot="16200000">
            <a:off x="2474258" y="2715965"/>
            <a:ext cx="360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HLE</a:t>
            </a:r>
          </a:p>
        </p:txBody>
      </p:sp>
      <p:sp>
        <p:nvSpPr>
          <p:cNvPr id="74" name="CasellaDiTesto 25">
            <a:extLst>
              <a:ext uri="{FF2B5EF4-FFF2-40B4-BE49-F238E27FC236}">
                <a16:creationId xmlns:a16="http://schemas.microsoft.com/office/drawing/2014/main" id="{00211D1A-3B8F-4402-8133-3FBBFC45A02B}"/>
              </a:ext>
            </a:extLst>
          </p:cNvPr>
          <p:cNvSpPr txBox="1"/>
          <p:nvPr/>
        </p:nvSpPr>
        <p:spPr>
          <a:xfrm rot="16200000">
            <a:off x="2652864" y="2643965"/>
            <a:ext cx="50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SNU449</a:t>
            </a:r>
          </a:p>
        </p:txBody>
      </p:sp>
      <p:sp>
        <p:nvSpPr>
          <p:cNvPr id="75" name="CasellaDiTesto 24">
            <a:extLst>
              <a:ext uri="{FF2B5EF4-FFF2-40B4-BE49-F238E27FC236}">
                <a16:creationId xmlns:a16="http://schemas.microsoft.com/office/drawing/2014/main" id="{87C2FB6C-AFAE-4581-BFCA-AA744035B892}"/>
              </a:ext>
            </a:extLst>
          </p:cNvPr>
          <p:cNvSpPr txBox="1"/>
          <p:nvPr/>
        </p:nvSpPr>
        <p:spPr>
          <a:xfrm rot="16200000" flipH="1">
            <a:off x="4003957" y="2688674"/>
            <a:ext cx="43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Hep3B</a:t>
            </a:r>
          </a:p>
        </p:txBody>
      </p:sp>
      <p:sp>
        <p:nvSpPr>
          <p:cNvPr id="76" name="CasellaDiTesto 25">
            <a:extLst>
              <a:ext uri="{FF2B5EF4-FFF2-40B4-BE49-F238E27FC236}">
                <a16:creationId xmlns:a16="http://schemas.microsoft.com/office/drawing/2014/main" id="{413625E7-C2A5-424A-BA05-FEA216710FB8}"/>
              </a:ext>
            </a:extLst>
          </p:cNvPr>
          <p:cNvSpPr txBox="1"/>
          <p:nvPr/>
        </p:nvSpPr>
        <p:spPr>
          <a:xfrm rot="16200000">
            <a:off x="4314436" y="2706674"/>
            <a:ext cx="396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Huh7</a:t>
            </a:r>
          </a:p>
        </p:txBody>
      </p:sp>
      <p:cxnSp>
        <p:nvCxnSpPr>
          <p:cNvPr id="77" name="Connecteur droit 18">
            <a:extLst>
              <a:ext uri="{FF2B5EF4-FFF2-40B4-BE49-F238E27FC236}">
                <a16:creationId xmlns:a16="http://schemas.microsoft.com/office/drawing/2014/main" id="{EAD4F89C-05BD-4730-8910-E240045397F6}"/>
              </a:ext>
            </a:extLst>
          </p:cNvPr>
          <p:cNvCxnSpPr>
            <a:cxnSpLocks/>
          </p:cNvCxnSpPr>
          <p:nvPr/>
        </p:nvCxnSpPr>
        <p:spPr>
          <a:xfrm>
            <a:off x="4067402" y="2972330"/>
            <a:ext cx="194012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CasellaDiTesto 25">
            <a:extLst>
              <a:ext uri="{FF2B5EF4-FFF2-40B4-BE49-F238E27FC236}">
                <a16:creationId xmlns:a16="http://schemas.microsoft.com/office/drawing/2014/main" id="{175C45BC-2987-460E-83DB-7CE6BA801E34}"/>
              </a:ext>
            </a:extLst>
          </p:cNvPr>
          <p:cNvSpPr txBox="1"/>
          <p:nvPr/>
        </p:nvSpPr>
        <p:spPr>
          <a:xfrm rot="16200000">
            <a:off x="4592687" y="2742674"/>
            <a:ext cx="3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HLF</a:t>
            </a:r>
          </a:p>
        </p:txBody>
      </p:sp>
      <p:sp>
        <p:nvSpPr>
          <p:cNvPr id="79" name="CasellaDiTesto 25">
            <a:extLst>
              <a:ext uri="{FF2B5EF4-FFF2-40B4-BE49-F238E27FC236}">
                <a16:creationId xmlns:a16="http://schemas.microsoft.com/office/drawing/2014/main" id="{FF5ED09F-885B-4D9D-A9DB-572B550083D1}"/>
              </a:ext>
            </a:extLst>
          </p:cNvPr>
          <p:cNvSpPr txBox="1"/>
          <p:nvPr/>
        </p:nvSpPr>
        <p:spPr>
          <a:xfrm rot="16200000">
            <a:off x="4817009" y="2706674"/>
            <a:ext cx="396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JHH5</a:t>
            </a:r>
          </a:p>
        </p:txBody>
      </p:sp>
      <p:sp>
        <p:nvSpPr>
          <p:cNvPr id="80" name="CasellaDiTesto 25">
            <a:extLst>
              <a:ext uri="{FF2B5EF4-FFF2-40B4-BE49-F238E27FC236}">
                <a16:creationId xmlns:a16="http://schemas.microsoft.com/office/drawing/2014/main" id="{9E94E855-6997-4C9A-80A4-4E1553A973A4}"/>
              </a:ext>
            </a:extLst>
          </p:cNvPr>
          <p:cNvSpPr txBox="1"/>
          <p:nvPr/>
        </p:nvSpPr>
        <p:spPr>
          <a:xfrm rot="16200000">
            <a:off x="5058688" y="2688674"/>
            <a:ext cx="43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HepG2</a:t>
            </a:r>
          </a:p>
        </p:txBody>
      </p:sp>
      <p:sp>
        <p:nvSpPr>
          <p:cNvPr id="81" name="CasellaDiTesto 25">
            <a:extLst>
              <a:ext uri="{FF2B5EF4-FFF2-40B4-BE49-F238E27FC236}">
                <a16:creationId xmlns:a16="http://schemas.microsoft.com/office/drawing/2014/main" id="{608431E8-1E0B-480C-ADFD-F1EE8471AE28}"/>
              </a:ext>
            </a:extLst>
          </p:cNvPr>
          <p:cNvSpPr txBox="1"/>
          <p:nvPr/>
        </p:nvSpPr>
        <p:spPr>
          <a:xfrm rot="16200000">
            <a:off x="5375947" y="2742674"/>
            <a:ext cx="3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HLE</a:t>
            </a:r>
          </a:p>
        </p:txBody>
      </p:sp>
      <p:sp>
        <p:nvSpPr>
          <p:cNvPr id="82" name="CasellaDiTesto 25">
            <a:extLst>
              <a:ext uri="{FF2B5EF4-FFF2-40B4-BE49-F238E27FC236}">
                <a16:creationId xmlns:a16="http://schemas.microsoft.com/office/drawing/2014/main" id="{445B86AB-7F67-4EB3-83FE-FFD45B4F836B}"/>
              </a:ext>
            </a:extLst>
          </p:cNvPr>
          <p:cNvSpPr txBox="1"/>
          <p:nvPr/>
        </p:nvSpPr>
        <p:spPr>
          <a:xfrm rot="16200000">
            <a:off x="5571913" y="2652674"/>
            <a:ext cx="50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700" dirty="0"/>
              <a:t>SNU449</a:t>
            </a:r>
          </a:p>
        </p:txBody>
      </p:sp>
      <p:sp>
        <p:nvSpPr>
          <p:cNvPr id="83" name="CasellaDiTesto 42">
            <a:extLst>
              <a:ext uri="{FF2B5EF4-FFF2-40B4-BE49-F238E27FC236}">
                <a16:creationId xmlns:a16="http://schemas.microsoft.com/office/drawing/2014/main" id="{2C77AA41-11E1-4935-AB99-E3BB47E1EDC4}"/>
              </a:ext>
            </a:extLst>
          </p:cNvPr>
          <p:cNvSpPr txBox="1"/>
          <p:nvPr/>
        </p:nvSpPr>
        <p:spPr>
          <a:xfrm flipH="1">
            <a:off x="6057469" y="3187048"/>
            <a:ext cx="900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Anti-MET</a:t>
            </a:r>
            <a:endParaRPr lang="en-US" sz="800" dirty="0"/>
          </a:p>
        </p:txBody>
      </p:sp>
      <p:sp>
        <p:nvSpPr>
          <p:cNvPr id="84" name="CuadroTexto 1">
            <a:extLst>
              <a:ext uri="{FF2B5EF4-FFF2-40B4-BE49-F238E27FC236}">
                <a16:creationId xmlns:a16="http://schemas.microsoft.com/office/drawing/2014/main" id="{B1F3B42B-AEBA-4B55-8F23-BE8488432FFA}"/>
              </a:ext>
            </a:extLst>
          </p:cNvPr>
          <p:cNvSpPr txBox="1"/>
          <p:nvPr/>
        </p:nvSpPr>
        <p:spPr>
          <a:xfrm>
            <a:off x="5895603" y="9566754"/>
            <a:ext cx="959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cs typeface="Arial" panose="020B0604020202020204" pitchFamily="34" charset="0"/>
              </a:rPr>
              <a:t>Figure S6</a:t>
            </a:r>
          </a:p>
        </p:txBody>
      </p:sp>
    </p:spTree>
    <p:extLst>
      <p:ext uri="{BB962C8B-B14F-4D97-AF65-F5344CB8AC3E}">
        <p14:creationId xmlns:p14="http://schemas.microsoft.com/office/powerpoint/2010/main" val="2122098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59" y="573818"/>
            <a:ext cx="2334768" cy="469392"/>
          </a:xfrm>
          <a:prstGeom prst="rect">
            <a:avLst/>
          </a:prstGeom>
        </p:spPr>
      </p:pic>
      <p:pic>
        <p:nvPicPr>
          <p:cNvPr id="3" name="Image 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"/>
          <a:stretch/>
        </p:blipFill>
        <p:spPr>
          <a:xfrm>
            <a:off x="723659" y="1511512"/>
            <a:ext cx="2336400" cy="716280"/>
          </a:xfrm>
          <a:prstGeom prst="rect">
            <a:avLst/>
          </a:prstGeom>
        </p:spPr>
      </p:pic>
      <p:pic>
        <p:nvPicPr>
          <p:cNvPr id="4" name="Image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59" y="1283388"/>
            <a:ext cx="2336400" cy="17678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59" y="3774718"/>
            <a:ext cx="2336400" cy="361947"/>
          </a:xfrm>
          <a:prstGeom prst="rect">
            <a:avLst/>
          </a:prstGeom>
        </p:spPr>
      </p:pic>
      <p:pic>
        <p:nvPicPr>
          <p:cNvPr id="9" name="Image 8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7"/>
          <a:stretch/>
        </p:blipFill>
        <p:spPr>
          <a:xfrm>
            <a:off x="723659" y="2271314"/>
            <a:ext cx="2336400" cy="1456944"/>
          </a:xfrm>
          <a:prstGeom prst="rect">
            <a:avLst/>
          </a:prstGeom>
        </p:spPr>
      </p:pic>
      <p:pic>
        <p:nvPicPr>
          <p:cNvPr id="10" name="Image 9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59" y="1088339"/>
            <a:ext cx="2336400" cy="14935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59" y="4178583"/>
            <a:ext cx="2336400" cy="1231283"/>
          </a:xfrm>
          <a:prstGeom prst="rect">
            <a:avLst/>
          </a:prstGeom>
        </p:spPr>
      </p:pic>
      <p:sp>
        <p:nvSpPr>
          <p:cNvPr id="13" name="CasellaDiTesto 29">
            <a:extLst>
              <a:ext uri="{FF2B5EF4-FFF2-40B4-BE49-F238E27FC236}">
                <a16:creationId xmlns:a16="http://schemas.microsoft.com/office/drawing/2014/main" id="{9B21639C-58CD-4208-BF9E-D88B9E682EFF}"/>
              </a:ext>
            </a:extLst>
          </p:cNvPr>
          <p:cNvSpPr txBox="1"/>
          <p:nvPr/>
        </p:nvSpPr>
        <p:spPr>
          <a:xfrm flipH="1">
            <a:off x="2970809" y="53063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  <a:endParaRPr lang="en-US" sz="800" dirty="0"/>
          </a:p>
        </p:txBody>
      </p:sp>
      <p:sp>
        <p:nvSpPr>
          <p:cNvPr id="14" name="CasellaDiTesto 30">
            <a:extLst>
              <a:ext uri="{FF2B5EF4-FFF2-40B4-BE49-F238E27FC236}">
                <a16:creationId xmlns:a16="http://schemas.microsoft.com/office/drawing/2014/main" id="{61FFDDAB-8FE8-47B6-B82D-7E67BDC2EE51}"/>
              </a:ext>
            </a:extLst>
          </p:cNvPr>
          <p:cNvSpPr txBox="1"/>
          <p:nvPr/>
        </p:nvSpPr>
        <p:spPr>
          <a:xfrm flipH="1">
            <a:off x="2970809" y="616267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15" name="CasellaDiTesto 31">
            <a:extLst>
              <a:ext uri="{FF2B5EF4-FFF2-40B4-BE49-F238E27FC236}">
                <a16:creationId xmlns:a16="http://schemas.microsoft.com/office/drawing/2014/main" id="{C7A0E9AD-89DC-4C59-BCF1-F9CA58172026}"/>
              </a:ext>
            </a:extLst>
          </p:cNvPr>
          <p:cNvSpPr txBox="1"/>
          <p:nvPr/>
        </p:nvSpPr>
        <p:spPr>
          <a:xfrm flipH="1">
            <a:off x="2970809" y="70327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sp>
        <p:nvSpPr>
          <p:cNvPr id="17" name="CasellaDiTesto 46">
            <a:extLst>
              <a:ext uri="{FF2B5EF4-FFF2-40B4-BE49-F238E27FC236}">
                <a16:creationId xmlns:a16="http://schemas.microsoft.com/office/drawing/2014/main" id="{489F9B80-F4F2-4DD6-9023-EE672BB74CA6}"/>
              </a:ext>
            </a:extLst>
          </p:cNvPr>
          <p:cNvSpPr txBox="1"/>
          <p:nvPr/>
        </p:nvSpPr>
        <p:spPr>
          <a:xfrm flipH="1">
            <a:off x="2970809" y="78788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-70</a:t>
            </a:r>
          </a:p>
        </p:txBody>
      </p:sp>
      <p:sp>
        <p:nvSpPr>
          <p:cNvPr id="18" name="CasellaDiTesto 47">
            <a:extLst>
              <a:ext uri="{FF2B5EF4-FFF2-40B4-BE49-F238E27FC236}">
                <a16:creationId xmlns:a16="http://schemas.microsoft.com/office/drawing/2014/main" id="{8DF0A735-78E7-4217-87AD-21745A4CC318}"/>
              </a:ext>
            </a:extLst>
          </p:cNvPr>
          <p:cNvSpPr txBox="1"/>
          <p:nvPr/>
        </p:nvSpPr>
        <p:spPr>
          <a:xfrm flipH="1">
            <a:off x="2970809" y="90986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-55</a:t>
            </a:r>
          </a:p>
        </p:txBody>
      </p:sp>
      <p:sp>
        <p:nvSpPr>
          <p:cNvPr id="19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2970809" y="127689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-35</a:t>
            </a:r>
          </a:p>
        </p:txBody>
      </p:sp>
      <p:sp>
        <p:nvSpPr>
          <p:cNvPr id="20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2970809" y="132598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</a:t>
            </a:r>
          </a:p>
        </p:txBody>
      </p:sp>
      <p:sp>
        <p:nvSpPr>
          <p:cNvPr id="21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2970809" y="169302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-15</a:t>
            </a:r>
          </a:p>
        </p:txBody>
      </p:sp>
      <p:sp>
        <p:nvSpPr>
          <p:cNvPr id="22" name="CasellaDiTesto 58">
            <a:extLst>
              <a:ext uri="{FF2B5EF4-FFF2-40B4-BE49-F238E27FC236}">
                <a16:creationId xmlns:a16="http://schemas.microsoft.com/office/drawing/2014/main" id="{92037F20-F80E-4F14-8AAB-6EB472C59147}"/>
              </a:ext>
            </a:extLst>
          </p:cNvPr>
          <p:cNvSpPr txBox="1"/>
          <p:nvPr/>
        </p:nvSpPr>
        <p:spPr>
          <a:xfrm flipH="1">
            <a:off x="2970809" y="218785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  <a:endParaRPr lang="en-US" sz="800" dirty="0"/>
          </a:p>
        </p:txBody>
      </p:sp>
      <p:sp>
        <p:nvSpPr>
          <p:cNvPr id="23" name="CasellaDiTesto 59">
            <a:extLst>
              <a:ext uri="{FF2B5EF4-FFF2-40B4-BE49-F238E27FC236}">
                <a16:creationId xmlns:a16="http://schemas.microsoft.com/office/drawing/2014/main" id="{1910900C-4507-4CD0-8AF7-A332B694D2C1}"/>
              </a:ext>
            </a:extLst>
          </p:cNvPr>
          <p:cNvSpPr txBox="1"/>
          <p:nvPr/>
        </p:nvSpPr>
        <p:spPr>
          <a:xfrm flipH="1">
            <a:off x="2970809" y="229783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24" name="CasellaDiTesto 60">
            <a:extLst>
              <a:ext uri="{FF2B5EF4-FFF2-40B4-BE49-F238E27FC236}">
                <a16:creationId xmlns:a16="http://schemas.microsoft.com/office/drawing/2014/main" id="{D988010C-0608-4DDA-9110-AB24BB44E4E6}"/>
              </a:ext>
            </a:extLst>
          </p:cNvPr>
          <p:cNvSpPr txBox="1"/>
          <p:nvPr/>
        </p:nvSpPr>
        <p:spPr>
          <a:xfrm flipH="1">
            <a:off x="2970809" y="238457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sp>
        <p:nvSpPr>
          <p:cNvPr id="25" name="CasellaDiTesto 61">
            <a:extLst>
              <a:ext uri="{FF2B5EF4-FFF2-40B4-BE49-F238E27FC236}">
                <a16:creationId xmlns:a16="http://schemas.microsoft.com/office/drawing/2014/main" id="{ACF6E1FA-725C-49F9-A1CC-7374FB4A51CE}"/>
              </a:ext>
            </a:extLst>
          </p:cNvPr>
          <p:cNvSpPr txBox="1"/>
          <p:nvPr/>
        </p:nvSpPr>
        <p:spPr>
          <a:xfrm flipH="1">
            <a:off x="2970809" y="246174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-70</a:t>
            </a:r>
          </a:p>
        </p:txBody>
      </p:sp>
      <p:sp>
        <p:nvSpPr>
          <p:cNvPr id="26" name="CasellaDiTesto 62">
            <a:extLst>
              <a:ext uri="{FF2B5EF4-FFF2-40B4-BE49-F238E27FC236}">
                <a16:creationId xmlns:a16="http://schemas.microsoft.com/office/drawing/2014/main" id="{F0740FC5-2AC4-4274-9D77-BDEDF6D8E90E}"/>
              </a:ext>
            </a:extLst>
          </p:cNvPr>
          <p:cNvSpPr txBox="1"/>
          <p:nvPr/>
        </p:nvSpPr>
        <p:spPr>
          <a:xfrm flipH="1">
            <a:off x="2970809" y="257881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-55</a:t>
            </a:r>
          </a:p>
        </p:txBody>
      </p:sp>
      <p:sp>
        <p:nvSpPr>
          <p:cNvPr id="27" name="CasellaDiTesto 63">
            <a:extLst>
              <a:ext uri="{FF2B5EF4-FFF2-40B4-BE49-F238E27FC236}">
                <a16:creationId xmlns:a16="http://schemas.microsoft.com/office/drawing/2014/main" id="{30A3CFED-E386-46F0-8AF5-684A473F3CBC}"/>
              </a:ext>
            </a:extLst>
          </p:cNvPr>
          <p:cNvSpPr txBox="1"/>
          <p:nvPr/>
        </p:nvSpPr>
        <p:spPr>
          <a:xfrm flipH="1">
            <a:off x="2970809" y="2788789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-35</a:t>
            </a:r>
          </a:p>
        </p:txBody>
      </p:sp>
      <p:sp>
        <p:nvSpPr>
          <p:cNvPr id="28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2970809" y="290129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</a:t>
            </a:r>
          </a:p>
        </p:txBody>
      </p:sp>
      <p:sp>
        <p:nvSpPr>
          <p:cNvPr id="29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2970809" y="323182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-15</a:t>
            </a:r>
          </a:p>
        </p:txBody>
      </p:sp>
      <p:sp>
        <p:nvSpPr>
          <p:cNvPr id="38" name="Rettangolo 1">
            <a:extLst>
              <a:ext uri="{FF2B5EF4-FFF2-40B4-BE49-F238E27FC236}">
                <a16:creationId xmlns:a16="http://schemas.microsoft.com/office/drawing/2014/main" id="{2F1CAA09-B3BC-454B-9BE8-55A7030F7DEB}"/>
              </a:ext>
            </a:extLst>
          </p:cNvPr>
          <p:cNvSpPr/>
          <p:nvPr/>
        </p:nvSpPr>
        <p:spPr>
          <a:xfrm>
            <a:off x="989679" y="835483"/>
            <a:ext cx="1872000" cy="144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9" name="Rettangolo 1">
            <a:extLst>
              <a:ext uri="{FF2B5EF4-FFF2-40B4-BE49-F238E27FC236}">
                <a16:creationId xmlns:a16="http://schemas.microsoft.com/office/drawing/2014/main" id="{2F1CAA09-B3BC-454B-9BE8-55A7030F7DEB}"/>
              </a:ext>
            </a:extLst>
          </p:cNvPr>
          <p:cNvSpPr/>
          <p:nvPr/>
        </p:nvSpPr>
        <p:spPr>
          <a:xfrm>
            <a:off x="954054" y="1093760"/>
            <a:ext cx="2052000" cy="144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0" name="Rettangolo 1">
            <a:extLst>
              <a:ext uri="{FF2B5EF4-FFF2-40B4-BE49-F238E27FC236}">
                <a16:creationId xmlns:a16="http://schemas.microsoft.com/office/drawing/2014/main" id="{2F1CAA09-B3BC-454B-9BE8-55A7030F7DEB}"/>
              </a:ext>
            </a:extLst>
          </p:cNvPr>
          <p:cNvSpPr/>
          <p:nvPr/>
        </p:nvSpPr>
        <p:spPr>
          <a:xfrm>
            <a:off x="955043" y="1276876"/>
            <a:ext cx="2052000" cy="144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Rettangolo 1">
            <a:extLst>
              <a:ext uri="{FF2B5EF4-FFF2-40B4-BE49-F238E27FC236}">
                <a16:creationId xmlns:a16="http://schemas.microsoft.com/office/drawing/2014/main" id="{2F1CAA09-B3BC-454B-9BE8-55A7030F7DEB}"/>
              </a:ext>
            </a:extLst>
          </p:cNvPr>
          <p:cNvSpPr/>
          <p:nvPr/>
        </p:nvSpPr>
        <p:spPr>
          <a:xfrm>
            <a:off x="953066" y="1727047"/>
            <a:ext cx="2016000" cy="180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4" name="Rettangolo 1">
            <a:extLst>
              <a:ext uri="{FF2B5EF4-FFF2-40B4-BE49-F238E27FC236}">
                <a16:creationId xmlns:a16="http://schemas.microsoft.com/office/drawing/2014/main" id="{2F1CAA09-B3BC-454B-9BE8-55A7030F7DEB}"/>
              </a:ext>
            </a:extLst>
          </p:cNvPr>
          <p:cNvSpPr/>
          <p:nvPr/>
        </p:nvSpPr>
        <p:spPr>
          <a:xfrm>
            <a:off x="1085834" y="3934955"/>
            <a:ext cx="1800000" cy="180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7" name="CasellaDiTesto 58">
            <a:extLst>
              <a:ext uri="{FF2B5EF4-FFF2-40B4-BE49-F238E27FC236}">
                <a16:creationId xmlns:a16="http://schemas.microsoft.com/office/drawing/2014/main" id="{92037F20-F80E-4F14-8AAB-6EB472C59147}"/>
              </a:ext>
            </a:extLst>
          </p:cNvPr>
          <p:cNvSpPr txBox="1"/>
          <p:nvPr/>
        </p:nvSpPr>
        <p:spPr>
          <a:xfrm flipH="1">
            <a:off x="2970809" y="410476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  <a:endParaRPr lang="en-US" sz="800" dirty="0"/>
          </a:p>
        </p:txBody>
      </p:sp>
      <p:sp>
        <p:nvSpPr>
          <p:cNvPr id="48" name="CasellaDiTesto 59">
            <a:extLst>
              <a:ext uri="{FF2B5EF4-FFF2-40B4-BE49-F238E27FC236}">
                <a16:creationId xmlns:a16="http://schemas.microsoft.com/office/drawing/2014/main" id="{1910900C-4507-4CD0-8AF7-A332B694D2C1}"/>
              </a:ext>
            </a:extLst>
          </p:cNvPr>
          <p:cNvSpPr txBox="1"/>
          <p:nvPr/>
        </p:nvSpPr>
        <p:spPr>
          <a:xfrm flipH="1">
            <a:off x="2970809" y="417912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49" name="CasellaDiTesto 60">
            <a:extLst>
              <a:ext uri="{FF2B5EF4-FFF2-40B4-BE49-F238E27FC236}">
                <a16:creationId xmlns:a16="http://schemas.microsoft.com/office/drawing/2014/main" id="{D988010C-0608-4DDA-9110-AB24BB44E4E6}"/>
              </a:ext>
            </a:extLst>
          </p:cNvPr>
          <p:cNvSpPr txBox="1"/>
          <p:nvPr/>
        </p:nvSpPr>
        <p:spPr>
          <a:xfrm flipH="1">
            <a:off x="2970809" y="426585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sp>
        <p:nvSpPr>
          <p:cNvPr id="50" name="CasellaDiTesto 61">
            <a:extLst>
              <a:ext uri="{FF2B5EF4-FFF2-40B4-BE49-F238E27FC236}">
                <a16:creationId xmlns:a16="http://schemas.microsoft.com/office/drawing/2014/main" id="{ACF6E1FA-725C-49F9-A1CC-7374FB4A51CE}"/>
              </a:ext>
            </a:extLst>
          </p:cNvPr>
          <p:cNvSpPr txBox="1"/>
          <p:nvPr/>
        </p:nvSpPr>
        <p:spPr>
          <a:xfrm flipH="1">
            <a:off x="2970809" y="4342556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-70</a:t>
            </a:r>
          </a:p>
        </p:txBody>
      </p:sp>
      <p:sp>
        <p:nvSpPr>
          <p:cNvPr id="51" name="CasellaDiTesto 62">
            <a:extLst>
              <a:ext uri="{FF2B5EF4-FFF2-40B4-BE49-F238E27FC236}">
                <a16:creationId xmlns:a16="http://schemas.microsoft.com/office/drawing/2014/main" id="{F0740FC5-2AC4-4274-9D77-BDEDF6D8E90E}"/>
              </a:ext>
            </a:extLst>
          </p:cNvPr>
          <p:cNvSpPr txBox="1"/>
          <p:nvPr/>
        </p:nvSpPr>
        <p:spPr>
          <a:xfrm flipH="1">
            <a:off x="2970809" y="4436351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-55</a:t>
            </a:r>
          </a:p>
        </p:txBody>
      </p:sp>
      <p:sp>
        <p:nvSpPr>
          <p:cNvPr id="52" name="CasellaDiTesto 63">
            <a:extLst>
              <a:ext uri="{FF2B5EF4-FFF2-40B4-BE49-F238E27FC236}">
                <a16:creationId xmlns:a16="http://schemas.microsoft.com/office/drawing/2014/main" id="{30A3CFED-E386-46F0-8AF5-684A473F3CBC}"/>
              </a:ext>
            </a:extLst>
          </p:cNvPr>
          <p:cNvSpPr txBox="1"/>
          <p:nvPr/>
        </p:nvSpPr>
        <p:spPr>
          <a:xfrm flipH="1">
            <a:off x="2970809" y="4598824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-35</a:t>
            </a:r>
          </a:p>
        </p:txBody>
      </p:sp>
      <p:sp>
        <p:nvSpPr>
          <p:cNvPr id="53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2970809" y="4699455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</a:t>
            </a:r>
          </a:p>
        </p:txBody>
      </p:sp>
      <p:sp>
        <p:nvSpPr>
          <p:cNvPr id="54" name="CasellaDiTesto 48">
            <a:extLst>
              <a:ext uri="{FF2B5EF4-FFF2-40B4-BE49-F238E27FC236}">
                <a16:creationId xmlns:a16="http://schemas.microsoft.com/office/drawing/2014/main" id="{4BC058B5-1301-4270-BB1C-9320094E4A17}"/>
              </a:ext>
            </a:extLst>
          </p:cNvPr>
          <p:cNvSpPr txBox="1"/>
          <p:nvPr/>
        </p:nvSpPr>
        <p:spPr>
          <a:xfrm flipH="1">
            <a:off x="2970809" y="4994361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-15</a:t>
            </a:r>
          </a:p>
        </p:txBody>
      </p:sp>
      <p:sp>
        <p:nvSpPr>
          <p:cNvPr id="55" name="CasellaDiTesto 29">
            <a:extLst>
              <a:ext uri="{FF2B5EF4-FFF2-40B4-BE49-F238E27FC236}">
                <a16:creationId xmlns:a16="http://schemas.microsoft.com/office/drawing/2014/main" id="{9B21639C-58CD-4208-BF9E-D88B9E682EFF}"/>
              </a:ext>
            </a:extLst>
          </p:cNvPr>
          <p:cNvSpPr txBox="1"/>
          <p:nvPr/>
        </p:nvSpPr>
        <p:spPr>
          <a:xfrm flipH="1">
            <a:off x="2970809" y="377916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-250</a:t>
            </a:r>
            <a:endParaRPr lang="en-US" sz="800" dirty="0"/>
          </a:p>
        </p:txBody>
      </p:sp>
      <p:sp>
        <p:nvSpPr>
          <p:cNvPr id="56" name="CasellaDiTesto 30">
            <a:extLst>
              <a:ext uri="{FF2B5EF4-FFF2-40B4-BE49-F238E27FC236}">
                <a16:creationId xmlns:a16="http://schemas.microsoft.com/office/drawing/2014/main" id="{61FFDDAB-8FE8-47B6-B82D-7E67BDC2EE51}"/>
              </a:ext>
            </a:extLst>
          </p:cNvPr>
          <p:cNvSpPr txBox="1"/>
          <p:nvPr/>
        </p:nvSpPr>
        <p:spPr>
          <a:xfrm flipH="1">
            <a:off x="2970809" y="390574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-130</a:t>
            </a:r>
            <a:endParaRPr lang="en-US" sz="800" dirty="0"/>
          </a:p>
        </p:txBody>
      </p:sp>
      <p:sp>
        <p:nvSpPr>
          <p:cNvPr id="57" name="CasellaDiTesto 31">
            <a:extLst>
              <a:ext uri="{FF2B5EF4-FFF2-40B4-BE49-F238E27FC236}">
                <a16:creationId xmlns:a16="http://schemas.microsoft.com/office/drawing/2014/main" id="{C7A0E9AD-89DC-4C59-BCF1-F9CA58172026}"/>
              </a:ext>
            </a:extLst>
          </p:cNvPr>
          <p:cNvSpPr txBox="1"/>
          <p:nvPr/>
        </p:nvSpPr>
        <p:spPr>
          <a:xfrm flipH="1">
            <a:off x="2970809" y="3992754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-100</a:t>
            </a:r>
            <a:endParaRPr lang="en-US" sz="800" dirty="0"/>
          </a:p>
        </p:txBody>
      </p:sp>
      <p:cxnSp>
        <p:nvCxnSpPr>
          <p:cNvPr id="65" name="Connecteur droit 64"/>
          <p:cNvCxnSpPr/>
          <p:nvPr/>
        </p:nvCxnSpPr>
        <p:spPr>
          <a:xfrm>
            <a:off x="1077149" y="442728"/>
            <a:ext cx="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>
            <a:off x="1657253" y="440273"/>
            <a:ext cx="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/>
          <p:nvPr/>
        </p:nvCxnSpPr>
        <p:spPr>
          <a:xfrm>
            <a:off x="2259478" y="445192"/>
            <a:ext cx="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>
            <a:off x="1121393" y="241171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Huh7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1708868" y="241171"/>
            <a:ext cx="452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JHH5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2284056" y="241171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Hep3B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1077149" y="406278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-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1671998" y="406278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-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2274221" y="406278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-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1281166" y="401368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24h</a:t>
            </a:r>
          </a:p>
        </p:txBody>
      </p:sp>
      <p:sp>
        <p:nvSpPr>
          <p:cNvPr id="75" name="ZoneTexte 74"/>
          <p:cNvSpPr txBox="1"/>
          <p:nvPr/>
        </p:nvSpPr>
        <p:spPr>
          <a:xfrm>
            <a:off x="1890764" y="401368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24h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2478241" y="401368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24h</a:t>
            </a:r>
          </a:p>
        </p:txBody>
      </p:sp>
      <p:sp>
        <p:nvSpPr>
          <p:cNvPr id="89" name="CasellaDiTesto 72">
            <a:extLst>
              <a:ext uri="{FF2B5EF4-FFF2-40B4-BE49-F238E27FC236}">
                <a16:creationId xmlns:a16="http://schemas.microsoft.com/office/drawing/2014/main" id="{513FD1CF-4527-444B-AFE6-FF92FECBC3FD}"/>
              </a:ext>
            </a:extLst>
          </p:cNvPr>
          <p:cNvSpPr txBox="1"/>
          <p:nvPr/>
        </p:nvSpPr>
        <p:spPr>
          <a:xfrm flipH="1">
            <a:off x="232046" y="2782613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91" name="CasellaDiTesto 77">
            <a:extLst>
              <a:ext uri="{FF2B5EF4-FFF2-40B4-BE49-F238E27FC236}">
                <a16:creationId xmlns:a16="http://schemas.microsoft.com/office/drawing/2014/main" id="{6210CE33-0571-4028-A2AF-0C210BFFEA41}"/>
              </a:ext>
            </a:extLst>
          </p:cNvPr>
          <p:cNvSpPr txBox="1"/>
          <p:nvPr/>
        </p:nvSpPr>
        <p:spPr>
          <a:xfrm flipH="1">
            <a:off x="232046" y="818643"/>
            <a:ext cx="576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Anti-MYC</a:t>
            </a:r>
            <a:endParaRPr lang="en-US" sz="800" dirty="0"/>
          </a:p>
        </p:txBody>
      </p:sp>
      <p:sp>
        <p:nvSpPr>
          <p:cNvPr id="92" name="CasellaDiTesto 42">
            <a:extLst>
              <a:ext uri="{FF2B5EF4-FFF2-40B4-BE49-F238E27FC236}">
                <a16:creationId xmlns:a16="http://schemas.microsoft.com/office/drawing/2014/main" id="{2C77AA41-11E1-4935-AB99-E3BB47E1EDC4}"/>
              </a:ext>
            </a:extLst>
          </p:cNvPr>
          <p:cNvSpPr txBox="1"/>
          <p:nvPr/>
        </p:nvSpPr>
        <p:spPr>
          <a:xfrm flipH="1">
            <a:off x="232046" y="3911339"/>
            <a:ext cx="57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Anti-MET</a:t>
            </a:r>
            <a:endParaRPr lang="en-US" sz="800" dirty="0"/>
          </a:p>
        </p:txBody>
      </p:sp>
      <p:sp>
        <p:nvSpPr>
          <p:cNvPr id="93" name="CasellaDiTesto 49">
            <a:extLst>
              <a:ext uri="{FF2B5EF4-FFF2-40B4-BE49-F238E27FC236}">
                <a16:creationId xmlns:a16="http://schemas.microsoft.com/office/drawing/2014/main" id="{53FFF2B2-1D51-48E1-BD41-B995A392C92B}"/>
              </a:ext>
            </a:extLst>
          </p:cNvPr>
          <p:cNvSpPr txBox="1"/>
          <p:nvPr/>
        </p:nvSpPr>
        <p:spPr>
          <a:xfrm flipH="1">
            <a:off x="160046" y="1062837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Anti-ACTIN</a:t>
            </a:r>
            <a:endParaRPr lang="en-US" sz="800" dirty="0"/>
          </a:p>
        </p:txBody>
      </p:sp>
      <p:sp>
        <p:nvSpPr>
          <p:cNvPr id="94" name="CasellaDiTesto 49">
            <a:extLst>
              <a:ext uri="{FF2B5EF4-FFF2-40B4-BE49-F238E27FC236}">
                <a16:creationId xmlns:a16="http://schemas.microsoft.com/office/drawing/2014/main" id="{53FFF2B2-1D51-48E1-BD41-B995A392C92B}"/>
              </a:ext>
            </a:extLst>
          </p:cNvPr>
          <p:cNvSpPr txBox="1"/>
          <p:nvPr/>
        </p:nvSpPr>
        <p:spPr>
          <a:xfrm flipH="1">
            <a:off x="16046" y="1283817"/>
            <a:ext cx="79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Anti-CYCLIND1</a:t>
            </a:r>
            <a:endParaRPr lang="en-US" sz="800" dirty="0"/>
          </a:p>
        </p:txBody>
      </p:sp>
      <p:sp>
        <p:nvSpPr>
          <p:cNvPr id="95" name="CasellaDiTesto 49">
            <a:extLst>
              <a:ext uri="{FF2B5EF4-FFF2-40B4-BE49-F238E27FC236}">
                <a16:creationId xmlns:a16="http://schemas.microsoft.com/office/drawing/2014/main" id="{53FFF2B2-1D51-48E1-BD41-B995A392C92B}"/>
              </a:ext>
            </a:extLst>
          </p:cNvPr>
          <p:cNvSpPr txBox="1"/>
          <p:nvPr/>
        </p:nvSpPr>
        <p:spPr>
          <a:xfrm flipH="1">
            <a:off x="16046" y="1725777"/>
            <a:ext cx="79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Anti-SURVIVIN</a:t>
            </a:r>
            <a:endParaRPr lang="en-US" sz="800" dirty="0"/>
          </a:p>
        </p:txBody>
      </p:sp>
      <p:sp>
        <p:nvSpPr>
          <p:cNvPr id="99" name="CasellaDiTesto 72">
            <a:extLst>
              <a:ext uri="{FF2B5EF4-FFF2-40B4-BE49-F238E27FC236}">
                <a16:creationId xmlns:a16="http://schemas.microsoft.com/office/drawing/2014/main" id="{513FD1CF-4527-444B-AFE6-FF92FECBC3FD}"/>
              </a:ext>
            </a:extLst>
          </p:cNvPr>
          <p:cNvSpPr txBox="1"/>
          <p:nvPr/>
        </p:nvSpPr>
        <p:spPr>
          <a:xfrm flipH="1">
            <a:off x="232046" y="4594048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100" name="CuadroTexto 1">
            <a:extLst>
              <a:ext uri="{FF2B5EF4-FFF2-40B4-BE49-F238E27FC236}">
                <a16:creationId xmlns:a16="http://schemas.microsoft.com/office/drawing/2014/main" id="{B1F3B42B-AEBA-4B55-8F23-BE8488432FFA}"/>
              </a:ext>
            </a:extLst>
          </p:cNvPr>
          <p:cNvSpPr txBox="1"/>
          <p:nvPr/>
        </p:nvSpPr>
        <p:spPr>
          <a:xfrm>
            <a:off x="5929972" y="9566754"/>
            <a:ext cx="925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latin typeface="+mj-lt"/>
                <a:cs typeface="Arial" panose="020B0604020202020204" pitchFamily="34" charset="0"/>
              </a:rPr>
              <a:t>Figure S7</a:t>
            </a:r>
          </a:p>
        </p:txBody>
      </p:sp>
      <p:pic>
        <p:nvPicPr>
          <p:cNvPr id="43" name="Immagine 42">
            <a:extLst>
              <a:ext uri="{FF2B5EF4-FFF2-40B4-BE49-F238E27FC236}">
                <a16:creationId xmlns:a16="http://schemas.microsoft.com/office/drawing/2014/main" id="{6F0B8168-1EA2-3C0F-3DA8-AC3A48BBA64D}"/>
              </a:ext>
            </a:extLst>
          </p:cNvPr>
          <p:cNvPicPr>
            <a:picLocks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9"/>
          <a:stretch/>
        </p:blipFill>
        <p:spPr>
          <a:xfrm>
            <a:off x="3781251" y="573818"/>
            <a:ext cx="2336400" cy="738650"/>
          </a:xfrm>
          <a:prstGeom prst="rect">
            <a:avLst/>
          </a:prstGeom>
        </p:spPr>
      </p:pic>
      <p:pic>
        <p:nvPicPr>
          <p:cNvPr id="78" name="Immagine 77">
            <a:extLst>
              <a:ext uri="{FF2B5EF4-FFF2-40B4-BE49-F238E27FC236}">
                <a16:creationId xmlns:a16="http://schemas.microsoft.com/office/drawing/2014/main" id="{C7DA4196-D2B6-C042-0E99-05320506CEF0}"/>
              </a:ext>
            </a:extLst>
          </p:cNvPr>
          <p:cNvPicPr>
            <a:picLocks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6" b="3413"/>
          <a:stretch/>
        </p:blipFill>
        <p:spPr>
          <a:xfrm>
            <a:off x="3781251" y="1352200"/>
            <a:ext cx="2336400" cy="338554"/>
          </a:xfrm>
          <a:prstGeom prst="rect">
            <a:avLst/>
          </a:prstGeom>
        </p:spPr>
      </p:pic>
      <p:pic>
        <p:nvPicPr>
          <p:cNvPr id="80" name="Immagine 79">
            <a:extLst>
              <a:ext uri="{FF2B5EF4-FFF2-40B4-BE49-F238E27FC236}">
                <a16:creationId xmlns:a16="http://schemas.microsoft.com/office/drawing/2014/main" id="{531D2AB8-B9FF-80E4-C62A-DC71FF61322C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251" y="3235666"/>
            <a:ext cx="2336400" cy="606552"/>
          </a:xfrm>
          <a:prstGeom prst="rect">
            <a:avLst/>
          </a:prstGeom>
        </p:spPr>
      </p:pic>
      <p:pic>
        <p:nvPicPr>
          <p:cNvPr id="82" name="Immagine 81">
            <a:extLst>
              <a:ext uri="{FF2B5EF4-FFF2-40B4-BE49-F238E27FC236}">
                <a16:creationId xmlns:a16="http://schemas.microsoft.com/office/drawing/2014/main" id="{43C95023-37CF-3361-F406-7811BAB5325E}"/>
              </a:ext>
            </a:extLst>
          </p:cNvPr>
          <p:cNvPicPr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7" t="4516" r="3508"/>
          <a:stretch/>
        </p:blipFill>
        <p:spPr>
          <a:xfrm>
            <a:off x="3781251" y="1739030"/>
            <a:ext cx="2336400" cy="1456944"/>
          </a:xfrm>
          <a:prstGeom prst="rect">
            <a:avLst/>
          </a:prstGeom>
        </p:spPr>
      </p:pic>
      <p:pic>
        <p:nvPicPr>
          <p:cNvPr id="84" name="Immagine 83">
            <a:extLst>
              <a:ext uri="{FF2B5EF4-FFF2-40B4-BE49-F238E27FC236}">
                <a16:creationId xmlns:a16="http://schemas.microsoft.com/office/drawing/2014/main" id="{2328E515-6630-C753-D8DA-2CEC793F0940}"/>
              </a:ext>
            </a:extLst>
          </p:cNvPr>
          <p:cNvPicPr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3" r="9685"/>
          <a:stretch/>
        </p:blipFill>
        <p:spPr>
          <a:xfrm>
            <a:off x="3781251" y="3877845"/>
            <a:ext cx="2336400" cy="169252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A3DD584-BD57-8341-5EA0-640C0C703979}"/>
              </a:ext>
            </a:extLst>
          </p:cNvPr>
          <p:cNvPicPr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59"/>
          <a:stretch/>
        </p:blipFill>
        <p:spPr>
          <a:xfrm>
            <a:off x="3781251" y="5613723"/>
            <a:ext cx="2336400" cy="62919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4A88B88-ADFF-5418-47D0-7925863930E2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251" y="6289937"/>
            <a:ext cx="2336400" cy="725424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:a16="http://schemas.microsoft.com/office/drawing/2014/main" id="{CC415241-F3FB-CD36-A4A5-71139BB2043C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251" y="7062309"/>
            <a:ext cx="2336400" cy="1850136"/>
          </a:xfrm>
          <a:prstGeom prst="rect">
            <a:avLst/>
          </a:prstGeom>
        </p:spPr>
      </p:pic>
      <p:sp>
        <p:nvSpPr>
          <p:cNvPr id="77" name="Rettangolo 1">
            <a:extLst>
              <a:ext uri="{FF2B5EF4-FFF2-40B4-BE49-F238E27FC236}">
                <a16:creationId xmlns:a16="http://schemas.microsoft.com/office/drawing/2014/main" id="{EF2757AA-042E-C614-DDC1-E79646BD1C96}"/>
              </a:ext>
            </a:extLst>
          </p:cNvPr>
          <p:cNvSpPr/>
          <p:nvPr/>
        </p:nvSpPr>
        <p:spPr>
          <a:xfrm>
            <a:off x="4036353" y="1019687"/>
            <a:ext cx="1728000" cy="180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9" name="Rettangolo 1">
            <a:extLst>
              <a:ext uri="{FF2B5EF4-FFF2-40B4-BE49-F238E27FC236}">
                <a16:creationId xmlns:a16="http://schemas.microsoft.com/office/drawing/2014/main" id="{A6E6C86D-CA00-7D65-7609-2351C93DDD06}"/>
              </a:ext>
            </a:extLst>
          </p:cNvPr>
          <p:cNvSpPr/>
          <p:nvPr/>
        </p:nvSpPr>
        <p:spPr>
          <a:xfrm>
            <a:off x="4021782" y="1569649"/>
            <a:ext cx="1728000" cy="108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1" name="Rettangolo 1">
            <a:extLst>
              <a:ext uri="{FF2B5EF4-FFF2-40B4-BE49-F238E27FC236}">
                <a16:creationId xmlns:a16="http://schemas.microsoft.com/office/drawing/2014/main" id="{221105DB-2575-D93C-09E2-BF10CD63468F}"/>
              </a:ext>
            </a:extLst>
          </p:cNvPr>
          <p:cNvSpPr/>
          <p:nvPr/>
        </p:nvSpPr>
        <p:spPr>
          <a:xfrm>
            <a:off x="3982030" y="3581339"/>
            <a:ext cx="1728000" cy="180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3" name="Rettangolo 1">
            <a:extLst>
              <a:ext uri="{FF2B5EF4-FFF2-40B4-BE49-F238E27FC236}">
                <a16:creationId xmlns:a16="http://schemas.microsoft.com/office/drawing/2014/main" id="{329C72DA-B3CA-F736-E836-C065B9CFC0ED}"/>
              </a:ext>
            </a:extLst>
          </p:cNvPr>
          <p:cNvSpPr/>
          <p:nvPr/>
        </p:nvSpPr>
        <p:spPr>
          <a:xfrm>
            <a:off x="3919744" y="5657955"/>
            <a:ext cx="1836000" cy="180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5" name="Rettangolo 1">
            <a:extLst>
              <a:ext uri="{FF2B5EF4-FFF2-40B4-BE49-F238E27FC236}">
                <a16:creationId xmlns:a16="http://schemas.microsoft.com/office/drawing/2014/main" id="{1907EF1E-0A33-7FEE-EC8E-3FDAA4A42CD4}"/>
              </a:ext>
            </a:extLst>
          </p:cNvPr>
          <p:cNvSpPr/>
          <p:nvPr/>
        </p:nvSpPr>
        <p:spPr>
          <a:xfrm>
            <a:off x="3984676" y="6677051"/>
            <a:ext cx="1692000" cy="252000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03" name="Connecteur droit 64">
            <a:extLst>
              <a:ext uri="{FF2B5EF4-FFF2-40B4-BE49-F238E27FC236}">
                <a16:creationId xmlns:a16="http://schemas.microsoft.com/office/drawing/2014/main" id="{0207F2C0-5153-E77C-D774-4F256D47B281}"/>
              </a:ext>
            </a:extLst>
          </p:cNvPr>
          <p:cNvCxnSpPr/>
          <p:nvPr/>
        </p:nvCxnSpPr>
        <p:spPr>
          <a:xfrm>
            <a:off x="4052256" y="444056"/>
            <a:ext cx="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65">
            <a:extLst>
              <a:ext uri="{FF2B5EF4-FFF2-40B4-BE49-F238E27FC236}">
                <a16:creationId xmlns:a16="http://schemas.microsoft.com/office/drawing/2014/main" id="{2DE3EA60-D9D2-AD0F-A410-34A62BCFD8B4}"/>
              </a:ext>
            </a:extLst>
          </p:cNvPr>
          <p:cNvCxnSpPr/>
          <p:nvPr/>
        </p:nvCxnSpPr>
        <p:spPr>
          <a:xfrm>
            <a:off x="4632360" y="441601"/>
            <a:ext cx="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eur droit 66">
            <a:extLst>
              <a:ext uri="{FF2B5EF4-FFF2-40B4-BE49-F238E27FC236}">
                <a16:creationId xmlns:a16="http://schemas.microsoft.com/office/drawing/2014/main" id="{A67E95E9-C6EC-3404-62BE-DA6FD9F4AE7B}"/>
              </a:ext>
            </a:extLst>
          </p:cNvPr>
          <p:cNvCxnSpPr/>
          <p:nvPr/>
        </p:nvCxnSpPr>
        <p:spPr>
          <a:xfrm>
            <a:off x="5234585" y="446520"/>
            <a:ext cx="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ZoneTexte 67">
            <a:extLst>
              <a:ext uri="{FF2B5EF4-FFF2-40B4-BE49-F238E27FC236}">
                <a16:creationId xmlns:a16="http://schemas.microsoft.com/office/drawing/2014/main" id="{D70CF61E-B1F2-1FE6-8E43-8A468358C002}"/>
              </a:ext>
            </a:extLst>
          </p:cNvPr>
          <p:cNvSpPr txBox="1"/>
          <p:nvPr/>
        </p:nvSpPr>
        <p:spPr>
          <a:xfrm>
            <a:off x="4096500" y="242499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Huh7</a:t>
            </a:r>
          </a:p>
        </p:txBody>
      </p:sp>
      <p:sp>
        <p:nvSpPr>
          <p:cNvPr id="107" name="ZoneTexte 68">
            <a:extLst>
              <a:ext uri="{FF2B5EF4-FFF2-40B4-BE49-F238E27FC236}">
                <a16:creationId xmlns:a16="http://schemas.microsoft.com/office/drawing/2014/main" id="{C85266FE-1ED9-8641-7C40-6A1327991740}"/>
              </a:ext>
            </a:extLst>
          </p:cNvPr>
          <p:cNvSpPr txBox="1"/>
          <p:nvPr/>
        </p:nvSpPr>
        <p:spPr>
          <a:xfrm>
            <a:off x="4683975" y="242499"/>
            <a:ext cx="452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JHH5</a:t>
            </a:r>
          </a:p>
        </p:txBody>
      </p:sp>
      <p:sp>
        <p:nvSpPr>
          <p:cNvPr id="108" name="ZoneTexte 69">
            <a:extLst>
              <a:ext uri="{FF2B5EF4-FFF2-40B4-BE49-F238E27FC236}">
                <a16:creationId xmlns:a16="http://schemas.microsoft.com/office/drawing/2014/main" id="{E24D6609-009C-EF1A-6C13-42BB061F33F1}"/>
              </a:ext>
            </a:extLst>
          </p:cNvPr>
          <p:cNvSpPr txBox="1"/>
          <p:nvPr/>
        </p:nvSpPr>
        <p:spPr>
          <a:xfrm>
            <a:off x="5259163" y="242499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Hep3B</a:t>
            </a:r>
          </a:p>
        </p:txBody>
      </p:sp>
      <p:sp>
        <p:nvSpPr>
          <p:cNvPr id="109" name="ZoneTexte 70">
            <a:extLst>
              <a:ext uri="{FF2B5EF4-FFF2-40B4-BE49-F238E27FC236}">
                <a16:creationId xmlns:a16="http://schemas.microsoft.com/office/drawing/2014/main" id="{301F5043-BB06-9020-1F9A-034DAEF56B5A}"/>
              </a:ext>
            </a:extLst>
          </p:cNvPr>
          <p:cNvSpPr txBox="1"/>
          <p:nvPr/>
        </p:nvSpPr>
        <p:spPr>
          <a:xfrm>
            <a:off x="4052256" y="407606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-</a:t>
            </a:r>
          </a:p>
        </p:txBody>
      </p:sp>
      <p:sp>
        <p:nvSpPr>
          <p:cNvPr id="110" name="ZoneTexte 71">
            <a:extLst>
              <a:ext uri="{FF2B5EF4-FFF2-40B4-BE49-F238E27FC236}">
                <a16:creationId xmlns:a16="http://schemas.microsoft.com/office/drawing/2014/main" id="{F80DD138-4EC9-16B1-B71E-5D76741F8CD2}"/>
              </a:ext>
            </a:extLst>
          </p:cNvPr>
          <p:cNvSpPr txBox="1"/>
          <p:nvPr/>
        </p:nvSpPr>
        <p:spPr>
          <a:xfrm>
            <a:off x="4647105" y="407606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-</a:t>
            </a:r>
          </a:p>
        </p:txBody>
      </p:sp>
      <p:sp>
        <p:nvSpPr>
          <p:cNvPr id="111" name="ZoneTexte 72">
            <a:extLst>
              <a:ext uri="{FF2B5EF4-FFF2-40B4-BE49-F238E27FC236}">
                <a16:creationId xmlns:a16="http://schemas.microsoft.com/office/drawing/2014/main" id="{9E72F023-EC9A-C7D4-8D56-70CC08626513}"/>
              </a:ext>
            </a:extLst>
          </p:cNvPr>
          <p:cNvSpPr txBox="1"/>
          <p:nvPr/>
        </p:nvSpPr>
        <p:spPr>
          <a:xfrm>
            <a:off x="5249328" y="407606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-</a:t>
            </a:r>
          </a:p>
        </p:txBody>
      </p:sp>
      <p:sp>
        <p:nvSpPr>
          <p:cNvPr id="112" name="ZoneTexte 73">
            <a:extLst>
              <a:ext uri="{FF2B5EF4-FFF2-40B4-BE49-F238E27FC236}">
                <a16:creationId xmlns:a16="http://schemas.microsoft.com/office/drawing/2014/main" id="{FBCF06C4-CB55-94CE-0D75-E108D11B3D8E}"/>
              </a:ext>
            </a:extLst>
          </p:cNvPr>
          <p:cNvSpPr txBox="1"/>
          <p:nvPr/>
        </p:nvSpPr>
        <p:spPr>
          <a:xfrm>
            <a:off x="4256273" y="402696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24h</a:t>
            </a:r>
          </a:p>
        </p:txBody>
      </p:sp>
      <p:sp>
        <p:nvSpPr>
          <p:cNvPr id="113" name="ZoneTexte 74">
            <a:extLst>
              <a:ext uri="{FF2B5EF4-FFF2-40B4-BE49-F238E27FC236}">
                <a16:creationId xmlns:a16="http://schemas.microsoft.com/office/drawing/2014/main" id="{DBCA5518-2C49-D3A8-91ED-6BB1AEBCBCA0}"/>
              </a:ext>
            </a:extLst>
          </p:cNvPr>
          <p:cNvSpPr txBox="1"/>
          <p:nvPr/>
        </p:nvSpPr>
        <p:spPr>
          <a:xfrm>
            <a:off x="4865871" y="402696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24h</a:t>
            </a:r>
          </a:p>
        </p:txBody>
      </p:sp>
      <p:sp>
        <p:nvSpPr>
          <p:cNvPr id="114" name="ZoneTexte 75">
            <a:extLst>
              <a:ext uri="{FF2B5EF4-FFF2-40B4-BE49-F238E27FC236}">
                <a16:creationId xmlns:a16="http://schemas.microsoft.com/office/drawing/2014/main" id="{0A7D0298-F669-5AF8-7EAF-817320B7B01C}"/>
              </a:ext>
            </a:extLst>
          </p:cNvPr>
          <p:cNvSpPr txBox="1"/>
          <p:nvPr/>
        </p:nvSpPr>
        <p:spPr>
          <a:xfrm>
            <a:off x="5453348" y="402696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24h</a:t>
            </a:r>
          </a:p>
        </p:txBody>
      </p:sp>
      <p:sp>
        <p:nvSpPr>
          <p:cNvPr id="115" name="CasellaDiTesto 29">
            <a:extLst>
              <a:ext uri="{FF2B5EF4-FFF2-40B4-BE49-F238E27FC236}">
                <a16:creationId xmlns:a16="http://schemas.microsoft.com/office/drawing/2014/main" id="{B7870363-6E43-E4E4-27D3-FB4B3AC53469}"/>
              </a:ext>
            </a:extLst>
          </p:cNvPr>
          <p:cNvSpPr txBox="1"/>
          <p:nvPr/>
        </p:nvSpPr>
        <p:spPr>
          <a:xfrm flipH="1">
            <a:off x="3504868" y="54786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116" name="CasellaDiTesto 30">
            <a:extLst>
              <a:ext uri="{FF2B5EF4-FFF2-40B4-BE49-F238E27FC236}">
                <a16:creationId xmlns:a16="http://schemas.microsoft.com/office/drawing/2014/main" id="{22E4B872-E768-67F3-776D-698F94DA385A}"/>
              </a:ext>
            </a:extLst>
          </p:cNvPr>
          <p:cNvSpPr txBox="1"/>
          <p:nvPr/>
        </p:nvSpPr>
        <p:spPr>
          <a:xfrm flipH="1">
            <a:off x="3504868" y="681199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117" name="CasellaDiTesto 31">
            <a:extLst>
              <a:ext uri="{FF2B5EF4-FFF2-40B4-BE49-F238E27FC236}">
                <a16:creationId xmlns:a16="http://schemas.microsoft.com/office/drawing/2014/main" id="{5A68FF5B-8BEA-11CB-A564-D3E484D00AC6}"/>
              </a:ext>
            </a:extLst>
          </p:cNvPr>
          <p:cNvSpPr txBox="1"/>
          <p:nvPr/>
        </p:nvSpPr>
        <p:spPr>
          <a:xfrm flipH="1">
            <a:off x="3504868" y="82387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118" name="CasellaDiTesto 46">
            <a:extLst>
              <a:ext uri="{FF2B5EF4-FFF2-40B4-BE49-F238E27FC236}">
                <a16:creationId xmlns:a16="http://schemas.microsoft.com/office/drawing/2014/main" id="{BDB2B9E5-8A8F-7010-568D-BD232E9B081D}"/>
              </a:ext>
            </a:extLst>
          </p:cNvPr>
          <p:cNvSpPr txBox="1"/>
          <p:nvPr/>
        </p:nvSpPr>
        <p:spPr>
          <a:xfrm flipH="1">
            <a:off x="3552576" y="90848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70-</a:t>
            </a:r>
          </a:p>
        </p:txBody>
      </p:sp>
      <p:sp>
        <p:nvSpPr>
          <p:cNvPr id="119" name="CasellaDiTesto 47">
            <a:extLst>
              <a:ext uri="{FF2B5EF4-FFF2-40B4-BE49-F238E27FC236}">
                <a16:creationId xmlns:a16="http://schemas.microsoft.com/office/drawing/2014/main" id="{52140714-CBAF-EFC2-31B3-49C04F6662E6}"/>
              </a:ext>
            </a:extLst>
          </p:cNvPr>
          <p:cNvSpPr txBox="1"/>
          <p:nvPr/>
        </p:nvSpPr>
        <p:spPr>
          <a:xfrm flipH="1">
            <a:off x="3552574" y="1125876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</a:p>
        </p:txBody>
      </p:sp>
      <p:sp>
        <p:nvSpPr>
          <p:cNvPr id="120" name="CasellaDiTesto 77">
            <a:extLst>
              <a:ext uri="{FF2B5EF4-FFF2-40B4-BE49-F238E27FC236}">
                <a16:creationId xmlns:a16="http://schemas.microsoft.com/office/drawing/2014/main" id="{3E329711-01A8-BAC5-E90B-5BBF17E97798}"/>
              </a:ext>
            </a:extLst>
          </p:cNvPr>
          <p:cNvSpPr txBox="1"/>
          <p:nvPr/>
        </p:nvSpPr>
        <p:spPr>
          <a:xfrm flipH="1">
            <a:off x="6029870" y="1002847"/>
            <a:ext cx="576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Anti-MYC</a:t>
            </a:r>
            <a:endParaRPr lang="en-US" sz="800" dirty="0"/>
          </a:p>
        </p:txBody>
      </p:sp>
      <p:sp>
        <p:nvSpPr>
          <p:cNvPr id="121" name="CasellaDiTesto 49">
            <a:extLst>
              <a:ext uri="{FF2B5EF4-FFF2-40B4-BE49-F238E27FC236}">
                <a16:creationId xmlns:a16="http://schemas.microsoft.com/office/drawing/2014/main" id="{7DEE74D2-3DBA-5ABE-3C33-66A39CB96EA9}"/>
              </a:ext>
            </a:extLst>
          </p:cNvPr>
          <p:cNvSpPr txBox="1"/>
          <p:nvPr/>
        </p:nvSpPr>
        <p:spPr>
          <a:xfrm flipH="1">
            <a:off x="6029870" y="1436217"/>
            <a:ext cx="79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Anti-CYCLIND1</a:t>
            </a:r>
            <a:endParaRPr lang="en-US" sz="800" dirty="0"/>
          </a:p>
        </p:txBody>
      </p:sp>
      <p:sp>
        <p:nvSpPr>
          <p:cNvPr id="122" name="CasellaDiTesto 72">
            <a:extLst>
              <a:ext uri="{FF2B5EF4-FFF2-40B4-BE49-F238E27FC236}">
                <a16:creationId xmlns:a16="http://schemas.microsoft.com/office/drawing/2014/main" id="{BAC6CF34-EA6F-C5BF-26B6-DA644F568425}"/>
              </a:ext>
            </a:extLst>
          </p:cNvPr>
          <p:cNvSpPr txBox="1"/>
          <p:nvPr/>
        </p:nvSpPr>
        <p:spPr>
          <a:xfrm flipH="1">
            <a:off x="6029870" y="2219390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123" name="CasellaDiTesto 42">
            <a:extLst>
              <a:ext uri="{FF2B5EF4-FFF2-40B4-BE49-F238E27FC236}">
                <a16:creationId xmlns:a16="http://schemas.microsoft.com/office/drawing/2014/main" id="{339CF55D-F48C-3634-7475-18B5264BD2DA}"/>
              </a:ext>
            </a:extLst>
          </p:cNvPr>
          <p:cNvSpPr txBox="1"/>
          <p:nvPr/>
        </p:nvSpPr>
        <p:spPr>
          <a:xfrm flipH="1">
            <a:off x="6029870" y="3586660"/>
            <a:ext cx="57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Anti-MET</a:t>
            </a:r>
            <a:endParaRPr lang="en-US" sz="800" dirty="0"/>
          </a:p>
        </p:txBody>
      </p:sp>
      <p:sp>
        <p:nvSpPr>
          <p:cNvPr id="124" name="CasellaDiTesto 72">
            <a:extLst>
              <a:ext uri="{FF2B5EF4-FFF2-40B4-BE49-F238E27FC236}">
                <a16:creationId xmlns:a16="http://schemas.microsoft.com/office/drawing/2014/main" id="{F4B1EBCD-161F-0AEA-749F-8E58C86A25A5}"/>
              </a:ext>
            </a:extLst>
          </p:cNvPr>
          <p:cNvSpPr txBox="1"/>
          <p:nvPr/>
        </p:nvSpPr>
        <p:spPr>
          <a:xfrm flipH="1">
            <a:off x="6029870" y="4462982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125" name="CasellaDiTesto 49">
            <a:extLst>
              <a:ext uri="{FF2B5EF4-FFF2-40B4-BE49-F238E27FC236}">
                <a16:creationId xmlns:a16="http://schemas.microsoft.com/office/drawing/2014/main" id="{6B28D521-8D83-B46A-0EDC-4835233F5A71}"/>
              </a:ext>
            </a:extLst>
          </p:cNvPr>
          <p:cNvSpPr txBox="1"/>
          <p:nvPr/>
        </p:nvSpPr>
        <p:spPr>
          <a:xfrm flipH="1">
            <a:off x="6029870" y="5636166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Anti-ACTIN</a:t>
            </a:r>
            <a:endParaRPr lang="en-US" sz="800" dirty="0"/>
          </a:p>
        </p:txBody>
      </p:sp>
      <p:sp>
        <p:nvSpPr>
          <p:cNvPr id="126" name="CasellaDiTesto 49">
            <a:extLst>
              <a:ext uri="{FF2B5EF4-FFF2-40B4-BE49-F238E27FC236}">
                <a16:creationId xmlns:a16="http://schemas.microsoft.com/office/drawing/2014/main" id="{E00B4AA1-20E9-BB4D-9A5F-6BF7D960D17B}"/>
              </a:ext>
            </a:extLst>
          </p:cNvPr>
          <p:cNvSpPr txBox="1"/>
          <p:nvPr/>
        </p:nvSpPr>
        <p:spPr>
          <a:xfrm flipH="1">
            <a:off x="6029870" y="6688709"/>
            <a:ext cx="79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Anti-SURVIVIN</a:t>
            </a:r>
            <a:endParaRPr lang="en-US" sz="800" dirty="0"/>
          </a:p>
        </p:txBody>
      </p:sp>
      <p:sp>
        <p:nvSpPr>
          <p:cNvPr id="127" name="CasellaDiTesto 72">
            <a:extLst>
              <a:ext uri="{FF2B5EF4-FFF2-40B4-BE49-F238E27FC236}">
                <a16:creationId xmlns:a16="http://schemas.microsoft.com/office/drawing/2014/main" id="{3E168378-8E1E-50A1-9C6E-A6844038BF05}"/>
              </a:ext>
            </a:extLst>
          </p:cNvPr>
          <p:cNvSpPr txBox="1"/>
          <p:nvPr/>
        </p:nvSpPr>
        <p:spPr>
          <a:xfrm flipH="1">
            <a:off x="6029870" y="7772045"/>
            <a:ext cx="5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Ponceau</a:t>
            </a:r>
            <a:endParaRPr lang="en-US" sz="800" dirty="0"/>
          </a:p>
        </p:txBody>
      </p:sp>
      <p:sp>
        <p:nvSpPr>
          <p:cNvPr id="128" name="CasellaDiTesto 48">
            <a:extLst>
              <a:ext uri="{FF2B5EF4-FFF2-40B4-BE49-F238E27FC236}">
                <a16:creationId xmlns:a16="http://schemas.microsoft.com/office/drawing/2014/main" id="{834093DD-660D-BF1D-3F21-BB99792BEF33}"/>
              </a:ext>
            </a:extLst>
          </p:cNvPr>
          <p:cNvSpPr txBox="1"/>
          <p:nvPr/>
        </p:nvSpPr>
        <p:spPr>
          <a:xfrm flipH="1">
            <a:off x="3552578" y="146110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</a:p>
        </p:txBody>
      </p:sp>
      <p:sp>
        <p:nvSpPr>
          <p:cNvPr id="129" name="CasellaDiTesto 58">
            <a:extLst>
              <a:ext uri="{FF2B5EF4-FFF2-40B4-BE49-F238E27FC236}">
                <a16:creationId xmlns:a16="http://schemas.microsoft.com/office/drawing/2014/main" id="{00824DC2-D46F-CBC5-7A14-709AFD42CD2F}"/>
              </a:ext>
            </a:extLst>
          </p:cNvPr>
          <p:cNvSpPr txBox="1"/>
          <p:nvPr/>
        </p:nvSpPr>
        <p:spPr>
          <a:xfrm flipH="1">
            <a:off x="3512823" y="170414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130" name="CasellaDiTesto 59">
            <a:extLst>
              <a:ext uri="{FF2B5EF4-FFF2-40B4-BE49-F238E27FC236}">
                <a16:creationId xmlns:a16="http://schemas.microsoft.com/office/drawing/2014/main" id="{7547FA07-A52C-B033-54B8-6ACFE4C1A4E8}"/>
              </a:ext>
            </a:extLst>
          </p:cNvPr>
          <p:cNvSpPr txBox="1"/>
          <p:nvPr/>
        </p:nvSpPr>
        <p:spPr>
          <a:xfrm flipH="1">
            <a:off x="3507204" y="1836751"/>
            <a:ext cx="377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131" name="CasellaDiTesto 60">
            <a:extLst>
              <a:ext uri="{FF2B5EF4-FFF2-40B4-BE49-F238E27FC236}">
                <a16:creationId xmlns:a16="http://schemas.microsoft.com/office/drawing/2014/main" id="{6069117B-7D7A-1643-00E1-C00638CC8F3B}"/>
              </a:ext>
            </a:extLst>
          </p:cNvPr>
          <p:cNvSpPr txBox="1"/>
          <p:nvPr/>
        </p:nvSpPr>
        <p:spPr>
          <a:xfrm flipH="1">
            <a:off x="3504872" y="194062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132" name="CasellaDiTesto 61">
            <a:extLst>
              <a:ext uri="{FF2B5EF4-FFF2-40B4-BE49-F238E27FC236}">
                <a16:creationId xmlns:a16="http://schemas.microsoft.com/office/drawing/2014/main" id="{ABB29982-DD78-F36F-7500-DFC9FFC98724}"/>
              </a:ext>
            </a:extLst>
          </p:cNvPr>
          <p:cNvSpPr txBox="1"/>
          <p:nvPr/>
        </p:nvSpPr>
        <p:spPr>
          <a:xfrm flipH="1">
            <a:off x="3552578" y="202574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70-</a:t>
            </a:r>
          </a:p>
        </p:txBody>
      </p:sp>
      <p:sp>
        <p:nvSpPr>
          <p:cNvPr id="133" name="CasellaDiTesto 62">
            <a:extLst>
              <a:ext uri="{FF2B5EF4-FFF2-40B4-BE49-F238E27FC236}">
                <a16:creationId xmlns:a16="http://schemas.microsoft.com/office/drawing/2014/main" id="{85E680E5-94D2-8CF0-D4BA-AE72F602FA4E}"/>
              </a:ext>
            </a:extLst>
          </p:cNvPr>
          <p:cNvSpPr txBox="1"/>
          <p:nvPr/>
        </p:nvSpPr>
        <p:spPr>
          <a:xfrm flipH="1">
            <a:off x="3552578" y="221437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</a:p>
        </p:txBody>
      </p:sp>
      <p:sp>
        <p:nvSpPr>
          <p:cNvPr id="134" name="CasellaDiTesto 63">
            <a:extLst>
              <a:ext uri="{FF2B5EF4-FFF2-40B4-BE49-F238E27FC236}">
                <a16:creationId xmlns:a16="http://schemas.microsoft.com/office/drawing/2014/main" id="{181C9191-DA5E-2B22-5257-AF757AE1B22E}"/>
              </a:ext>
            </a:extLst>
          </p:cNvPr>
          <p:cNvSpPr txBox="1"/>
          <p:nvPr/>
        </p:nvSpPr>
        <p:spPr>
          <a:xfrm flipH="1">
            <a:off x="3552578" y="2456157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</a:p>
        </p:txBody>
      </p:sp>
      <p:sp>
        <p:nvSpPr>
          <p:cNvPr id="135" name="CasellaDiTesto 48">
            <a:extLst>
              <a:ext uri="{FF2B5EF4-FFF2-40B4-BE49-F238E27FC236}">
                <a16:creationId xmlns:a16="http://schemas.microsoft.com/office/drawing/2014/main" id="{9F405D9B-1F42-E347-5172-3600FA7E5013}"/>
              </a:ext>
            </a:extLst>
          </p:cNvPr>
          <p:cNvSpPr txBox="1"/>
          <p:nvPr/>
        </p:nvSpPr>
        <p:spPr>
          <a:xfrm flipH="1">
            <a:off x="3552578" y="259252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25-</a:t>
            </a:r>
          </a:p>
        </p:txBody>
      </p:sp>
      <p:sp>
        <p:nvSpPr>
          <p:cNvPr id="136" name="CasellaDiTesto 48">
            <a:extLst>
              <a:ext uri="{FF2B5EF4-FFF2-40B4-BE49-F238E27FC236}">
                <a16:creationId xmlns:a16="http://schemas.microsoft.com/office/drawing/2014/main" id="{DFB05EA3-EA6F-B3A7-DA3E-B6ED499CAFC8}"/>
              </a:ext>
            </a:extLst>
          </p:cNvPr>
          <p:cNvSpPr txBox="1"/>
          <p:nvPr/>
        </p:nvSpPr>
        <p:spPr>
          <a:xfrm flipH="1">
            <a:off x="3552578" y="293895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15-</a:t>
            </a:r>
          </a:p>
        </p:txBody>
      </p:sp>
      <p:sp>
        <p:nvSpPr>
          <p:cNvPr id="137" name="CasellaDiTesto 29">
            <a:extLst>
              <a:ext uri="{FF2B5EF4-FFF2-40B4-BE49-F238E27FC236}">
                <a16:creationId xmlns:a16="http://schemas.microsoft.com/office/drawing/2014/main" id="{B89DA6E6-1DED-5AE6-20E0-1936F1F930A1}"/>
              </a:ext>
            </a:extLst>
          </p:cNvPr>
          <p:cNvSpPr txBox="1"/>
          <p:nvPr/>
        </p:nvSpPr>
        <p:spPr>
          <a:xfrm flipH="1">
            <a:off x="3506196" y="345141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138" name="CasellaDiTesto 30">
            <a:extLst>
              <a:ext uri="{FF2B5EF4-FFF2-40B4-BE49-F238E27FC236}">
                <a16:creationId xmlns:a16="http://schemas.microsoft.com/office/drawing/2014/main" id="{9D1E8AAE-AD84-8B3E-065E-EB4F04D4705D}"/>
              </a:ext>
            </a:extLst>
          </p:cNvPr>
          <p:cNvSpPr txBox="1"/>
          <p:nvPr/>
        </p:nvSpPr>
        <p:spPr>
          <a:xfrm flipH="1">
            <a:off x="3506196" y="358475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139" name="CasellaDiTesto 31">
            <a:extLst>
              <a:ext uri="{FF2B5EF4-FFF2-40B4-BE49-F238E27FC236}">
                <a16:creationId xmlns:a16="http://schemas.microsoft.com/office/drawing/2014/main" id="{8267DCE5-041F-A8FB-15F8-F9D824744A26}"/>
              </a:ext>
            </a:extLst>
          </p:cNvPr>
          <p:cNvSpPr txBox="1"/>
          <p:nvPr/>
        </p:nvSpPr>
        <p:spPr>
          <a:xfrm flipH="1">
            <a:off x="3506196" y="371152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140" name="CasellaDiTesto 58">
            <a:extLst>
              <a:ext uri="{FF2B5EF4-FFF2-40B4-BE49-F238E27FC236}">
                <a16:creationId xmlns:a16="http://schemas.microsoft.com/office/drawing/2014/main" id="{C2DD6DEE-B6F0-6439-DEE2-D9F53903272A}"/>
              </a:ext>
            </a:extLst>
          </p:cNvPr>
          <p:cNvSpPr txBox="1"/>
          <p:nvPr/>
        </p:nvSpPr>
        <p:spPr>
          <a:xfrm flipH="1">
            <a:off x="3506196" y="3884137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141" name="CasellaDiTesto 59">
            <a:extLst>
              <a:ext uri="{FF2B5EF4-FFF2-40B4-BE49-F238E27FC236}">
                <a16:creationId xmlns:a16="http://schemas.microsoft.com/office/drawing/2014/main" id="{C5D26B24-7A7D-07CF-869B-26F49B167D7D}"/>
              </a:ext>
            </a:extLst>
          </p:cNvPr>
          <p:cNvSpPr txBox="1"/>
          <p:nvPr/>
        </p:nvSpPr>
        <p:spPr>
          <a:xfrm flipH="1">
            <a:off x="3500577" y="4016743"/>
            <a:ext cx="377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142" name="CasellaDiTesto 60">
            <a:extLst>
              <a:ext uri="{FF2B5EF4-FFF2-40B4-BE49-F238E27FC236}">
                <a16:creationId xmlns:a16="http://schemas.microsoft.com/office/drawing/2014/main" id="{A6B6A17B-75ED-1F4F-72CD-30F5A97CBD0E}"/>
              </a:ext>
            </a:extLst>
          </p:cNvPr>
          <p:cNvSpPr txBox="1"/>
          <p:nvPr/>
        </p:nvSpPr>
        <p:spPr>
          <a:xfrm flipH="1">
            <a:off x="3506196" y="4152422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143" name="CasellaDiTesto 61">
            <a:extLst>
              <a:ext uri="{FF2B5EF4-FFF2-40B4-BE49-F238E27FC236}">
                <a16:creationId xmlns:a16="http://schemas.microsoft.com/office/drawing/2014/main" id="{9F141CD0-8417-9813-6A79-8D3DB3CD4FF5}"/>
              </a:ext>
            </a:extLst>
          </p:cNvPr>
          <p:cNvSpPr txBox="1"/>
          <p:nvPr/>
        </p:nvSpPr>
        <p:spPr>
          <a:xfrm flipH="1">
            <a:off x="3553902" y="423754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70-</a:t>
            </a:r>
          </a:p>
        </p:txBody>
      </p:sp>
      <p:sp>
        <p:nvSpPr>
          <p:cNvPr id="144" name="CasellaDiTesto 62">
            <a:extLst>
              <a:ext uri="{FF2B5EF4-FFF2-40B4-BE49-F238E27FC236}">
                <a16:creationId xmlns:a16="http://schemas.microsoft.com/office/drawing/2014/main" id="{1DD5D16F-D2A2-A9DC-014C-38F427FD3DDB}"/>
              </a:ext>
            </a:extLst>
          </p:cNvPr>
          <p:cNvSpPr txBox="1"/>
          <p:nvPr/>
        </p:nvSpPr>
        <p:spPr>
          <a:xfrm flipH="1">
            <a:off x="3553902" y="4442077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</a:p>
        </p:txBody>
      </p:sp>
      <p:sp>
        <p:nvSpPr>
          <p:cNvPr id="145" name="CasellaDiTesto 63">
            <a:extLst>
              <a:ext uri="{FF2B5EF4-FFF2-40B4-BE49-F238E27FC236}">
                <a16:creationId xmlns:a16="http://schemas.microsoft.com/office/drawing/2014/main" id="{1227C9A0-D3A7-7C81-6C8C-9A1DB80D74B4}"/>
              </a:ext>
            </a:extLst>
          </p:cNvPr>
          <p:cNvSpPr txBox="1"/>
          <p:nvPr/>
        </p:nvSpPr>
        <p:spPr>
          <a:xfrm flipH="1">
            <a:off x="3553902" y="4707709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</a:p>
        </p:txBody>
      </p:sp>
      <p:sp>
        <p:nvSpPr>
          <p:cNvPr id="146" name="CasellaDiTesto 48">
            <a:extLst>
              <a:ext uri="{FF2B5EF4-FFF2-40B4-BE49-F238E27FC236}">
                <a16:creationId xmlns:a16="http://schemas.microsoft.com/office/drawing/2014/main" id="{79139983-2AAB-7C90-5C96-34D8BD9D18EF}"/>
              </a:ext>
            </a:extLst>
          </p:cNvPr>
          <p:cNvSpPr txBox="1"/>
          <p:nvPr/>
        </p:nvSpPr>
        <p:spPr>
          <a:xfrm flipH="1">
            <a:off x="3553902" y="4859974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25-</a:t>
            </a:r>
          </a:p>
        </p:txBody>
      </p:sp>
      <p:sp>
        <p:nvSpPr>
          <p:cNvPr id="147" name="CasellaDiTesto 48">
            <a:extLst>
              <a:ext uri="{FF2B5EF4-FFF2-40B4-BE49-F238E27FC236}">
                <a16:creationId xmlns:a16="http://schemas.microsoft.com/office/drawing/2014/main" id="{8E00A57B-0507-1E3D-9973-0CE354D39AC0}"/>
              </a:ext>
            </a:extLst>
          </p:cNvPr>
          <p:cNvSpPr txBox="1"/>
          <p:nvPr/>
        </p:nvSpPr>
        <p:spPr>
          <a:xfrm flipH="1">
            <a:off x="3553902" y="524616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15-</a:t>
            </a:r>
          </a:p>
        </p:txBody>
      </p:sp>
      <p:sp>
        <p:nvSpPr>
          <p:cNvPr id="148" name="CasellaDiTesto 63">
            <a:extLst>
              <a:ext uri="{FF2B5EF4-FFF2-40B4-BE49-F238E27FC236}">
                <a16:creationId xmlns:a16="http://schemas.microsoft.com/office/drawing/2014/main" id="{842A51D0-F6A9-9660-A974-45F3CD7CEF8B}"/>
              </a:ext>
            </a:extLst>
          </p:cNvPr>
          <p:cNvSpPr txBox="1"/>
          <p:nvPr/>
        </p:nvSpPr>
        <p:spPr>
          <a:xfrm flipH="1">
            <a:off x="3555222" y="573475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</a:p>
        </p:txBody>
      </p:sp>
      <p:sp>
        <p:nvSpPr>
          <p:cNvPr id="149" name="CasellaDiTesto 48">
            <a:extLst>
              <a:ext uri="{FF2B5EF4-FFF2-40B4-BE49-F238E27FC236}">
                <a16:creationId xmlns:a16="http://schemas.microsoft.com/office/drawing/2014/main" id="{BB285283-A6B4-A245-4F56-DEEDCE53FE29}"/>
              </a:ext>
            </a:extLst>
          </p:cNvPr>
          <p:cNvSpPr txBox="1"/>
          <p:nvPr/>
        </p:nvSpPr>
        <p:spPr>
          <a:xfrm flipH="1">
            <a:off x="3555222" y="587111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25-</a:t>
            </a:r>
          </a:p>
        </p:txBody>
      </p:sp>
      <p:sp>
        <p:nvSpPr>
          <p:cNvPr id="150" name="CasellaDiTesto 48">
            <a:extLst>
              <a:ext uri="{FF2B5EF4-FFF2-40B4-BE49-F238E27FC236}">
                <a16:creationId xmlns:a16="http://schemas.microsoft.com/office/drawing/2014/main" id="{B612BE53-B1F9-BA12-DB9D-97965D667C47}"/>
              </a:ext>
            </a:extLst>
          </p:cNvPr>
          <p:cNvSpPr txBox="1"/>
          <p:nvPr/>
        </p:nvSpPr>
        <p:spPr>
          <a:xfrm flipH="1">
            <a:off x="3555228" y="6236874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25-</a:t>
            </a:r>
          </a:p>
        </p:txBody>
      </p:sp>
      <p:sp>
        <p:nvSpPr>
          <p:cNvPr id="151" name="CasellaDiTesto 48">
            <a:extLst>
              <a:ext uri="{FF2B5EF4-FFF2-40B4-BE49-F238E27FC236}">
                <a16:creationId xmlns:a16="http://schemas.microsoft.com/office/drawing/2014/main" id="{C60CDD25-5E43-7DB5-67C0-16425240BBFC}"/>
              </a:ext>
            </a:extLst>
          </p:cNvPr>
          <p:cNvSpPr txBox="1"/>
          <p:nvPr/>
        </p:nvSpPr>
        <p:spPr>
          <a:xfrm flipH="1">
            <a:off x="3555228" y="662306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15-</a:t>
            </a:r>
          </a:p>
        </p:txBody>
      </p:sp>
      <p:sp>
        <p:nvSpPr>
          <p:cNvPr id="152" name="CasellaDiTesto 58">
            <a:extLst>
              <a:ext uri="{FF2B5EF4-FFF2-40B4-BE49-F238E27FC236}">
                <a16:creationId xmlns:a16="http://schemas.microsoft.com/office/drawing/2014/main" id="{4EB32564-2176-FD62-E68D-867B0394B0D2}"/>
              </a:ext>
            </a:extLst>
          </p:cNvPr>
          <p:cNvSpPr txBox="1"/>
          <p:nvPr/>
        </p:nvSpPr>
        <p:spPr>
          <a:xfrm flipH="1">
            <a:off x="3499569" y="7121640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250-</a:t>
            </a:r>
            <a:endParaRPr lang="en-US" sz="800" dirty="0"/>
          </a:p>
        </p:txBody>
      </p:sp>
      <p:sp>
        <p:nvSpPr>
          <p:cNvPr id="153" name="CasellaDiTesto 59">
            <a:extLst>
              <a:ext uri="{FF2B5EF4-FFF2-40B4-BE49-F238E27FC236}">
                <a16:creationId xmlns:a16="http://schemas.microsoft.com/office/drawing/2014/main" id="{8FBE4B06-E74A-F01F-128D-684E45FFA653}"/>
              </a:ext>
            </a:extLst>
          </p:cNvPr>
          <p:cNvSpPr txBox="1"/>
          <p:nvPr/>
        </p:nvSpPr>
        <p:spPr>
          <a:xfrm flipH="1">
            <a:off x="3501901" y="7254246"/>
            <a:ext cx="377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130-</a:t>
            </a:r>
            <a:endParaRPr lang="en-US" sz="800" dirty="0"/>
          </a:p>
        </p:txBody>
      </p:sp>
      <p:sp>
        <p:nvSpPr>
          <p:cNvPr id="154" name="CasellaDiTesto 60">
            <a:extLst>
              <a:ext uri="{FF2B5EF4-FFF2-40B4-BE49-F238E27FC236}">
                <a16:creationId xmlns:a16="http://schemas.microsoft.com/office/drawing/2014/main" id="{3CC2D37C-F27E-9974-E1BF-EE19D128C71C}"/>
              </a:ext>
            </a:extLst>
          </p:cNvPr>
          <p:cNvSpPr txBox="1"/>
          <p:nvPr/>
        </p:nvSpPr>
        <p:spPr>
          <a:xfrm flipH="1">
            <a:off x="3499569" y="7389925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100-</a:t>
            </a:r>
            <a:endParaRPr lang="en-US" sz="800" dirty="0"/>
          </a:p>
        </p:txBody>
      </p:sp>
      <p:sp>
        <p:nvSpPr>
          <p:cNvPr id="155" name="CasellaDiTesto 61">
            <a:extLst>
              <a:ext uri="{FF2B5EF4-FFF2-40B4-BE49-F238E27FC236}">
                <a16:creationId xmlns:a16="http://schemas.microsoft.com/office/drawing/2014/main" id="{A42C0F80-AA77-3375-B933-85F002A5B50B}"/>
              </a:ext>
            </a:extLst>
          </p:cNvPr>
          <p:cNvSpPr txBox="1"/>
          <p:nvPr/>
        </p:nvSpPr>
        <p:spPr>
          <a:xfrm flipH="1">
            <a:off x="3555226" y="7482994"/>
            <a:ext cx="3336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70-</a:t>
            </a:r>
          </a:p>
        </p:txBody>
      </p:sp>
      <p:sp>
        <p:nvSpPr>
          <p:cNvPr id="156" name="CasellaDiTesto 62">
            <a:extLst>
              <a:ext uri="{FF2B5EF4-FFF2-40B4-BE49-F238E27FC236}">
                <a16:creationId xmlns:a16="http://schemas.microsoft.com/office/drawing/2014/main" id="{1CD7F8FB-4B22-187C-4851-C84F9059B862}"/>
              </a:ext>
            </a:extLst>
          </p:cNvPr>
          <p:cNvSpPr txBox="1"/>
          <p:nvPr/>
        </p:nvSpPr>
        <p:spPr>
          <a:xfrm flipH="1">
            <a:off x="3539324" y="7687531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55-</a:t>
            </a:r>
          </a:p>
        </p:txBody>
      </p:sp>
      <p:sp>
        <p:nvSpPr>
          <p:cNvPr id="157" name="CasellaDiTesto 63">
            <a:extLst>
              <a:ext uri="{FF2B5EF4-FFF2-40B4-BE49-F238E27FC236}">
                <a16:creationId xmlns:a16="http://schemas.microsoft.com/office/drawing/2014/main" id="{C2EA95DD-DAAC-DEE4-DAA3-26FA7F9ED62B}"/>
              </a:ext>
            </a:extLst>
          </p:cNvPr>
          <p:cNvSpPr txBox="1"/>
          <p:nvPr/>
        </p:nvSpPr>
        <p:spPr>
          <a:xfrm flipH="1">
            <a:off x="3555226" y="795316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35-</a:t>
            </a:r>
          </a:p>
        </p:txBody>
      </p:sp>
      <p:sp>
        <p:nvSpPr>
          <p:cNvPr id="158" name="CasellaDiTesto 48">
            <a:extLst>
              <a:ext uri="{FF2B5EF4-FFF2-40B4-BE49-F238E27FC236}">
                <a16:creationId xmlns:a16="http://schemas.microsoft.com/office/drawing/2014/main" id="{794B5800-1494-2B26-F9A6-029F3BC4F908}"/>
              </a:ext>
            </a:extLst>
          </p:cNvPr>
          <p:cNvSpPr txBox="1"/>
          <p:nvPr/>
        </p:nvSpPr>
        <p:spPr>
          <a:xfrm flipH="1">
            <a:off x="3555226" y="8145183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25-</a:t>
            </a:r>
          </a:p>
        </p:txBody>
      </p:sp>
      <p:sp>
        <p:nvSpPr>
          <p:cNvPr id="159" name="CasellaDiTesto 48">
            <a:extLst>
              <a:ext uri="{FF2B5EF4-FFF2-40B4-BE49-F238E27FC236}">
                <a16:creationId xmlns:a16="http://schemas.microsoft.com/office/drawing/2014/main" id="{D37CC73A-36AF-155E-ECC3-7851E5DE7D96}"/>
              </a:ext>
            </a:extLst>
          </p:cNvPr>
          <p:cNvSpPr txBox="1"/>
          <p:nvPr/>
        </p:nvSpPr>
        <p:spPr>
          <a:xfrm flipH="1">
            <a:off x="3555226" y="8523418"/>
            <a:ext cx="3796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15-</a:t>
            </a:r>
          </a:p>
        </p:txBody>
      </p:sp>
    </p:spTree>
    <p:extLst>
      <p:ext uri="{BB962C8B-B14F-4D97-AF65-F5344CB8AC3E}">
        <p14:creationId xmlns:p14="http://schemas.microsoft.com/office/powerpoint/2010/main" val="615109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2344</TotalTime>
  <Words>211</Words>
  <Application>Microsoft Office PowerPoint</Application>
  <PresentationFormat>Format A4 (210 x 297 mm)</PresentationFormat>
  <Paragraphs>163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CELIA SEQUERA HURTADO</dc:creator>
  <cp:lastModifiedBy>Flavio Maina</cp:lastModifiedBy>
  <cp:revision>63</cp:revision>
  <dcterms:created xsi:type="dcterms:W3CDTF">2022-03-02T17:23:39Z</dcterms:created>
  <dcterms:modified xsi:type="dcterms:W3CDTF">2022-06-23T10:01:58Z</dcterms:modified>
</cp:coreProperties>
</file>