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73" r:id="rId2"/>
    <p:sldId id="272" r:id="rId3"/>
    <p:sldId id="271" r:id="rId4"/>
  </p:sldIdLst>
  <p:sldSz cx="9144000" cy="5940425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127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255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382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509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5635" algn="l" defTabSz="914255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2762" algn="l" defTabSz="914255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199890" algn="l" defTabSz="914255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017" algn="l" defTabSz="914255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71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3559F1-CB23-4A91-A97E-E6287A3D85B4}" v="3" dt="2022-06-19T09:53:06.9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91" autoAdjust="0"/>
    <p:restoredTop sz="85755" autoAdjust="0"/>
  </p:normalViewPr>
  <p:slideViewPr>
    <p:cSldViewPr>
      <p:cViewPr varScale="1">
        <p:scale>
          <a:sx n="62" d="100"/>
          <a:sy n="62" d="100"/>
        </p:scale>
        <p:origin x="1288" y="64"/>
      </p:cViewPr>
      <p:guideLst>
        <p:guide orient="horz" pos="1871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坂田 健一郎" userId="2f936e2019f4628e" providerId="LiveId" clId="{421941A8-FA04-458D-BD81-2A22B301C1D2}"/>
    <pc:docChg chg="custSel modSld">
      <pc:chgData name="坂田 健一郎" userId="2f936e2019f4628e" providerId="LiveId" clId="{421941A8-FA04-458D-BD81-2A22B301C1D2}" dt="2021-10-13T14:49:39.044" v="42" actId="20577"/>
      <pc:docMkLst>
        <pc:docMk/>
      </pc:docMkLst>
      <pc:sldChg chg="modNotesTx">
        <pc:chgData name="坂田 健一郎" userId="2f936e2019f4628e" providerId="LiveId" clId="{421941A8-FA04-458D-BD81-2A22B301C1D2}" dt="2021-10-13T14:47:20.488" v="28" actId="20577"/>
        <pc:sldMkLst>
          <pc:docMk/>
          <pc:sldMk cId="0" sldId="264"/>
        </pc:sldMkLst>
      </pc:sldChg>
      <pc:sldChg chg="modNotesTx">
        <pc:chgData name="坂田 健一郎" userId="2f936e2019f4628e" providerId="LiveId" clId="{421941A8-FA04-458D-BD81-2A22B301C1D2}" dt="2021-10-11T13:58:57.510" v="0" actId="20577"/>
        <pc:sldMkLst>
          <pc:docMk/>
          <pc:sldMk cId="0" sldId="274"/>
        </pc:sldMkLst>
      </pc:sldChg>
      <pc:sldChg chg="modSp mod">
        <pc:chgData name="坂田 健一郎" userId="2f936e2019f4628e" providerId="LiveId" clId="{421941A8-FA04-458D-BD81-2A22B301C1D2}" dt="2021-10-13T14:49:39.044" v="42" actId="20577"/>
        <pc:sldMkLst>
          <pc:docMk/>
          <pc:sldMk cId="0" sldId="276"/>
        </pc:sldMkLst>
        <pc:spChg chg="mod">
          <ac:chgData name="坂田 健一郎" userId="2f936e2019f4628e" providerId="LiveId" clId="{421941A8-FA04-458D-BD81-2A22B301C1D2}" dt="2021-10-13T14:49:39.044" v="42" actId="20577"/>
          <ac:spMkLst>
            <pc:docMk/>
            <pc:sldMk cId="0" sldId="276"/>
            <ac:spMk id="15437" creationId="{CF170597-0B70-49D6-961A-DC9E00879F7D}"/>
          </ac:spMkLst>
        </pc:spChg>
      </pc:sldChg>
    </pc:docChg>
  </pc:docChgLst>
  <pc:docChgLst>
    <pc:chgData name="坂田 健一郎" userId="2f936e2019f4628e" providerId="LiveId" clId="{B34208B8-EE3E-4077-8163-EFFB27113745}"/>
    <pc:docChg chg="modSld">
      <pc:chgData name="坂田 健一郎" userId="2f936e2019f4628e" providerId="LiveId" clId="{B34208B8-EE3E-4077-8163-EFFB27113745}" dt="2021-10-03T11:05:09.860" v="33" actId="20577"/>
      <pc:docMkLst>
        <pc:docMk/>
      </pc:docMkLst>
      <pc:sldChg chg="modSp mod">
        <pc:chgData name="坂田 健一郎" userId="2f936e2019f4628e" providerId="LiveId" clId="{B34208B8-EE3E-4077-8163-EFFB27113745}" dt="2021-10-03T11:05:09.860" v="33" actId="20577"/>
        <pc:sldMkLst>
          <pc:docMk/>
          <pc:sldMk cId="0" sldId="272"/>
        </pc:sldMkLst>
        <pc:spChg chg="mod">
          <ac:chgData name="坂田 健一郎" userId="2f936e2019f4628e" providerId="LiveId" clId="{B34208B8-EE3E-4077-8163-EFFB27113745}" dt="2021-10-03T11:05:09.860" v="33" actId="20577"/>
          <ac:spMkLst>
            <pc:docMk/>
            <pc:sldMk cId="0" sldId="272"/>
            <ac:spMk id="6151" creationId="{64FFAAF6-FEBE-4268-9CBB-90690118862E}"/>
          </ac:spMkLst>
        </pc:spChg>
      </pc:sldChg>
    </pc:docChg>
  </pc:docChgLst>
  <pc:docChgLst>
    <pc:chgData name="坂田 健一郎" userId="2f936e2019f4628e" providerId="LiveId" clId="{703559F1-CB23-4A91-A97E-E6287A3D85B4}"/>
    <pc:docChg chg="delSld modSld">
      <pc:chgData name="坂田 健一郎" userId="2f936e2019f4628e" providerId="LiveId" clId="{703559F1-CB23-4A91-A97E-E6287A3D85B4}" dt="2022-06-19T09:56:12.823" v="161" actId="1036"/>
      <pc:docMkLst>
        <pc:docMk/>
      </pc:docMkLst>
      <pc:sldChg chg="modSp mod modNotesTx">
        <pc:chgData name="坂田 健一郎" userId="2f936e2019f4628e" providerId="LiveId" clId="{703559F1-CB23-4A91-A97E-E6287A3D85B4}" dt="2022-06-19T09:56:12.823" v="161" actId="1036"/>
        <pc:sldMkLst>
          <pc:docMk/>
          <pc:sldMk cId="0" sldId="264"/>
        </pc:sldMkLst>
        <pc:spChg chg="mod">
          <ac:chgData name="坂田 健一郎" userId="2f936e2019f4628e" providerId="LiveId" clId="{703559F1-CB23-4A91-A97E-E6287A3D85B4}" dt="2022-06-19T09:56:08.569" v="160" actId="1035"/>
          <ac:spMkLst>
            <pc:docMk/>
            <pc:sldMk cId="0" sldId="264"/>
            <ac:spMk id="12" creationId="{97F6F465-00EA-405C-872E-B21575E8FE18}"/>
          </ac:spMkLst>
        </pc:spChg>
        <pc:spChg chg="mod">
          <ac:chgData name="坂田 健一郎" userId="2f936e2019f4628e" providerId="LiveId" clId="{703559F1-CB23-4A91-A97E-E6287A3D85B4}" dt="2022-06-19T07:05:53.057" v="25" actId="1076"/>
          <ac:spMkLst>
            <pc:docMk/>
            <pc:sldMk cId="0" sldId="264"/>
            <ac:spMk id="13" creationId="{9C1B3F35-BB07-4EE1-B2C1-41865EF382C3}"/>
          </ac:spMkLst>
        </pc:spChg>
        <pc:spChg chg="mod">
          <ac:chgData name="坂田 健一郎" userId="2f936e2019f4628e" providerId="LiveId" clId="{703559F1-CB23-4A91-A97E-E6287A3D85B4}" dt="2022-06-19T07:50:12.203" v="59" actId="20577"/>
          <ac:spMkLst>
            <pc:docMk/>
            <pc:sldMk cId="0" sldId="264"/>
            <ac:spMk id="23" creationId="{1FC3221E-4E71-407C-8DA3-B8DB889456B7}"/>
          </ac:spMkLst>
        </pc:spChg>
        <pc:spChg chg="mod">
          <ac:chgData name="坂田 健一郎" userId="2f936e2019f4628e" providerId="LiveId" clId="{703559F1-CB23-4A91-A97E-E6287A3D85B4}" dt="2022-06-19T09:54:23.585" v="152" actId="20577"/>
          <ac:spMkLst>
            <pc:docMk/>
            <pc:sldMk cId="0" sldId="264"/>
            <ac:spMk id="26" creationId="{0D9FB85D-8A0E-41C1-B9F0-07552D72C1BF}"/>
          </ac:spMkLst>
        </pc:spChg>
        <pc:spChg chg="mod">
          <ac:chgData name="坂田 健一郎" userId="2f936e2019f4628e" providerId="LiveId" clId="{703559F1-CB23-4A91-A97E-E6287A3D85B4}" dt="2022-06-19T07:48:24.161" v="38" actId="20577"/>
          <ac:spMkLst>
            <pc:docMk/>
            <pc:sldMk cId="0" sldId="264"/>
            <ac:spMk id="30" creationId="{CFD00C36-069B-4253-82C6-F02186162DCA}"/>
          </ac:spMkLst>
        </pc:spChg>
        <pc:spChg chg="mod">
          <ac:chgData name="坂田 健一郎" userId="2f936e2019f4628e" providerId="LiveId" clId="{703559F1-CB23-4A91-A97E-E6287A3D85B4}" dt="2022-06-19T07:50:08.365" v="55" actId="20577"/>
          <ac:spMkLst>
            <pc:docMk/>
            <pc:sldMk cId="0" sldId="264"/>
            <ac:spMk id="3075" creationId="{6C2043A6-9B44-47BC-941E-C4C414C46E33}"/>
          </ac:spMkLst>
        </pc:spChg>
        <pc:spChg chg="mod">
          <ac:chgData name="坂田 健一郎" userId="2f936e2019f4628e" providerId="LiveId" clId="{703559F1-CB23-4A91-A97E-E6287A3D85B4}" dt="2022-06-19T09:56:12.823" v="161" actId="1036"/>
          <ac:spMkLst>
            <pc:docMk/>
            <pc:sldMk cId="0" sldId="264"/>
            <ac:spMk id="3078" creationId="{16C05350-248F-477E-B3A9-F5037BFB59DD}"/>
          </ac:spMkLst>
        </pc:spChg>
        <pc:grpChg chg="mod">
          <ac:chgData name="坂田 健一郎" userId="2f936e2019f4628e" providerId="LiveId" clId="{703559F1-CB23-4A91-A97E-E6287A3D85B4}" dt="2022-06-19T07:05:44.217" v="23" actId="1036"/>
          <ac:grpSpMkLst>
            <pc:docMk/>
            <pc:sldMk cId="0" sldId="264"/>
            <ac:grpSpMk id="12295" creationId="{8E3406B3-997C-4C92-AFFD-A87CF59ADCFF}"/>
          </ac:grpSpMkLst>
        </pc:grpChg>
        <pc:cxnChg chg="mod">
          <ac:chgData name="坂田 健一郎" userId="2f936e2019f4628e" providerId="LiveId" clId="{703559F1-CB23-4A91-A97E-E6287A3D85B4}" dt="2022-06-19T07:05:44.217" v="23" actId="1036"/>
          <ac:cxnSpMkLst>
            <pc:docMk/>
            <pc:sldMk cId="0" sldId="264"/>
            <ac:cxnSpMk id="22" creationId="{03335FC0-F99F-4915-A7A3-3AF3B87C77C6}"/>
          </ac:cxnSpMkLst>
        </pc:cxnChg>
      </pc:sldChg>
      <pc:sldChg chg="modNotesTx">
        <pc:chgData name="坂田 健一郎" userId="2f936e2019f4628e" providerId="LiveId" clId="{703559F1-CB23-4A91-A97E-E6287A3D85B4}" dt="2022-06-19T09:55:11.488" v="158"/>
        <pc:sldMkLst>
          <pc:docMk/>
          <pc:sldMk cId="0" sldId="271"/>
        </pc:sldMkLst>
      </pc:sldChg>
      <pc:sldChg chg="modSp mod">
        <pc:chgData name="坂田 健一郎" userId="2f936e2019f4628e" providerId="LiveId" clId="{703559F1-CB23-4A91-A97E-E6287A3D85B4}" dt="2022-06-19T09:51:11.182" v="135" actId="20577"/>
        <pc:sldMkLst>
          <pc:docMk/>
          <pc:sldMk cId="0" sldId="272"/>
        </pc:sldMkLst>
        <pc:spChg chg="mod">
          <ac:chgData name="坂田 健一郎" userId="2f936e2019f4628e" providerId="LiveId" clId="{703559F1-CB23-4A91-A97E-E6287A3D85B4}" dt="2022-06-19T08:36:01.799" v="86" actId="1036"/>
          <ac:spMkLst>
            <pc:docMk/>
            <pc:sldMk cId="0" sldId="272"/>
            <ac:spMk id="10" creationId="{F9DB5712-2CCA-424B-9216-4F5BBAA292F6}"/>
          </ac:spMkLst>
        </pc:spChg>
        <pc:spChg chg="mod">
          <ac:chgData name="坂田 健一郎" userId="2f936e2019f4628e" providerId="LiveId" clId="{703559F1-CB23-4A91-A97E-E6287A3D85B4}" dt="2022-06-19T09:51:11.182" v="135" actId="20577"/>
          <ac:spMkLst>
            <pc:docMk/>
            <pc:sldMk cId="0" sldId="272"/>
            <ac:spMk id="6147" creationId="{6792D1CE-EC26-49D9-9403-5A75642DEF05}"/>
          </ac:spMkLst>
        </pc:spChg>
        <pc:spChg chg="mod">
          <ac:chgData name="坂田 健一郎" userId="2f936e2019f4628e" providerId="LiveId" clId="{703559F1-CB23-4A91-A97E-E6287A3D85B4}" dt="2022-06-19T08:36:22.641" v="118" actId="207"/>
          <ac:spMkLst>
            <pc:docMk/>
            <pc:sldMk cId="0" sldId="272"/>
            <ac:spMk id="6148" creationId="{372CC367-AFE6-40CE-BA8C-6D2AD2DCEB0D}"/>
          </ac:spMkLst>
        </pc:spChg>
        <pc:spChg chg="mod">
          <ac:chgData name="坂田 健一郎" userId="2f936e2019f4628e" providerId="LiveId" clId="{703559F1-CB23-4A91-A97E-E6287A3D85B4}" dt="2022-06-19T08:36:27.655" v="119" actId="207"/>
          <ac:spMkLst>
            <pc:docMk/>
            <pc:sldMk cId="0" sldId="272"/>
            <ac:spMk id="6149" creationId="{3DAF94CD-E03A-4FA9-B760-E7384C9BDDF6}"/>
          </ac:spMkLst>
        </pc:spChg>
        <pc:spChg chg="mod">
          <ac:chgData name="坂田 健一郎" userId="2f936e2019f4628e" providerId="LiveId" clId="{703559F1-CB23-4A91-A97E-E6287A3D85B4}" dt="2022-06-19T08:35:51.870" v="69" actId="1038"/>
          <ac:spMkLst>
            <pc:docMk/>
            <pc:sldMk cId="0" sldId="272"/>
            <ac:spMk id="6151" creationId="{64FFAAF6-FEBE-4268-9CBB-90690118862E}"/>
          </ac:spMkLst>
        </pc:spChg>
        <pc:spChg chg="mod">
          <ac:chgData name="坂田 健一郎" userId="2f936e2019f4628e" providerId="LiveId" clId="{703559F1-CB23-4A91-A97E-E6287A3D85B4}" dt="2022-06-19T08:36:31.523" v="120" actId="207"/>
          <ac:spMkLst>
            <pc:docMk/>
            <pc:sldMk cId="0" sldId="272"/>
            <ac:spMk id="6152" creationId="{075CD75A-9791-42B8-B1E6-40E28A16BD26}"/>
          </ac:spMkLst>
        </pc:spChg>
        <pc:spChg chg="mod">
          <ac:chgData name="坂田 健一郎" userId="2f936e2019f4628e" providerId="LiveId" clId="{703559F1-CB23-4A91-A97E-E6287A3D85B4}" dt="2022-06-19T08:35:56.267" v="76" actId="1035"/>
          <ac:spMkLst>
            <pc:docMk/>
            <pc:sldMk cId="0" sldId="272"/>
            <ac:spMk id="6163" creationId="{6078611A-B843-4D54-A8E5-3F91B23D66A6}"/>
          </ac:spMkLst>
        </pc:spChg>
        <pc:spChg chg="mod">
          <ac:chgData name="坂田 健一郎" userId="2f936e2019f4628e" providerId="LiveId" clId="{703559F1-CB23-4A91-A97E-E6287A3D85B4}" dt="2022-06-19T08:36:36.715" v="121" actId="1076"/>
          <ac:spMkLst>
            <pc:docMk/>
            <pc:sldMk cId="0" sldId="272"/>
            <ac:spMk id="8199" creationId="{BC6679DB-13BF-4A11-8277-C724C5FBECDB}"/>
          </ac:spMkLst>
        </pc:spChg>
      </pc:sldChg>
      <pc:sldChg chg="delSp modSp mod">
        <pc:chgData name="坂田 健一郎" userId="2f936e2019f4628e" providerId="LiveId" clId="{703559F1-CB23-4A91-A97E-E6287A3D85B4}" dt="2022-06-19T09:53:06.984" v="146" actId="404"/>
        <pc:sldMkLst>
          <pc:docMk/>
          <pc:sldMk cId="0" sldId="273"/>
        </pc:sldMkLst>
        <pc:spChg chg="mod">
          <ac:chgData name="坂田 健一郎" userId="2f936e2019f4628e" providerId="LiveId" clId="{703559F1-CB23-4A91-A97E-E6287A3D85B4}" dt="2022-06-19T09:53:06.984" v="146" actId="404"/>
          <ac:spMkLst>
            <pc:docMk/>
            <pc:sldMk cId="0" sldId="273"/>
            <ac:spMk id="4098" creationId="{9F8E1DC6-6FC2-45BB-BCDC-4B87EA5B40BC}"/>
          </ac:spMkLst>
        </pc:spChg>
        <pc:spChg chg="del">
          <ac:chgData name="坂田 健一郎" userId="2f936e2019f4628e" providerId="LiveId" clId="{703559F1-CB23-4A91-A97E-E6287A3D85B4}" dt="2022-06-19T09:53:01.919" v="144" actId="478"/>
          <ac:spMkLst>
            <pc:docMk/>
            <pc:sldMk cId="0" sldId="273"/>
            <ac:spMk id="4100" creationId="{DFB50AEF-30FC-4ECC-AAC2-C06F06A7AA4B}"/>
          </ac:spMkLst>
        </pc:spChg>
      </pc:sldChg>
      <pc:sldChg chg="modSp mod modNotesTx">
        <pc:chgData name="坂田 健一郎" userId="2f936e2019f4628e" providerId="LiveId" clId="{703559F1-CB23-4A91-A97E-E6287A3D85B4}" dt="2022-06-19T07:06:25.298" v="28"/>
        <pc:sldMkLst>
          <pc:docMk/>
          <pc:sldMk cId="0" sldId="276"/>
        </pc:sldMkLst>
        <pc:spChg chg="mod">
          <ac:chgData name="坂田 健一郎" userId="2f936e2019f4628e" providerId="LiveId" clId="{703559F1-CB23-4A91-A97E-E6287A3D85B4}" dt="2022-06-19T07:05:11.415" v="15" actId="1035"/>
          <ac:spMkLst>
            <pc:docMk/>
            <pc:sldMk cId="0" sldId="276"/>
            <ac:spMk id="33" creationId="{155DEE1A-1E9E-4F14-A321-D8A224AD3512}"/>
          </ac:spMkLst>
        </pc:spChg>
        <pc:spChg chg="mod">
          <ac:chgData name="坂田 健一郎" userId="2f936e2019f4628e" providerId="LiveId" clId="{703559F1-CB23-4A91-A97E-E6287A3D85B4}" dt="2022-06-19T07:05:11.415" v="15" actId="1035"/>
          <ac:spMkLst>
            <pc:docMk/>
            <pc:sldMk cId="0" sldId="276"/>
            <ac:spMk id="154" creationId="{DD5AFAD7-8E13-4F60-B04B-EDF563FA5F6E}"/>
          </ac:spMkLst>
        </pc:spChg>
        <pc:spChg chg="mod">
          <ac:chgData name="坂田 健一郎" userId="2f936e2019f4628e" providerId="LiveId" clId="{703559F1-CB23-4A91-A97E-E6287A3D85B4}" dt="2022-06-19T07:05:11.415" v="15" actId="1035"/>
          <ac:spMkLst>
            <pc:docMk/>
            <pc:sldMk cId="0" sldId="276"/>
            <ac:spMk id="168" creationId="{735CF4DE-E66F-4A9C-9560-951B3469C873}"/>
          </ac:spMkLst>
        </pc:spChg>
        <pc:spChg chg="mod">
          <ac:chgData name="坂田 健一郎" userId="2f936e2019f4628e" providerId="LiveId" clId="{703559F1-CB23-4A91-A97E-E6287A3D85B4}" dt="2022-06-19T06:16:23.286" v="2" actId="113"/>
          <ac:spMkLst>
            <pc:docMk/>
            <pc:sldMk cId="0" sldId="276"/>
            <ac:spMk id="199" creationId="{4A1B49DF-88F3-42C3-9DE2-4821ED457C4C}"/>
          </ac:spMkLst>
        </pc:spChg>
        <pc:spChg chg="mod">
          <ac:chgData name="坂田 健一郎" userId="2f936e2019f4628e" providerId="LiveId" clId="{703559F1-CB23-4A91-A97E-E6287A3D85B4}" dt="2022-06-19T06:16:17.237" v="1" actId="113"/>
          <ac:spMkLst>
            <pc:docMk/>
            <pc:sldMk cId="0" sldId="276"/>
            <ac:spMk id="5155" creationId="{09799851-D3A3-4C12-B90C-8DE05F90C7AB}"/>
          </ac:spMkLst>
        </pc:spChg>
        <pc:cxnChg chg="mod">
          <ac:chgData name="坂田 健一郎" userId="2f936e2019f4628e" providerId="LiveId" clId="{703559F1-CB23-4A91-A97E-E6287A3D85B4}" dt="2022-06-19T07:05:03.263" v="13" actId="14100"/>
          <ac:cxnSpMkLst>
            <pc:docMk/>
            <pc:sldMk cId="0" sldId="276"/>
            <ac:cxnSpMk id="161" creationId="{7169C4EB-77B4-4BA3-8D12-180CE48314C0}"/>
          </ac:cxnSpMkLst>
        </pc:cxnChg>
      </pc:sldChg>
      <pc:sldChg chg="del">
        <pc:chgData name="坂田 健一郎" userId="2f936e2019f4628e" providerId="LiveId" clId="{703559F1-CB23-4A91-A97E-E6287A3D85B4}" dt="2022-06-19T09:52:23.140" v="136" actId="47"/>
        <pc:sldMkLst>
          <pc:docMk/>
          <pc:sldMk cId="4260381446" sldId="277"/>
        </pc:sldMkLst>
      </pc:sldChg>
    </pc:docChg>
  </pc:docChgLst>
  <pc:docChgLst>
    <pc:chgData name="坂田 健一郎" userId="2f936e2019f4628e" providerId="LiveId" clId="{973C7501-52E1-405D-9714-07B5559BC3F8}"/>
    <pc:docChg chg="custSel delSld modSld sldOrd">
      <pc:chgData name="坂田 健一郎" userId="2f936e2019f4628e" providerId="LiveId" clId="{973C7501-52E1-405D-9714-07B5559BC3F8}" dt="2021-10-01T13:50:29.572" v="252" actId="20577"/>
      <pc:docMkLst>
        <pc:docMk/>
      </pc:docMkLst>
      <pc:sldChg chg="del">
        <pc:chgData name="坂田 健一郎" userId="2f936e2019f4628e" providerId="LiveId" clId="{973C7501-52E1-405D-9714-07B5559BC3F8}" dt="2021-09-26T11:47:43.584" v="0" actId="47"/>
        <pc:sldMkLst>
          <pc:docMk/>
          <pc:sldMk cId="0" sldId="258"/>
        </pc:sldMkLst>
      </pc:sldChg>
      <pc:sldChg chg="ord modNotesTx">
        <pc:chgData name="坂田 健一郎" userId="2f936e2019f4628e" providerId="LiveId" clId="{973C7501-52E1-405D-9714-07B5559BC3F8}" dt="2021-10-01T13:50:29.572" v="252" actId="20577"/>
        <pc:sldMkLst>
          <pc:docMk/>
          <pc:sldMk cId="0" sldId="264"/>
        </pc:sldMkLst>
      </pc:sldChg>
      <pc:sldChg chg="del">
        <pc:chgData name="坂田 健一郎" userId="2f936e2019f4628e" providerId="LiveId" clId="{973C7501-52E1-405D-9714-07B5559BC3F8}" dt="2021-10-01T13:18:44.792" v="80" actId="47"/>
        <pc:sldMkLst>
          <pc:docMk/>
          <pc:sldMk cId="0" sldId="265"/>
        </pc:sldMkLst>
      </pc:sldChg>
      <pc:sldChg chg="modSp mod">
        <pc:chgData name="坂田 健一郎" userId="2f936e2019f4628e" providerId="LiveId" clId="{973C7501-52E1-405D-9714-07B5559BC3F8}" dt="2021-09-26T11:48:02.738" v="2" actId="207"/>
        <pc:sldMkLst>
          <pc:docMk/>
          <pc:sldMk cId="0" sldId="271"/>
        </pc:sldMkLst>
        <pc:graphicFrameChg chg="modGraphic">
          <ac:chgData name="坂田 健一郎" userId="2f936e2019f4628e" providerId="LiveId" clId="{973C7501-52E1-405D-9714-07B5559BC3F8}" dt="2021-09-26T11:48:02.738" v="2" actId="207"/>
          <ac:graphicFrameMkLst>
            <pc:docMk/>
            <pc:sldMk cId="0" sldId="271"/>
            <ac:graphicFrameMk id="3" creationId="{76A159BB-5D28-4A73-9AD3-E20DED5933B0}"/>
          </ac:graphicFrameMkLst>
        </pc:graphicFrameChg>
      </pc:sldChg>
      <pc:sldChg chg="modSp mod">
        <pc:chgData name="坂田 健一郎" userId="2f936e2019f4628e" providerId="LiveId" clId="{973C7501-52E1-405D-9714-07B5559BC3F8}" dt="2021-09-26T11:47:52.052" v="1" actId="207"/>
        <pc:sldMkLst>
          <pc:docMk/>
          <pc:sldMk cId="0" sldId="272"/>
        </pc:sldMkLst>
        <pc:spChg chg="mod">
          <ac:chgData name="坂田 健一郎" userId="2f936e2019f4628e" providerId="LiveId" clId="{973C7501-52E1-405D-9714-07B5559BC3F8}" dt="2021-09-26T11:47:52.052" v="1" actId="207"/>
          <ac:spMkLst>
            <pc:docMk/>
            <pc:sldMk cId="0" sldId="272"/>
            <ac:spMk id="6151" creationId="{64FFAAF6-FEBE-4268-9CBB-90690118862E}"/>
          </ac:spMkLst>
        </pc:spChg>
      </pc:sldChg>
      <pc:sldChg chg="modSp mod">
        <pc:chgData name="坂田 健一郎" userId="2f936e2019f4628e" providerId="LiveId" clId="{973C7501-52E1-405D-9714-07B5559BC3F8}" dt="2021-10-01T13:25:27.508" v="99" actId="113"/>
        <pc:sldMkLst>
          <pc:docMk/>
          <pc:sldMk cId="0" sldId="274"/>
        </pc:sldMkLst>
        <pc:spChg chg="mod">
          <ac:chgData name="坂田 健一郎" userId="2f936e2019f4628e" providerId="LiveId" clId="{973C7501-52E1-405D-9714-07B5559BC3F8}" dt="2021-10-01T13:25:27.508" v="99" actId="113"/>
          <ac:spMkLst>
            <pc:docMk/>
            <pc:sldMk cId="0" sldId="274"/>
            <ac:spMk id="5" creationId="{A62823A6-81A4-4C6F-BF6E-6F80201C19EB}"/>
          </ac:spMkLst>
        </pc:spChg>
        <pc:spChg chg="mod">
          <ac:chgData name="坂田 健一郎" userId="2f936e2019f4628e" providerId="LiveId" clId="{973C7501-52E1-405D-9714-07B5559BC3F8}" dt="2021-10-01T13:19:06.641" v="82" actId="1076"/>
          <ac:spMkLst>
            <pc:docMk/>
            <pc:sldMk cId="0" sldId="274"/>
            <ac:spMk id="14338" creationId="{E0CD1403-AEE7-4B79-960B-30FAE4601DE6}"/>
          </ac:spMkLst>
        </pc:spChg>
      </pc:sldChg>
      <pc:sldChg chg="del">
        <pc:chgData name="坂田 健一郎" userId="2f936e2019f4628e" providerId="LiveId" clId="{973C7501-52E1-405D-9714-07B5559BC3F8}" dt="2021-10-01T13:21:12.417" v="90" actId="47"/>
        <pc:sldMkLst>
          <pc:docMk/>
          <pc:sldMk cId="0" sldId="275"/>
        </pc:sldMkLst>
      </pc:sldChg>
      <pc:sldChg chg="modSp mod ord modNotesTx">
        <pc:chgData name="坂田 健一郎" userId="2f936e2019f4628e" providerId="LiveId" clId="{973C7501-52E1-405D-9714-07B5559BC3F8}" dt="2021-10-01T13:37:50.004" v="191" actId="20577"/>
        <pc:sldMkLst>
          <pc:docMk/>
          <pc:sldMk cId="0" sldId="276"/>
        </pc:sldMkLst>
        <pc:spChg chg="mod">
          <ac:chgData name="坂田 健一郎" userId="2f936e2019f4628e" providerId="LiveId" clId="{973C7501-52E1-405D-9714-07B5559BC3F8}" dt="2021-09-26T12:37:51.396" v="79" actId="20577"/>
          <ac:spMkLst>
            <pc:docMk/>
            <pc:sldMk cId="0" sldId="276"/>
            <ac:spMk id="15437" creationId="{CF170597-0B70-49D6-961A-DC9E00879F7D}"/>
          </ac:spMkLst>
        </pc:spChg>
      </pc:sldChg>
    </pc:docChg>
  </pc:docChgLst>
  <pc:docChgLst>
    <pc:chgData name="坂田 健一郎" userId="2f936e2019f4628e" providerId="LiveId" clId="{3E3DA878-E4C0-4FF0-B01A-E2BD3C78EADC}"/>
    <pc:docChg chg="delSld">
      <pc:chgData name="坂田 健一郎" userId="2f936e2019f4628e" providerId="LiveId" clId="{3E3DA878-E4C0-4FF0-B01A-E2BD3C78EADC}" dt="2022-06-19T11:57:06.358" v="1" actId="47"/>
      <pc:docMkLst>
        <pc:docMk/>
      </pc:docMkLst>
      <pc:sldChg chg="del">
        <pc:chgData name="坂田 健一郎" userId="2f936e2019f4628e" providerId="LiveId" clId="{3E3DA878-E4C0-4FF0-B01A-E2BD3C78EADC}" dt="2022-06-19T11:57:06.358" v="1" actId="47"/>
        <pc:sldMkLst>
          <pc:docMk/>
          <pc:sldMk cId="0" sldId="264"/>
        </pc:sldMkLst>
      </pc:sldChg>
      <pc:sldChg chg="del">
        <pc:chgData name="坂田 健一郎" userId="2f936e2019f4628e" providerId="LiveId" clId="{3E3DA878-E4C0-4FF0-B01A-E2BD3C78EADC}" dt="2022-06-19T11:57:05.785" v="0" actId="47"/>
        <pc:sldMkLst>
          <pc:docMk/>
          <pc:sldMk cId="0" sldId="276"/>
        </pc:sldMkLst>
      </pc:sldChg>
    </pc:docChg>
  </pc:docChgLst>
  <pc:docChgLst>
    <pc:chgData name="坂田健一郎" userId="6xnswWrq/TK/ssaL6/NtM0zNFxqEMSObu096ICwD66E=" providerId="None" clId="Web-{2FFA85F0-0FE6-449C-858E-092DDCBD14B6}"/>
    <pc:docChg chg="modSld">
      <pc:chgData name="坂田健一郎" userId="6xnswWrq/TK/ssaL6/NtM0zNFxqEMSObu096ICwD66E=" providerId="None" clId="Web-{2FFA85F0-0FE6-449C-858E-092DDCBD14B6}" dt="2021-09-25T02:23:48.757" v="49" actId="1076"/>
      <pc:docMkLst>
        <pc:docMk/>
      </pc:docMkLst>
      <pc:sldChg chg="addSp modSp">
        <pc:chgData name="坂田健一郎" userId="6xnswWrq/TK/ssaL6/NtM0zNFxqEMSObu096ICwD66E=" providerId="None" clId="Web-{2FFA85F0-0FE6-449C-858E-092DDCBD14B6}" dt="2021-09-25T02:23:48.757" v="49" actId="1076"/>
        <pc:sldMkLst>
          <pc:docMk/>
          <pc:sldMk cId="0" sldId="276"/>
        </pc:sldMkLst>
        <pc:spChg chg="add mod">
          <ac:chgData name="坂田健一郎" userId="6xnswWrq/TK/ssaL6/NtM0zNFxqEMSObu096ICwD66E=" providerId="None" clId="Web-{2FFA85F0-0FE6-449C-858E-092DDCBD14B6}" dt="2021-09-25T02:23:48.757" v="49" actId="1076"/>
          <ac:spMkLst>
            <pc:docMk/>
            <pc:sldMk cId="0" sldId="276"/>
            <ac:spMk id="2" creationId="{78C11DD1-3EC8-4A7E-B875-06FB5DE40A6F}"/>
          </ac:spMkLst>
        </pc:spChg>
        <pc:spChg chg="mod">
          <ac:chgData name="坂田健一郎" userId="6xnswWrq/TK/ssaL6/NtM0zNFxqEMSObu096ICwD66E=" providerId="None" clId="Web-{2FFA85F0-0FE6-449C-858E-092DDCBD14B6}" dt="2021-09-25T02:04:16.067" v="0" actId="1076"/>
          <ac:spMkLst>
            <pc:docMk/>
            <pc:sldMk cId="0" sldId="276"/>
            <ac:spMk id="129" creationId="{5978F422-6923-4A88-B997-03409A7CC20E}"/>
          </ac:spMkLst>
        </pc:spChg>
        <pc:spChg chg="mod">
          <ac:chgData name="坂田健一郎" userId="6xnswWrq/TK/ssaL6/NtM0zNFxqEMSObu096ICwD66E=" providerId="None" clId="Web-{2FFA85F0-0FE6-449C-858E-092DDCBD14B6}" dt="2021-09-25T02:09:17.839" v="33" actId="20577"/>
          <ac:spMkLst>
            <pc:docMk/>
            <pc:sldMk cId="0" sldId="276"/>
            <ac:spMk id="138" creationId="{52E7D020-715C-4A06-84FE-8135857EE494}"/>
          </ac:spMkLst>
        </pc:spChg>
        <pc:spChg chg="mod">
          <ac:chgData name="坂田健一郎" userId="6xnswWrq/TK/ssaL6/NtM0zNFxqEMSObu096ICwD66E=" providerId="None" clId="Web-{2FFA85F0-0FE6-449C-858E-092DDCBD14B6}" dt="2021-09-25T02:07:56.447" v="10" actId="14100"/>
          <ac:spMkLst>
            <pc:docMk/>
            <pc:sldMk cId="0" sldId="276"/>
            <ac:spMk id="160" creationId="{9AA07F1D-FE36-40DB-8E53-7FE24C7300CA}"/>
          </ac:spMkLst>
        </pc:spChg>
        <pc:cxnChg chg="mod">
          <ac:chgData name="坂田健一郎" userId="6xnswWrq/TK/ssaL6/NtM0zNFxqEMSObu096ICwD66E=" providerId="None" clId="Web-{2FFA85F0-0FE6-449C-858E-092DDCBD14B6}" dt="2021-09-25T02:05:11.724" v="3" actId="20577"/>
          <ac:cxnSpMkLst>
            <pc:docMk/>
            <pc:sldMk cId="0" sldId="276"/>
            <ac:cxnSpMk id="163" creationId="{ECCDCF68-27E2-4577-B17A-768104E94136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>
            <a:extLst>
              <a:ext uri="{FF2B5EF4-FFF2-40B4-BE49-F238E27FC236}">
                <a16:creationId xmlns:a16="http://schemas.microsoft.com/office/drawing/2014/main" id="{C36BDE18-9C6D-49FA-B991-D980354BBB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>
            <a:extLst>
              <a:ext uri="{FF2B5EF4-FFF2-40B4-BE49-F238E27FC236}">
                <a16:creationId xmlns:a16="http://schemas.microsoft.com/office/drawing/2014/main" id="{86B96477-8185-4DB5-88C5-7344C8FE66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61A6C34D-B8A0-4938-B84A-44F3F3195A80}" type="datetimeFigureOut">
              <a:rPr lang="ja-JP" altLang="en-US"/>
              <a:pPr>
                <a:defRPr/>
              </a:pPr>
              <a:t>2022/6/19</a:t>
            </a:fld>
            <a:endParaRPr lang="ja-JP" altLang="en-US"/>
          </a:p>
        </p:txBody>
      </p:sp>
      <p:sp>
        <p:nvSpPr>
          <p:cNvPr id="4" name="フッター プレースホルダ 3">
            <a:extLst>
              <a:ext uri="{FF2B5EF4-FFF2-40B4-BE49-F238E27FC236}">
                <a16:creationId xmlns:a16="http://schemas.microsoft.com/office/drawing/2014/main" id="{FAA5EDD8-30CB-456D-B722-E44EF98857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>
            <a:extLst>
              <a:ext uri="{FF2B5EF4-FFF2-40B4-BE49-F238E27FC236}">
                <a16:creationId xmlns:a16="http://schemas.microsoft.com/office/drawing/2014/main" id="{BDABA044-CABB-4838-B676-A41A1B0ECB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C42270E0-6F91-440E-9FB4-74655844452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>
            <a:extLst>
              <a:ext uri="{FF2B5EF4-FFF2-40B4-BE49-F238E27FC236}">
                <a16:creationId xmlns:a16="http://schemas.microsoft.com/office/drawing/2014/main" id="{29B47DBC-AD5B-4C05-A390-669333AD95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>
            <a:extLst>
              <a:ext uri="{FF2B5EF4-FFF2-40B4-BE49-F238E27FC236}">
                <a16:creationId xmlns:a16="http://schemas.microsoft.com/office/drawing/2014/main" id="{D581AB31-0BE7-480D-9B12-20C0F362B7C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DAD0070-9899-4349-8C8F-F189A670BA65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4" name="スライド イメージ プレースホルダ 3">
            <a:extLst>
              <a:ext uri="{FF2B5EF4-FFF2-40B4-BE49-F238E27FC236}">
                <a16:creationId xmlns:a16="http://schemas.microsoft.com/office/drawing/2014/main" id="{94138B13-EC25-461A-A2B1-E9ACA9A7B4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90575" y="685800"/>
            <a:ext cx="52768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dirty="0"/>
          </a:p>
        </p:txBody>
      </p:sp>
      <p:sp>
        <p:nvSpPr>
          <p:cNvPr id="5" name="ノート プレースホルダ 4">
            <a:extLst>
              <a:ext uri="{FF2B5EF4-FFF2-40B4-BE49-F238E27FC236}">
                <a16:creationId xmlns:a16="http://schemas.microsoft.com/office/drawing/2014/main" id="{F2011D34-876D-4DB1-B38E-864659080C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>
            <a:extLst>
              <a:ext uri="{FF2B5EF4-FFF2-40B4-BE49-F238E27FC236}">
                <a16:creationId xmlns:a16="http://schemas.microsoft.com/office/drawing/2014/main" id="{BA29BD98-4F48-42A6-A6D6-39D009894C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>
            <a:extLst>
              <a:ext uri="{FF2B5EF4-FFF2-40B4-BE49-F238E27FC236}">
                <a16:creationId xmlns:a16="http://schemas.microsoft.com/office/drawing/2014/main" id="{D816EC81-592B-482F-85EA-382F4EDEF6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6EFF21EA-E8B5-4CBF-A3C4-7DB03BA6D77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44896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199" kern="1200">
        <a:solidFill>
          <a:schemeClr val="tx1"/>
        </a:solidFill>
        <a:latin typeface="+mn-lt"/>
        <a:ea typeface="+mn-ea"/>
        <a:cs typeface="+mn-cs"/>
      </a:defRPr>
    </a:lvl1pPr>
    <a:lvl2pPr marL="457127" algn="l" rtl="0" eaLnBrk="0" fontAlgn="base" hangingPunct="0">
      <a:spcBef>
        <a:spcPct val="30000"/>
      </a:spcBef>
      <a:spcAft>
        <a:spcPct val="0"/>
      </a:spcAft>
      <a:defRPr kumimoji="1" sz="1199" kern="1200">
        <a:solidFill>
          <a:schemeClr val="tx1"/>
        </a:solidFill>
        <a:latin typeface="+mn-lt"/>
        <a:ea typeface="+mn-ea"/>
        <a:cs typeface="+mn-cs"/>
      </a:defRPr>
    </a:lvl2pPr>
    <a:lvl3pPr marL="914255" algn="l" rtl="0" eaLnBrk="0" fontAlgn="base" hangingPunct="0">
      <a:spcBef>
        <a:spcPct val="30000"/>
      </a:spcBef>
      <a:spcAft>
        <a:spcPct val="0"/>
      </a:spcAft>
      <a:defRPr kumimoji="1" sz="1199" kern="1200">
        <a:solidFill>
          <a:schemeClr val="tx1"/>
        </a:solidFill>
        <a:latin typeface="+mn-lt"/>
        <a:ea typeface="+mn-ea"/>
        <a:cs typeface="+mn-cs"/>
      </a:defRPr>
    </a:lvl3pPr>
    <a:lvl4pPr marL="1371382" algn="l" rtl="0" eaLnBrk="0" fontAlgn="base" hangingPunct="0">
      <a:spcBef>
        <a:spcPct val="30000"/>
      </a:spcBef>
      <a:spcAft>
        <a:spcPct val="0"/>
      </a:spcAft>
      <a:defRPr kumimoji="1" sz="1199" kern="1200">
        <a:solidFill>
          <a:schemeClr val="tx1"/>
        </a:solidFill>
        <a:latin typeface="+mn-lt"/>
        <a:ea typeface="+mn-ea"/>
        <a:cs typeface="+mn-cs"/>
      </a:defRPr>
    </a:lvl4pPr>
    <a:lvl5pPr marL="1828509" algn="l" rtl="0" eaLnBrk="0" fontAlgn="base" hangingPunct="0">
      <a:spcBef>
        <a:spcPct val="30000"/>
      </a:spcBef>
      <a:spcAft>
        <a:spcPct val="0"/>
      </a:spcAft>
      <a:defRPr kumimoji="1" sz="1199" kern="1200">
        <a:solidFill>
          <a:schemeClr val="tx1"/>
        </a:solidFill>
        <a:latin typeface="+mn-lt"/>
        <a:ea typeface="+mn-ea"/>
        <a:cs typeface="+mn-cs"/>
      </a:defRPr>
    </a:lvl5pPr>
    <a:lvl6pPr marL="2285635" algn="l" defTabSz="914255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6pPr>
    <a:lvl7pPr marL="2742762" algn="l" defTabSz="914255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7pPr>
    <a:lvl8pPr marL="3199890" algn="l" defTabSz="914255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8pPr>
    <a:lvl9pPr marL="3657017" algn="l" defTabSz="914255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07954B46-4097-4B9E-A09B-458938D58F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0575" y="685800"/>
            <a:ext cx="52768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F7953636-0532-4CB7-8CF2-1F746177EF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/>
              <a:t>スライド</a:t>
            </a:r>
            <a:r>
              <a:rPr lang="en-US" altLang="ja-JP" dirty="0"/>
              <a:t>1</a:t>
            </a:r>
            <a:r>
              <a:rPr lang="ja-JP" altLang="en-US" dirty="0"/>
              <a:t>枚にまとめたもの</a:t>
            </a:r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F84FE0BC-E3CD-4558-85F0-6995344BA5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DB0EED2-DB3F-4643-ADE3-343A28C5BB0B}" type="slidenum">
              <a:rPr lang="ja-JP" altLang="en-US" smtClean="0">
                <a:latin typeface="Calibri" panose="020F0502020204030204" pitchFamily="34" charset="0"/>
              </a:rPr>
              <a:pPr/>
              <a:t>1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934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6B48031B-53B4-4120-BF59-CE70BCEF089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5213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45" tIns="45319" rIns="90645" bIns="45319" anchor="b"/>
          <a:lstStyle>
            <a:lvl1pPr defTabSz="9064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64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64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64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64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21F59BD-CA44-4244-92F8-F76D71A4B337}" type="slidenum">
              <a:rPr lang="en-US" altLang="ja-JP" sz="1200"/>
              <a:pPr algn="r" eaLnBrk="1" hangingPunct="1"/>
              <a:t>2</a:t>
            </a:fld>
            <a:endParaRPr lang="en-US" altLang="ja-JP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D457915-3F88-4182-9A84-E992611586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7388" y="333375"/>
            <a:ext cx="527367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733D8CD0-99F7-4742-8F81-62451D4A99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ja-JP" altLang="en-US" sz="1800"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4109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ー 1">
            <a:extLst>
              <a:ext uri="{FF2B5EF4-FFF2-40B4-BE49-F238E27FC236}">
                <a16:creationId xmlns:a16="http://schemas.microsoft.com/office/drawing/2014/main" id="{2A8F0C1E-A350-4B10-B893-65778025C9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0575" y="685800"/>
            <a:ext cx="52768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ー 2">
            <a:extLst>
              <a:ext uri="{FF2B5EF4-FFF2-40B4-BE49-F238E27FC236}">
                <a16:creationId xmlns:a16="http://schemas.microsoft.com/office/drawing/2014/main" id="{D4CEF0B3-270B-4DA5-AF19-F2CD00E186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Table 3. </a:t>
            </a:r>
            <a:r>
              <a:rPr lang="en-US" altLang="ja-JP" sz="18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Results for effectiveness analysis</a:t>
            </a:r>
            <a:endParaRPr lang="ja-JP" altLang="ja-JP" sz="18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endParaRPr lang="ja-JP" altLang="en-US" dirty="0"/>
          </a:p>
        </p:txBody>
      </p:sp>
      <p:sp>
        <p:nvSpPr>
          <p:cNvPr id="11268" name="スライド番号プレースホルダー 3">
            <a:extLst>
              <a:ext uri="{FF2B5EF4-FFF2-40B4-BE49-F238E27FC236}">
                <a16:creationId xmlns:a16="http://schemas.microsoft.com/office/drawing/2014/main" id="{55B415EB-CC0F-49C9-8F41-4AD003953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6B9E4D9-B702-49DE-9849-31045668586D}" type="slidenum">
              <a:rPr lang="ja-JP" altLang="en-US" smtClean="0">
                <a:latin typeface="Calibri" panose="020F0502020204030204" pitchFamily="34" charset="0"/>
              </a:rPr>
              <a:pPr/>
              <a:t>3</a:t>
            </a:fld>
            <a:endParaRPr lang="ja-JP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769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7" y="1845388"/>
            <a:ext cx="7772400" cy="1273341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10" y="3366259"/>
            <a:ext cx="6400800" cy="15181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3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3D6661EA-8768-4E86-9641-BD8A14CDF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592B9-258C-4DA0-B85F-BEECD72F98BF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2D9A437C-CAA7-444A-9D06-1598F4A40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926E0324-AD2F-430D-93A5-2D5A5C827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3D405-32CF-423F-9DE2-56E5420D3E6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32234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6EF08543-F3F7-416F-8215-61FEAAA1E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CC42-07D2-472B-AEAC-AC762296FE31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5502A85B-1AE9-4BF7-B8E6-76327B771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B7228E3C-3F1B-4806-BEBB-7A5459A6C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58969-ABC2-4548-8176-8C2FC256FFD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5305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20" y="3817279"/>
            <a:ext cx="7772400" cy="1179835"/>
          </a:xfrm>
        </p:spPr>
        <p:txBody>
          <a:bodyPr anchor="t"/>
          <a:lstStyle>
            <a:lvl1pPr algn="l">
              <a:defRPr sz="4003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20" y="2517818"/>
            <a:ext cx="7772400" cy="12994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74" indent="0">
              <a:buNone/>
              <a:defRPr sz="1802">
                <a:solidFill>
                  <a:schemeClr val="tx1">
                    <a:tint val="75000"/>
                  </a:schemeClr>
                </a:solidFill>
              </a:defRPr>
            </a:lvl2pPr>
            <a:lvl3pPr marL="9145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23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4pPr>
            <a:lvl5pPr marL="1829097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5pPr>
            <a:lvl6pPr marL="2286372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6pPr>
            <a:lvl7pPr marL="2743646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7pPr>
            <a:lvl8pPr marL="3200919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8pPr>
            <a:lvl9pPr marL="3658195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DF17C10B-7F4C-4CC6-9C37-6E1FBA5E6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75968-8CBF-4EA6-BC7E-F36CE9C2CAAF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434A9E67-8AD9-4B46-B56E-E78993F2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A0A8AD55-AF8A-4590-8441-2EC045FC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FA1A7-3F1A-4D54-8A37-8A88464BFDC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4016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7" y="1386109"/>
            <a:ext cx="4038601" cy="3920407"/>
          </a:xfrm>
        </p:spPr>
        <p:txBody>
          <a:bodyPr/>
          <a:lstStyle>
            <a:lvl1pPr>
              <a:defRPr sz="2801"/>
            </a:lvl1pPr>
            <a:lvl2pPr>
              <a:defRPr sz="2401"/>
            </a:lvl2pPr>
            <a:lvl3pPr>
              <a:defRPr sz="2000"/>
            </a:lvl3pPr>
            <a:lvl4pPr>
              <a:defRPr sz="1802"/>
            </a:lvl4pPr>
            <a:lvl5pPr>
              <a:defRPr sz="1802"/>
            </a:lvl5pPr>
            <a:lvl6pPr>
              <a:defRPr sz="1802"/>
            </a:lvl6pPr>
            <a:lvl7pPr>
              <a:defRPr sz="1802"/>
            </a:lvl7pPr>
            <a:lvl8pPr>
              <a:defRPr sz="1802"/>
            </a:lvl8pPr>
            <a:lvl9pPr>
              <a:defRPr sz="1802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10" y="1386109"/>
            <a:ext cx="4038601" cy="3920407"/>
          </a:xfrm>
        </p:spPr>
        <p:txBody>
          <a:bodyPr/>
          <a:lstStyle>
            <a:lvl1pPr>
              <a:defRPr sz="2801"/>
            </a:lvl1pPr>
            <a:lvl2pPr>
              <a:defRPr sz="2401"/>
            </a:lvl2pPr>
            <a:lvl3pPr>
              <a:defRPr sz="2000"/>
            </a:lvl3pPr>
            <a:lvl4pPr>
              <a:defRPr sz="1802"/>
            </a:lvl4pPr>
            <a:lvl5pPr>
              <a:defRPr sz="1802"/>
            </a:lvl5pPr>
            <a:lvl6pPr>
              <a:defRPr sz="1802"/>
            </a:lvl6pPr>
            <a:lvl7pPr>
              <a:defRPr sz="1802"/>
            </a:lvl7pPr>
            <a:lvl8pPr>
              <a:defRPr sz="1802"/>
            </a:lvl8pPr>
            <a:lvl9pPr>
              <a:defRPr sz="1802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AADE6C43-3855-42D5-B5D0-DA4D4BC6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61FF4-1375-42DD-9147-9CE96652E92A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9D555F9A-481C-4D49-9E2B-97918887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4BD0FC02-A9D0-4C2F-893D-F732F745A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34FCE-1DE1-4C87-B885-5FE96C75352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589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12" y="1329728"/>
            <a:ext cx="4040189" cy="554165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274" indent="0">
              <a:buNone/>
              <a:defRPr sz="2000" b="1"/>
            </a:lvl2pPr>
            <a:lvl3pPr marL="914550" indent="0">
              <a:buNone/>
              <a:defRPr sz="1802" b="1"/>
            </a:lvl3pPr>
            <a:lvl4pPr marL="1371823" indent="0">
              <a:buNone/>
              <a:defRPr sz="1600" b="1"/>
            </a:lvl4pPr>
            <a:lvl5pPr marL="1829097" indent="0">
              <a:buNone/>
              <a:defRPr sz="1600" b="1"/>
            </a:lvl5pPr>
            <a:lvl6pPr marL="2286372" indent="0">
              <a:buNone/>
              <a:defRPr sz="1600" b="1"/>
            </a:lvl6pPr>
            <a:lvl7pPr marL="2743646" indent="0">
              <a:buNone/>
              <a:defRPr sz="1600" b="1"/>
            </a:lvl7pPr>
            <a:lvl8pPr marL="3200919" indent="0">
              <a:buNone/>
              <a:defRPr sz="1600" b="1"/>
            </a:lvl8pPr>
            <a:lvl9pPr marL="3658195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12" y="1883888"/>
            <a:ext cx="4040189" cy="3422620"/>
          </a:xfrm>
        </p:spPr>
        <p:txBody>
          <a:bodyPr/>
          <a:lstStyle>
            <a:lvl1pPr>
              <a:defRPr sz="2401"/>
            </a:lvl1pPr>
            <a:lvl2pPr>
              <a:defRPr sz="2000"/>
            </a:lvl2pPr>
            <a:lvl3pPr>
              <a:defRPr sz="1802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39" y="1329728"/>
            <a:ext cx="4041775" cy="554165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274" indent="0">
              <a:buNone/>
              <a:defRPr sz="2000" b="1"/>
            </a:lvl2pPr>
            <a:lvl3pPr marL="914550" indent="0">
              <a:buNone/>
              <a:defRPr sz="1802" b="1"/>
            </a:lvl3pPr>
            <a:lvl4pPr marL="1371823" indent="0">
              <a:buNone/>
              <a:defRPr sz="1600" b="1"/>
            </a:lvl4pPr>
            <a:lvl5pPr marL="1829097" indent="0">
              <a:buNone/>
              <a:defRPr sz="1600" b="1"/>
            </a:lvl5pPr>
            <a:lvl6pPr marL="2286372" indent="0">
              <a:buNone/>
              <a:defRPr sz="1600" b="1"/>
            </a:lvl6pPr>
            <a:lvl7pPr marL="2743646" indent="0">
              <a:buNone/>
              <a:defRPr sz="1600" b="1"/>
            </a:lvl7pPr>
            <a:lvl8pPr marL="3200919" indent="0">
              <a:buNone/>
              <a:defRPr sz="1600" b="1"/>
            </a:lvl8pPr>
            <a:lvl9pPr marL="3658195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39" y="1883888"/>
            <a:ext cx="4041775" cy="3422620"/>
          </a:xfrm>
        </p:spPr>
        <p:txBody>
          <a:bodyPr/>
          <a:lstStyle>
            <a:lvl1pPr>
              <a:defRPr sz="2401"/>
            </a:lvl1pPr>
            <a:lvl2pPr>
              <a:defRPr sz="2000"/>
            </a:lvl2pPr>
            <a:lvl3pPr>
              <a:defRPr sz="1802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>
            <a:extLst>
              <a:ext uri="{FF2B5EF4-FFF2-40B4-BE49-F238E27FC236}">
                <a16:creationId xmlns:a16="http://schemas.microsoft.com/office/drawing/2014/main" id="{9DFCBD3B-E19B-4BC6-9ECE-C2031D1F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C5EA1-4309-421B-8E60-310875D512CD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8" name="フッター プレースホルダ 4">
            <a:extLst>
              <a:ext uri="{FF2B5EF4-FFF2-40B4-BE49-F238E27FC236}">
                <a16:creationId xmlns:a16="http://schemas.microsoft.com/office/drawing/2014/main" id="{0E23C23D-74A2-4200-B0BF-3B00DB3A7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>
            <a:extLst>
              <a:ext uri="{FF2B5EF4-FFF2-40B4-BE49-F238E27FC236}">
                <a16:creationId xmlns:a16="http://schemas.microsoft.com/office/drawing/2014/main" id="{7D5E40F9-4D10-4556-B95D-B110E13E0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C03A9-4DF9-4B94-92CB-A9A5C5AD6EB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56688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>
            <a:extLst>
              <a:ext uri="{FF2B5EF4-FFF2-40B4-BE49-F238E27FC236}">
                <a16:creationId xmlns:a16="http://schemas.microsoft.com/office/drawing/2014/main" id="{0D301655-B1FA-4ED8-975A-06DC51EBD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3ED6C-4F5B-4FD4-BDDC-C2194D72C176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4" name="フッター プレースホルダ 4">
            <a:extLst>
              <a:ext uri="{FF2B5EF4-FFF2-40B4-BE49-F238E27FC236}">
                <a16:creationId xmlns:a16="http://schemas.microsoft.com/office/drawing/2014/main" id="{148615EA-0DAD-4BFD-BEC5-C4198F0B5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DCBB5FCC-160C-4438-A1AA-2A9E8FF2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1CD93-5505-40EE-8AE1-FBBF0CA0A15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64630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>
            <a:extLst>
              <a:ext uri="{FF2B5EF4-FFF2-40B4-BE49-F238E27FC236}">
                <a16:creationId xmlns:a16="http://schemas.microsoft.com/office/drawing/2014/main" id="{90339A4B-D145-4102-B75D-589EDC9F8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067E3-691C-4457-AB21-5CA3AF28544D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3" name="フッター プレースホルダ 4">
            <a:extLst>
              <a:ext uri="{FF2B5EF4-FFF2-40B4-BE49-F238E27FC236}">
                <a16:creationId xmlns:a16="http://schemas.microsoft.com/office/drawing/2014/main" id="{CE32C8FC-B793-424B-BEB7-08A4A9617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>
            <a:extLst>
              <a:ext uri="{FF2B5EF4-FFF2-40B4-BE49-F238E27FC236}">
                <a16:creationId xmlns:a16="http://schemas.microsoft.com/office/drawing/2014/main" id="{4C77AED6-BE97-4A10-AA30-0E579B509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643FB-8F99-46F1-B223-FDCEBA46292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77286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15" y="236529"/>
            <a:ext cx="3008313" cy="100657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5" y="236529"/>
            <a:ext cx="5111750" cy="5069987"/>
          </a:xfr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1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15" y="1243091"/>
            <a:ext cx="3008313" cy="4063416"/>
          </a:xfrm>
        </p:spPr>
        <p:txBody>
          <a:bodyPr/>
          <a:lstStyle>
            <a:lvl1pPr marL="0" indent="0">
              <a:buNone/>
              <a:defRPr sz="1402"/>
            </a:lvl1pPr>
            <a:lvl2pPr marL="457274" indent="0">
              <a:buNone/>
              <a:defRPr sz="1200"/>
            </a:lvl2pPr>
            <a:lvl3pPr marL="914550" indent="0">
              <a:buNone/>
              <a:defRPr sz="1001"/>
            </a:lvl3pPr>
            <a:lvl4pPr marL="1371823" indent="0">
              <a:buNone/>
              <a:defRPr sz="899"/>
            </a:lvl4pPr>
            <a:lvl5pPr marL="1829097" indent="0">
              <a:buNone/>
              <a:defRPr sz="899"/>
            </a:lvl5pPr>
            <a:lvl6pPr marL="2286372" indent="0">
              <a:buNone/>
              <a:defRPr sz="899"/>
            </a:lvl6pPr>
            <a:lvl7pPr marL="2743646" indent="0">
              <a:buNone/>
              <a:defRPr sz="899"/>
            </a:lvl7pPr>
            <a:lvl8pPr marL="3200919" indent="0">
              <a:buNone/>
              <a:defRPr sz="899"/>
            </a:lvl8pPr>
            <a:lvl9pPr marL="3658195" indent="0">
              <a:buNone/>
              <a:defRPr sz="899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BB9FDB80-2AD4-4DBC-A31E-81D73357F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8F382-1134-41B7-80B4-59079EDC4E05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FA9E284D-AA2F-464C-A663-BC828E22E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3C7A611E-FFCA-42AB-AAE2-44A72DB70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FFD83-9973-4B5F-94FF-ED17FC8FCE1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01474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95" y="4158316"/>
            <a:ext cx="5486400" cy="4909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95" y="530798"/>
            <a:ext cx="5486400" cy="356425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74" indent="0">
              <a:buNone/>
              <a:defRPr sz="2801"/>
            </a:lvl2pPr>
            <a:lvl3pPr marL="914550" indent="0">
              <a:buNone/>
              <a:defRPr sz="2401"/>
            </a:lvl3pPr>
            <a:lvl4pPr marL="1371823" indent="0">
              <a:buNone/>
              <a:defRPr sz="2000"/>
            </a:lvl4pPr>
            <a:lvl5pPr marL="1829097" indent="0">
              <a:buNone/>
              <a:defRPr sz="2000"/>
            </a:lvl5pPr>
            <a:lvl6pPr marL="2286372" indent="0">
              <a:buNone/>
              <a:defRPr sz="2000"/>
            </a:lvl6pPr>
            <a:lvl7pPr marL="2743646" indent="0">
              <a:buNone/>
              <a:defRPr sz="2000"/>
            </a:lvl7pPr>
            <a:lvl8pPr marL="3200919" indent="0">
              <a:buNone/>
              <a:defRPr sz="2000"/>
            </a:lvl8pPr>
            <a:lvl9pPr marL="3658195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95" y="4649216"/>
            <a:ext cx="5486400" cy="697174"/>
          </a:xfrm>
        </p:spPr>
        <p:txBody>
          <a:bodyPr/>
          <a:lstStyle>
            <a:lvl1pPr marL="0" indent="0">
              <a:buNone/>
              <a:defRPr sz="1402"/>
            </a:lvl1pPr>
            <a:lvl2pPr marL="457274" indent="0">
              <a:buNone/>
              <a:defRPr sz="1200"/>
            </a:lvl2pPr>
            <a:lvl3pPr marL="914550" indent="0">
              <a:buNone/>
              <a:defRPr sz="1001"/>
            </a:lvl3pPr>
            <a:lvl4pPr marL="1371823" indent="0">
              <a:buNone/>
              <a:defRPr sz="899"/>
            </a:lvl4pPr>
            <a:lvl5pPr marL="1829097" indent="0">
              <a:buNone/>
              <a:defRPr sz="899"/>
            </a:lvl5pPr>
            <a:lvl6pPr marL="2286372" indent="0">
              <a:buNone/>
              <a:defRPr sz="899"/>
            </a:lvl6pPr>
            <a:lvl7pPr marL="2743646" indent="0">
              <a:buNone/>
              <a:defRPr sz="899"/>
            </a:lvl7pPr>
            <a:lvl8pPr marL="3200919" indent="0">
              <a:buNone/>
              <a:defRPr sz="899"/>
            </a:lvl8pPr>
            <a:lvl9pPr marL="3658195" indent="0">
              <a:buNone/>
              <a:defRPr sz="899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DB8B0C12-C00E-49B4-B034-6A3FCC023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3706A-90B1-445B-AA30-BA86C1301856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38EB5E5E-3BF5-4BC5-9EDE-4A35716C1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98E0D525-CF96-43F0-AF28-698BFBC0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56A84-84C8-495B-BC12-0B1466F67A0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264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5F97D332-EAF5-4BC8-B367-A3631BB83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F6FC0-5C75-413D-8A71-886E661EC8C4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7F1B96C2-E8EC-4369-9657-4897339FC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2B3EEE89-18CA-4499-9CFE-2D82F2A4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32015-F548-4077-82B1-ECA5C6BC6FB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9910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8" y="237898"/>
            <a:ext cx="2057401" cy="5068612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4" y="237898"/>
            <a:ext cx="6019800" cy="5068612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3BB75790-8110-46C9-9909-8666ACDA0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B251C-BDC2-4876-B1FF-72B505859592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FE8AE894-D21F-46A8-9C5E-9C5A2E2E7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003A7E45-9C33-426F-B7C1-EAA6B8EDF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B345D-30A7-4081-A5E4-7ECD9296EA5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3828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>
            <a:extLst>
              <a:ext uri="{FF2B5EF4-FFF2-40B4-BE49-F238E27FC236}">
                <a16:creationId xmlns:a16="http://schemas.microsoft.com/office/drawing/2014/main" id="{F4752EF9-3AC7-4B15-8250-829084F246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5" y="237907"/>
            <a:ext cx="8229600" cy="99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>
            <a:extLst>
              <a:ext uri="{FF2B5EF4-FFF2-40B4-BE49-F238E27FC236}">
                <a16:creationId xmlns:a16="http://schemas.microsoft.com/office/drawing/2014/main" id="{BFA33592-B985-4AC6-A264-ED0C172030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5" y="1386109"/>
            <a:ext cx="8229600" cy="392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F21DF368-6740-477C-9C28-E3FC65AC3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5" y="5505904"/>
            <a:ext cx="2133600" cy="3162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4E782F5-277D-4F76-B8E4-66AB76A34F48}" type="datetimeFigureOut">
              <a:rPr lang="ja-JP" altLang="en-US"/>
              <a:pPr>
                <a:defRPr/>
              </a:pPr>
              <a:t>2022/6/19</a:t>
            </a:fld>
            <a:endParaRPr lang="ja-JP" altLang="en-US" dirty="0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A7148119-94E9-4A3D-8AD5-34E0919A4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15" y="5505904"/>
            <a:ext cx="2895601" cy="3162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D9984264-9B74-4747-A852-5FA87A5AF8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5" y="5505904"/>
            <a:ext cx="2133600" cy="31627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1BA05C0F-1E98-4FF8-9A16-04D79182E8D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2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2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2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2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2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74" algn="ctr" rtl="0" fontAlgn="base">
        <a:spcBef>
          <a:spcPct val="0"/>
        </a:spcBef>
        <a:spcAft>
          <a:spcPct val="0"/>
        </a:spcAft>
        <a:defRPr kumimoji="1" sz="4402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550" algn="ctr" rtl="0" fontAlgn="base">
        <a:spcBef>
          <a:spcPct val="0"/>
        </a:spcBef>
        <a:spcAft>
          <a:spcPct val="0"/>
        </a:spcAft>
        <a:defRPr kumimoji="1" sz="4402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823" algn="ctr" rtl="0" fontAlgn="base">
        <a:spcBef>
          <a:spcPct val="0"/>
        </a:spcBef>
        <a:spcAft>
          <a:spcPct val="0"/>
        </a:spcAft>
        <a:defRPr kumimoji="1" sz="4402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9097" algn="ctr" rtl="0" fontAlgn="base">
        <a:spcBef>
          <a:spcPct val="0"/>
        </a:spcBef>
        <a:spcAft>
          <a:spcPct val="0"/>
        </a:spcAft>
        <a:defRPr kumimoji="1" sz="4402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56" indent="-34295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070" indent="-28579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187" indent="-22863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461" indent="-22863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736" indent="-22863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009" indent="-228637" algn="l" defTabSz="91455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83" indent="-228637" algn="l" defTabSz="91455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59" indent="-228637" algn="l" defTabSz="91455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2" indent="-228637" algn="l" defTabSz="91455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550" rtl="0" eaLnBrk="1" latinLnBrk="0" hangingPunct="1">
        <a:defRPr kumimoji="1" sz="1802" kern="1200">
          <a:solidFill>
            <a:schemeClr val="tx1"/>
          </a:solidFill>
          <a:latin typeface="+mn-lt"/>
          <a:ea typeface="+mn-ea"/>
          <a:cs typeface="+mn-cs"/>
        </a:defRPr>
      </a:lvl1pPr>
      <a:lvl2pPr marL="457274" algn="l" defTabSz="914550" rtl="0" eaLnBrk="1" latinLnBrk="0" hangingPunct="1">
        <a:defRPr kumimoji="1" sz="1802" kern="1200">
          <a:solidFill>
            <a:schemeClr val="tx1"/>
          </a:solidFill>
          <a:latin typeface="+mn-lt"/>
          <a:ea typeface="+mn-ea"/>
          <a:cs typeface="+mn-cs"/>
        </a:defRPr>
      </a:lvl2pPr>
      <a:lvl3pPr marL="914550" algn="l" defTabSz="914550" rtl="0" eaLnBrk="1" latinLnBrk="0" hangingPunct="1">
        <a:defRPr kumimoji="1" sz="1802" kern="1200">
          <a:solidFill>
            <a:schemeClr val="tx1"/>
          </a:solidFill>
          <a:latin typeface="+mn-lt"/>
          <a:ea typeface="+mn-ea"/>
          <a:cs typeface="+mn-cs"/>
        </a:defRPr>
      </a:lvl3pPr>
      <a:lvl4pPr marL="1371823" algn="l" defTabSz="914550" rtl="0" eaLnBrk="1" latinLnBrk="0" hangingPunct="1">
        <a:defRPr kumimoji="1" sz="1802" kern="1200">
          <a:solidFill>
            <a:schemeClr val="tx1"/>
          </a:solidFill>
          <a:latin typeface="+mn-lt"/>
          <a:ea typeface="+mn-ea"/>
          <a:cs typeface="+mn-cs"/>
        </a:defRPr>
      </a:lvl4pPr>
      <a:lvl5pPr marL="1829097" algn="l" defTabSz="914550" rtl="0" eaLnBrk="1" latinLnBrk="0" hangingPunct="1">
        <a:defRPr kumimoji="1" sz="1802" kern="1200">
          <a:solidFill>
            <a:schemeClr val="tx1"/>
          </a:solidFill>
          <a:latin typeface="+mn-lt"/>
          <a:ea typeface="+mn-ea"/>
          <a:cs typeface="+mn-cs"/>
        </a:defRPr>
      </a:lvl5pPr>
      <a:lvl6pPr marL="2286372" algn="l" defTabSz="914550" rtl="0" eaLnBrk="1" latinLnBrk="0" hangingPunct="1">
        <a:defRPr kumimoji="1" sz="1802" kern="1200">
          <a:solidFill>
            <a:schemeClr val="tx1"/>
          </a:solidFill>
          <a:latin typeface="+mn-lt"/>
          <a:ea typeface="+mn-ea"/>
          <a:cs typeface="+mn-cs"/>
        </a:defRPr>
      </a:lvl6pPr>
      <a:lvl7pPr marL="2743646" algn="l" defTabSz="914550" rtl="0" eaLnBrk="1" latinLnBrk="0" hangingPunct="1">
        <a:defRPr kumimoji="1" sz="1802" kern="1200">
          <a:solidFill>
            <a:schemeClr val="tx1"/>
          </a:solidFill>
          <a:latin typeface="+mn-lt"/>
          <a:ea typeface="+mn-ea"/>
          <a:cs typeface="+mn-cs"/>
        </a:defRPr>
      </a:lvl7pPr>
      <a:lvl8pPr marL="3200919" algn="l" defTabSz="914550" rtl="0" eaLnBrk="1" latinLnBrk="0" hangingPunct="1">
        <a:defRPr kumimoji="1" sz="1802" kern="1200">
          <a:solidFill>
            <a:schemeClr val="tx1"/>
          </a:solidFill>
          <a:latin typeface="+mn-lt"/>
          <a:ea typeface="+mn-ea"/>
          <a:cs typeface="+mn-cs"/>
        </a:defRPr>
      </a:lvl8pPr>
      <a:lvl9pPr marL="3658195" algn="l" defTabSz="914550" rtl="0" eaLnBrk="1" latinLnBrk="0" hangingPunct="1">
        <a:defRPr kumimoji="1" sz="18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>
            <a:extLst>
              <a:ext uri="{FF2B5EF4-FFF2-40B4-BE49-F238E27FC236}">
                <a16:creationId xmlns:a16="http://schemas.microsoft.com/office/drawing/2014/main" id="{9F8E1DC6-6FC2-45BB-BCDC-4B87EA5B4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31" y="-184140"/>
            <a:ext cx="8713787" cy="1143001"/>
          </a:xfrm>
        </p:spPr>
        <p:txBody>
          <a:bodyPr/>
          <a:lstStyle/>
          <a:p>
            <a:r>
              <a:rPr lang="en-US" altLang="ja-JP" sz="3200" dirty="0"/>
              <a:t>Table1 Taste disorders are caused by several factors</a:t>
            </a:r>
            <a:endParaRPr lang="ja-JP" altLang="en-US" sz="3200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9B83C17-74AD-4E80-84CA-892915B17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31" y="738190"/>
            <a:ext cx="8802688" cy="468923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ja-JP" sz="1802" b="1" dirty="0">
                <a:latin typeface="+mn-ea"/>
              </a:rPr>
              <a:t>Zinc deficiency</a:t>
            </a:r>
            <a:r>
              <a:rPr lang="ja-JP" altLang="en-US" sz="1802" dirty="0">
                <a:latin typeface="+mn-ea"/>
              </a:rPr>
              <a:t>： </a:t>
            </a:r>
            <a:r>
              <a:rPr lang="en-US" altLang="ja-JP" sz="1802" dirty="0">
                <a:latin typeface="+mn-ea"/>
              </a:rPr>
              <a:t>Serum zinc level is less than 70 </a:t>
            </a:r>
            <a:r>
              <a:rPr lang="en-US" altLang="ja-JP" sz="1802" dirty="0" err="1">
                <a:latin typeface="+mn-ea"/>
              </a:rPr>
              <a:t>μg</a:t>
            </a:r>
            <a:r>
              <a:rPr lang="en-US" altLang="ja-JP" sz="1802" dirty="0">
                <a:latin typeface="+mn-ea"/>
              </a:rPr>
              <a:t> / dl and there are no other obvious causes.</a:t>
            </a:r>
          </a:p>
          <a:p>
            <a:pPr>
              <a:buFont typeface="Arial" charset="0"/>
              <a:buChar char="•"/>
              <a:defRPr/>
            </a:pPr>
            <a:r>
              <a:rPr lang="en-US" altLang="ja-JP" sz="1802" b="1" dirty="0">
                <a:latin typeface="+mn-ea"/>
              </a:rPr>
              <a:t>Idiopathic</a:t>
            </a:r>
            <a:r>
              <a:rPr lang="ja-JP" altLang="en-US" sz="1802" b="1" dirty="0">
                <a:latin typeface="+mn-ea"/>
              </a:rPr>
              <a:t>： </a:t>
            </a:r>
            <a:r>
              <a:rPr lang="en-US" altLang="ja-JP" sz="1802" dirty="0">
                <a:latin typeface="+mn-ea"/>
              </a:rPr>
              <a:t>There are no other obvious causes of taste disorder, excluding </a:t>
            </a:r>
            <a:r>
              <a:rPr lang="en-US" altLang="ja-JP" sz="1802" dirty="0" err="1">
                <a:latin typeface="+mn-ea"/>
              </a:rPr>
              <a:t>psychogenicity</a:t>
            </a:r>
            <a:r>
              <a:rPr lang="en-US" altLang="ja-JP" sz="1802" dirty="0">
                <a:latin typeface="+mn-ea"/>
              </a:rPr>
              <a:t>.</a:t>
            </a:r>
            <a:endParaRPr lang="ja-JP" altLang="en-US" sz="1802" dirty="0">
              <a:latin typeface="+mn-ea"/>
            </a:endParaRPr>
          </a:p>
          <a:p>
            <a:pPr>
              <a:buFont typeface="Arial" charset="0"/>
              <a:buChar char="•"/>
              <a:defRPr/>
            </a:pPr>
            <a:r>
              <a:rPr lang="en-US" altLang="ja-JP" sz="1802" b="1" dirty="0"/>
              <a:t>Oral disease</a:t>
            </a:r>
            <a:r>
              <a:rPr lang="ja-JP" altLang="en-US" sz="1802" b="1" dirty="0"/>
              <a:t>： </a:t>
            </a:r>
            <a:r>
              <a:rPr lang="en-US" altLang="ja-JP" sz="1802" dirty="0"/>
              <a:t>Those with taste disorders closely related to oral diseases such as candidiasis, xerostomia, glossitis and tongue coating</a:t>
            </a:r>
          </a:p>
          <a:p>
            <a:pPr>
              <a:buFont typeface="Arial" charset="0"/>
              <a:buChar char="•"/>
              <a:defRPr/>
            </a:pPr>
            <a:r>
              <a:rPr lang="en-US" altLang="ja-JP" sz="1802" b="1" dirty="0" err="1">
                <a:latin typeface="+mn-ea"/>
              </a:rPr>
              <a:t>Psycogenic</a:t>
            </a:r>
            <a:r>
              <a:rPr lang="ja-JP" altLang="en-US" sz="1802" b="1" dirty="0">
                <a:latin typeface="+mn-ea"/>
              </a:rPr>
              <a:t>：</a:t>
            </a:r>
            <a:r>
              <a:rPr lang="en-US" altLang="ja-JP" sz="1802" dirty="0">
                <a:latin typeface="+mn-ea"/>
              </a:rPr>
              <a:t>Psychological factors clearly related to onset and progress of the symptoms.</a:t>
            </a:r>
            <a:endParaRPr lang="ja-JP" altLang="en-US" sz="1802" u="sng" dirty="0">
              <a:solidFill>
                <a:srgbClr val="FF0000"/>
              </a:solidFill>
              <a:latin typeface="+mn-ea"/>
            </a:endParaRPr>
          </a:p>
          <a:p>
            <a:pPr>
              <a:buFont typeface="Arial" charset="0"/>
              <a:buChar char="•"/>
              <a:defRPr/>
            </a:pPr>
            <a:r>
              <a:rPr lang="en-US" altLang="ja-JP" sz="1802" b="1" dirty="0">
                <a:latin typeface="+mn-ea"/>
              </a:rPr>
              <a:t>Systematic disease</a:t>
            </a:r>
            <a:r>
              <a:rPr lang="ja-JP" altLang="en-US" sz="1802" b="1" dirty="0">
                <a:latin typeface="+mn-ea"/>
              </a:rPr>
              <a:t>：</a:t>
            </a:r>
            <a:r>
              <a:rPr lang="en-US" altLang="ja-JP" sz="1802" dirty="0">
                <a:latin typeface="+mn-ea"/>
              </a:rPr>
              <a:t>Currently, the state of control of systemic disease is poor (Liver disorder, renal disorder, diabetes, gastrointestinal disorder).</a:t>
            </a:r>
          </a:p>
          <a:p>
            <a:pPr>
              <a:buFont typeface="Arial" charset="0"/>
              <a:buChar char="•"/>
              <a:defRPr/>
            </a:pPr>
            <a:r>
              <a:rPr lang="en-US" altLang="ja-JP" sz="1802" b="1" dirty="0">
                <a:latin typeface="+mn-ea"/>
              </a:rPr>
              <a:t>Drug</a:t>
            </a:r>
            <a:r>
              <a:rPr lang="ja-JP" altLang="en-US" sz="1802" b="1" dirty="0">
                <a:latin typeface="+mn-ea"/>
              </a:rPr>
              <a:t>  </a:t>
            </a:r>
            <a:r>
              <a:rPr lang="en-US" altLang="ja-JP" sz="1802" b="1" dirty="0">
                <a:latin typeface="+mn-ea"/>
              </a:rPr>
              <a:t>induced</a:t>
            </a:r>
            <a:r>
              <a:rPr lang="ja-JP" altLang="en-US" sz="1802" b="1" dirty="0">
                <a:latin typeface="+mn-ea"/>
              </a:rPr>
              <a:t>：</a:t>
            </a:r>
            <a:r>
              <a:rPr lang="en-US" altLang="ja-JP" sz="1802" dirty="0">
                <a:latin typeface="+mn-ea"/>
              </a:rPr>
              <a:t>There is described in the side effects information, and it is clear causal relationship</a:t>
            </a:r>
          </a:p>
          <a:p>
            <a:pPr>
              <a:buFont typeface="Arial" charset="0"/>
              <a:buChar char="•"/>
              <a:defRPr/>
            </a:pPr>
            <a:r>
              <a:rPr lang="en-US" altLang="ja-JP" sz="1802" b="1" dirty="0">
                <a:latin typeface="+mn-ea"/>
              </a:rPr>
              <a:t>Post</a:t>
            </a:r>
            <a:r>
              <a:rPr lang="ja-JP" altLang="en-US" sz="1802" b="1" dirty="0">
                <a:latin typeface="+mn-ea"/>
              </a:rPr>
              <a:t> </a:t>
            </a:r>
            <a:r>
              <a:rPr lang="en-US" altLang="ja-JP" sz="1802" b="1" dirty="0" err="1">
                <a:latin typeface="+mn-ea"/>
              </a:rPr>
              <a:t>commmon</a:t>
            </a:r>
            <a:r>
              <a:rPr lang="ja-JP" altLang="en-US" sz="1802" b="1" dirty="0">
                <a:latin typeface="+mn-ea"/>
              </a:rPr>
              <a:t> </a:t>
            </a:r>
            <a:r>
              <a:rPr lang="en-US" altLang="ja-JP" sz="1802" b="1" dirty="0">
                <a:latin typeface="+mn-ea"/>
              </a:rPr>
              <a:t>cold</a:t>
            </a:r>
            <a:r>
              <a:rPr lang="ja-JP" altLang="en-US" sz="1802" b="1" dirty="0">
                <a:latin typeface="+mn-ea"/>
              </a:rPr>
              <a:t>： </a:t>
            </a:r>
            <a:r>
              <a:rPr lang="en-US" altLang="ja-JP" sz="1802" dirty="0">
                <a:latin typeface="+mn-ea"/>
              </a:rPr>
              <a:t>Aware of the taste disorders after the common cold</a:t>
            </a:r>
          </a:p>
          <a:p>
            <a:pPr>
              <a:buFont typeface="Arial" charset="0"/>
              <a:buChar char="•"/>
              <a:defRPr/>
            </a:pPr>
            <a:r>
              <a:rPr lang="en-US" altLang="ja-JP" sz="1802" b="1" dirty="0">
                <a:latin typeface="+mn-ea"/>
              </a:rPr>
              <a:t>olfactory disorders</a:t>
            </a:r>
            <a:r>
              <a:rPr lang="ja-JP" altLang="en-US" sz="1802" b="1" dirty="0">
                <a:latin typeface="+mn-ea"/>
              </a:rPr>
              <a:t>：</a:t>
            </a:r>
            <a:r>
              <a:rPr lang="en-US" altLang="ja-JP" sz="1802" dirty="0">
                <a:latin typeface="+mn-ea"/>
              </a:rPr>
              <a:t>Simultaneous disorder of taste disorder and olfactory </a:t>
            </a:r>
            <a:r>
              <a:rPr lang="en-US" altLang="ja-JP" sz="1802" dirty="0" err="1">
                <a:latin typeface="+mn-ea"/>
              </a:rPr>
              <a:t>disorder,and</a:t>
            </a:r>
            <a:r>
              <a:rPr lang="en-US" altLang="ja-JP" sz="1802" dirty="0">
                <a:latin typeface="+mn-ea"/>
              </a:rPr>
              <a:t> taste is normal, but it involves only olfaction disorder.</a:t>
            </a:r>
            <a:endParaRPr lang="ja-JP" altLang="en-US" sz="1802" dirty="0">
              <a:latin typeface="+mn-ea"/>
            </a:endParaRPr>
          </a:p>
          <a:p>
            <a:pPr>
              <a:buFont typeface="Arial" charset="0"/>
              <a:buChar char="•"/>
              <a:defRPr/>
            </a:pPr>
            <a:r>
              <a:rPr lang="en-US" altLang="ja-JP" sz="1802" b="1" dirty="0" err="1">
                <a:latin typeface="+mn-ea"/>
              </a:rPr>
              <a:t>Latrogenic</a:t>
            </a:r>
            <a:r>
              <a:rPr lang="ja-JP" altLang="en-US" sz="1802" b="1" dirty="0">
                <a:latin typeface="+mn-ea"/>
              </a:rPr>
              <a:t>：</a:t>
            </a:r>
            <a:r>
              <a:rPr lang="en-US" altLang="ja-JP" sz="1802" dirty="0">
                <a:latin typeface="+mn-ea"/>
              </a:rPr>
              <a:t>Those that developed after middle ear surgery or laryngeal microsurgery and palatine tonsil surgery</a:t>
            </a:r>
            <a:endParaRPr lang="ja-JP" altLang="en-US" sz="1802" dirty="0">
              <a:latin typeface="+mn-ea"/>
            </a:endParaRPr>
          </a:p>
          <a:p>
            <a:pPr>
              <a:buFont typeface="Arial" charset="0"/>
              <a:buChar char="•"/>
              <a:defRPr/>
            </a:pPr>
            <a:endParaRPr lang="ja-JP" altLang="en-US" dirty="0"/>
          </a:p>
        </p:txBody>
      </p:sp>
      <p:sp>
        <p:nvSpPr>
          <p:cNvPr id="4101" name="Line 39">
            <a:extLst>
              <a:ext uri="{FF2B5EF4-FFF2-40B4-BE49-F238E27FC236}">
                <a16:creationId xmlns:a16="http://schemas.microsoft.com/office/drawing/2014/main" id="{89B1540E-11AA-4A64-BFFC-83383E99D0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0830" y="666749"/>
            <a:ext cx="8796339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2" name="Line 39">
            <a:extLst>
              <a:ext uri="{FF2B5EF4-FFF2-40B4-BE49-F238E27FC236}">
                <a16:creationId xmlns:a16="http://schemas.microsoft.com/office/drawing/2014/main" id="{DB07AB4B-8A07-4753-A2EA-33EF641930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0886" y="5940425"/>
            <a:ext cx="87963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3">
            <a:extLst>
              <a:ext uri="{FF2B5EF4-FFF2-40B4-BE49-F238E27FC236}">
                <a16:creationId xmlns:a16="http://schemas.microsoft.com/office/drawing/2014/main" id="{6792D1CE-EC26-49D9-9403-5A75642DE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775" y="161935"/>
            <a:ext cx="67151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ja-JP" sz="2000" b="1" dirty="0">
                <a:latin typeface="ＭＳ ゴシック" panose="020B0609070205080204" pitchFamily="49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Table2  Subjective symptom of taste disorders</a:t>
            </a:r>
            <a:endParaRPr lang="ja-JP" altLang="en-US" sz="3603" b="1" dirty="0">
              <a:latin typeface="+mn-ea"/>
              <a:ea typeface="+mn-ea"/>
            </a:endParaRPr>
          </a:p>
        </p:txBody>
      </p:sp>
      <p:sp>
        <p:nvSpPr>
          <p:cNvPr id="6148" name="Text Box 35">
            <a:extLst>
              <a:ext uri="{FF2B5EF4-FFF2-40B4-BE49-F238E27FC236}">
                <a16:creationId xmlns:a16="http://schemas.microsoft.com/office/drawing/2014/main" id="{372CC367-AFE6-40CE-BA8C-6D2AD2DCE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4410372"/>
            <a:ext cx="9144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ja-JP" sz="2000" dirty="0">
                <a:latin typeface="+mn-ea"/>
                <a:ea typeface="+mn-ea"/>
              </a:rPr>
              <a:t>Bad taste</a:t>
            </a:r>
            <a:r>
              <a:rPr lang="ja-JP" altLang="en-US" sz="2000" dirty="0">
                <a:latin typeface="+mn-ea"/>
                <a:ea typeface="+mn-ea"/>
              </a:rPr>
              <a:t>：</a:t>
            </a:r>
            <a:r>
              <a:rPr lang="en-US" altLang="ja-JP" sz="2000" dirty="0">
                <a:ea typeface="ＭＳ Ｐゴシック" panose="020B0600070205080204" pitchFamily="50" charset="-128"/>
              </a:rPr>
              <a:t>It tastes bad no matter what you eat</a:t>
            </a:r>
            <a:endParaRPr lang="ja-JP" altLang="en-US" sz="2000" dirty="0">
              <a:latin typeface="+mn-ea"/>
              <a:ea typeface="+mn-ea"/>
            </a:endParaRPr>
          </a:p>
        </p:txBody>
      </p:sp>
      <p:sp>
        <p:nvSpPr>
          <p:cNvPr id="6149" name="Text Box 36">
            <a:extLst>
              <a:ext uri="{FF2B5EF4-FFF2-40B4-BE49-F238E27FC236}">
                <a16:creationId xmlns:a16="http://schemas.microsoft.com/office/drawing/2014/main" id="{3DAF94CD-E03A-4FA9-B760-E7384C9BD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3834308"/>
            <a:ext cx="88487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ja-JP" sz="2000" dirty="0">
                <a:latin typeface="+mn-ea"/>
                <a:ea typeface="+mn-ea"/>
              </a:rPr>
              <a:t>Dissociable</a:t>
            </a:r>
            <a:r>
              <a:rPr lang="ja-JP" altLang="en-US" sz="2000" dirty="0">
                <a:latin typeface="+mn-ea"/>
                <a:ea typeface="+mn-ea"/>
              </a:rPr>
              <a:t>：</a:t>
            </a:r>
            <a:r>
              <a:rPr lang="en-US" altLang="ja-JP" sz="2000" dirty="0">
                <a:ea typeface="ＭＳ Ｐゴシック" panose="020B0600070205080204" pitchFamily="50" charset="-128"/>
              </a:rPr>
              <a:t> You don't feel only a specific taste</a:t>
            </a:r>
            <a:r>
              <a:rPr lang="en-US" altLang="ja-JP" sz="2000" dirty="0">
                <a:latin typeface="+mn-ea"/>
                <a:ea typeface="+mn-ea"/>
              </a:rPr>
              <a:t> </a:t>
            </a:r>
            <a:endParaRPr lang="ja-JP" altLang="en-US" sz="2000" dirty="0">
              <a:latin typeface="+mn-ea"/>
              <a:ea typeface="+mn-ea"/>
            </a:endParaRPr>
          </a:p>
        </p:txBody>
      </p:sp>
      <p:sp>
        <p:nvSpPr>
          <p:cNvPr id="8197" name="Line 39">
            <a:extLst>
              <a:ext uri="{FF2B5EF4-FFF2-40B4-BE49-F238E27FC236}">
                <a16:creationId xmlns:a16="http://schemas.microsoft.com/office/drawing/2014/main" id="{5C656B13-C0A7-4200-97EB-FC4C9CD514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9397" y="1025527"/>
            <a:ext cx="879633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" name="Text Box 41">
            <a:extLst>
              <a:ext uri="{FF2B5EF4-FFF2-40B4-BE49-F238E27FC236}">
                <a16:creationId xmlns:a16="http://schemas.microsoft.com/office/drawing/2014/main" id="{64FFAAF6-FEBE-4268-9CBB-906901188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885" y="1270012"/>
            <a:ext cx="91376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ja-JP" sz="2000" dirty="0" err="1">
                <a:latin typeface="+mn-ea"/>
                <a:ea typeface="+mn-ea"/>
              </a:rPr>
              <a:t>Phantogeusia</a:t>
            </a:r>
            <a:r>
              <a:rPr lang="ja-JP" altLang="en-US" sz="2000" dirty="0">
                <a:latin typeface="+mn-ea"/>
                <a:ea typeface="+mn-ea"/>
              </a:rPr>
              <a:t>：</a:t>
            </a:r>
            <a:r>
              <a:rPr lang="en-US" altLang="ja-JP" sz="2000" dirty="0">
                <a:ea typeface="ＭＳ Ｐゴシック" panose="020B0600070205080204" pitchFamily="50" charset="-128"/>
              </a:rPr>
              <a:t>It has a certain taste even though there is nothing in the mouth</a:t>
            </a:r>
            <a:r>
              <a:rPr lang="en-US" altLang="ja-JP" sz="2000" dirty="0">
                <a:latin typeface="+mn-ea"/>
                <a:ea typeface="+mn-ea"/>
              </a:rPr>
              <a:t> </a:t>
            </a:r>
            <a:r>
              <a:rPr lang="ja-JP" altLang="en-US" sz="2000" dirty="0">
                <a:latin typeface="+mn-ea"/>
                <a:ea typeface="+mn-ea"/>
              </a:rPr>
              <a:t>　　</a:t>
            </a:r>
          </a:p>
        </p:txBody>
      </p:sp>
      <p:sp>
        <p:nvSpPr>
          <p:cNvPr id="8199" name="Line 46">
            <a:extLst>
              <a:ext uri="{FF2B5EF4-FFF2-40B4-BE49-F238E27FC236}">
                <a16:creationId xmlns:a16="http://schemas.microsoft.com/office/drawing/2014/main" id="{BC6679DB-13BF-4A11-8277-C724C5FBEC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189" y="4941963"/>
            <a:ext cx="8766175" cy="7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6152" name="Text Box 37">
            <a:extLst>
              <a:ext uri="{FF2B5EF4-FFF2-40B4-BE49-F238E27FC236}">
                <a16:creationId xmlns:a16="http://schemas.microsoft.com/office/drawing/2014/main" id="{075CD75A-9791-42B8-B1E6-40E28A16B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3186236"/>
            <a:ext cx="93567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ja-JP" sz="2000" dirty="0">
                <a:latin typeface="+mn-ea"/>
                <a:ea typeface="+mn-ea"/>
              </a:rPr>
              <a:t>Different taste</a:t>
            </a:r>
            <a:r>
              <a:rPr lang="ja-JP" altLang="en-US" sz="2000" dirty="0">
                <a:latin typeface="+mn-ea"/>
                <a:ea typeface="+mn-ea"/>
              </a:rPr>
              <a:t>：</a:t>
            </a:r>
            <a:r>
              <a:rPr lang="en-US" altLang="ja-JP" sz="2000" dirty="0">
                <a:ea typeface="ＭＳ Ｐゴシック" panose="020B0600070205080204" pitchFamily="50" charset="-128"/>
              </a:rPr>
              <a:t>Feel the taste different from the original taste</a:t>
            </a:r>
            <a:endParaRPr lang="ja-JP" altLang="en-US" sz="2000" dirty="0">
              <a:latin typeface="+mn-ea"/>
              <a:ea typeface="+mn-ea"/>
            </a:endParaRPr>
          </a:p>
        </p:txBody>
      </p:sp>
      <p:sp>
        <p:nvSpPr>
          <p:cNvPr id="6163" name="Text Box 35">
            <a:extLst>
              <a:ext uri="{FF2B5EF4-FFF2-40B4-BE49-F238E27FC236}">
                <a16:creationId xmlns:a16="http://schemas.microsoft.com/office/drawing/2014/main" id="{6078611A-B843-4D54-A8E5-3F91B23D6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890092"/>
            <a:ext cx="9144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ja-JP" sz="2000" dirty="0">
                <a:latin typeface="+mn-ea"/>
                <a:ea typeface="ＭＳ Ｐゴシック" panose="020B0600070205080204" pitchFamily="50" charset="-128"/>
              </a:rPr>
              <a:t>Hypogeusia</a:t>
            </a:r>
            <a:r>
              <a:rPr lang="ja-JP" altLang="en-US" sz="2000" dirty="0">
                <a:latin typeface="+mn-ea"/>
                <a:ea typeface="ＭＳ Ｐゴシック" panose="020B0600070205080204" pitchFamily="50" charset="-128"/>
              </a:rPr>
              <a:t>：</a:t>
            </a:r>
            <a:r>
              <a:rPr lang="en-US" altLang="ja-JP" sz="2000" dirty="0">
                <a:latin typeface="+mn-ea"/>
                <a:ea typeface="+mn-ea"/>
              </a:rPr>
              <a:t>The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taste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of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food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becomes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lighter</a:t>
            </a:r>
            <a:endParaRPr lang="ja-JP" altLang="en-US" sz="2000" dirty="0">
              <a:latin typeface="+mn-ea"/>
              <a:ea typeface="+mn-ea"/>
            </a:endParaRPr>
          </a:p>
        </p:txBody>
      </p:sp>
      <p:sp>
        <p:nvSpPr>
          <p:cNvPr id="10" name="Text Box 35">
            <a:extLst>
              <a:ext uri="{FF2B5EF4-FFF2-40B4-BE49-F238E27FC236}">
                <a16:creationId xmlns:a16="http://schemas.microsoft.com/office/drawing/2014/main" id="{F9DB5712-2CCA-424B-9216-4F5BBAA29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35" y="2498094"/>
            <a:ext cx="9144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ja-JP" sz="2000" dirty="0">
                <a:latin typeface="+mn-ea"/>
                <a:ea typeface="+mn-ea"/>
              </a:rPr>
              <a:t>Taste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hypersensitivity</a:t>
            </a:r>
            <a:r>
              <a:rPr lang="ja-JP" altLang="en-US" sz="2000" dirty="0">
                <a:latin typeface="+mn-ea"/>
                <a:ea typeface="+mn-ea"/>
              </a:rPr>
              <a:t>：</a:t>
            </a:r>
            <a:r>
              <a:rPr lang="en-US" altLang="ja-JP" sz="2000" dirty="0">
                <a:latin typeface="+mn-ea"/>
                <a:ea typeface="+mn-ea"/>
              </a:rPr>
              <a:t>The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taste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of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food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becomes</a:t>
            </a:r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dirty="0">
                <a:latin typeface="+mn-ea"/>
                <a:ea typeface="+mn-ea"/>
              </a:rPr>
              <a:t>strong</a:t>
            </a:r>
            <a:endParaRPr lang="ja-JP" altLang="en-US" sz="20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6A159BB-5D28-4A73-9AD3-E20DED593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304404"/>
              </p:ext>
            </p:extLst>
          </p:nvPr>
        </p:nvGraphicFramePr>
        <p:xfrm>
          <a:off x="163853" y="54486"/>
          <a:ext cx="8956371" cy="5706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8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2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5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571">
                <a:tc>
                  <a:txBody>
                    <a:bodyPr/>
                    <a:lstStyle/>
                    <a:p>
                      <a:pPr algn="ctr"/>
                      <a:endParaRPr kumimoji="1" lang="ja-JP" altLang="en-US" sz="1500" dirty="0"/>
                    </a:p>
                  </a:txBody>
                  <a:tcPr marL="91437" marR="91437" marT="45707" marB="4570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500" dirty="0">
                        <a:latin typeface="+mn-ea"/>
                        <a:ea typeface="+mn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latin typeface="+mn-ea"/>
                          <a:ea typeface="+mn-ea"/>
                        </a:rPr>
                        <a:t>Improve</a:t>
                      </a:r>
                      <a:r>
                        <a:rPr kumimoji="1" lang="en-US" altLang="ja-JP" sz="1500" b="1" baseline="0" dirty="0">
                          <a:latin typeface="+mn-ea"/>
                          <a:ea typeface="+mn-ea"/>
                        </a:rPr>
                        <a:t> rate</a:t>
                      </a: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1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latin typeface="+mn-ea"/>
                          <a:ea typeface="+mn-ea"/>
                        </a:rPr>
                        <a:t>Age(median:65 years)</a:t>
                      </a:r>
                      <a:endParaRPr kumimoji="1" lang="ja-JP" altLang="en-US" sz="1500" b="1" dirty="0">
                        <a:latin typeface="+mn-ea"/>
                        <a:ea typeface="+mn-ea"/>
                      </a:endParaRPr>
                    </a:p>
                  </a:txBody>
                  <a:tcPr marL="91437" marR="91437" marT="45707" marB="4570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65 years of age or older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Under</a:t>
                      </a:r>
                      <a:r>
                        <a:rPr kumimoji="1" lang="en-US" altLang="ja-JP" sz="1500" b="0" baseline="0" dirty="0">
                          <a:latin typeface="+mj-ea"/>
                          <a:ea typeface="+mj-ea"/>
                        </a:rPr>
                        <a:t> 65</a:t>
                      </a:r>
                      <a:endParaRPr kumimoji="1" lang="ja-JP" altLang="en-US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70</a:t>
                      </a:r>
                      <a:r>
                        <a:rPr kumimoji="1" lang="ja-JP" altLang="en-US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％  </a:t>
                      </a:r>
                      <a:r>
                        <a:rPr kumimoji="1" lang="en-US" altLang="ja-JP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(19/27)</a:t>
                      </a:r>
                    </a:p>
                    <a:p>
                      <a:pPr algn="ctr"/>
                      <a:r>
                        <a:rPr kumimoji="1" lang="en-US" altLang="ja-JP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55</a:t>
                      </a:r>
                      <a:r>
                        <a:rPr kumimoji="1" lang="ja-JP" altLang="en-US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％  </a:t>
                      </a:r>
                      <a:r>
                        <a:rPr kumimoji="1" lang="en-US" altLang="ja-JP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(12/22)</a:t>
                      </a:r>
                      <a:endParaRPr kumimoji="1" lang="ja-JP" altLang="en-US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1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latin typeface="+mn-ea"/>
                          <a:ea typeface="+mn-ea"/>
                        </a:rPr>
                        <a:t>Sex</a:t>
                      </a:r>
                      <a:endParaRPr kumimoji="1" lang="ja-JP" altLang="en-US" sz="1500" b="1" dirty="0">
                        <a:latin typeface="+mn-ea"/>
                        <a:ea typeface="+mn-ea"/>
                      </a:endParaRPr>
                    </a:p>
                  </a:txBody>
                  <a:tcPr marL="91437" marR="91437" marT="45707" marB="4570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Man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Woman</a:t>
                      </a: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50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  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(7/14)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 69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  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(24/35)</a:t>
                      </a:r>
                      <a:endParaRPr kumimoji="1" lang="ja-JP" altLang="en-US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1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latin typeface="+mn-ea"/>
                          <a:ea typeface="+mn-ea"/>
                        </a:rPr>
                        <a:t>Disease duration</a:t>
                      </a:r>
                      <a:endParaRPr kumimoji="1" lang="ja-JP" altLang="en-US" sz="1500" b="1" dirty="0">
                        <a:latin typeface="+mn-ea"/>
                        <a:ea typeface="+mn-ea"/>
                      </a:endParaRPr>
                    </a:p>
                  </a:txBody>
                  <a:tcPr marL="91437" marR="91437" marT="45707" marB="4570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Over</a:t>
                      </a:r>
                      <a:r>
                        <a:rPr kumimoji="1" lang="en-US" altLang="ja-JP" sz="1500" b="0" baseline="0" dirty="0">
                          <a:latin typeface="+mj-ea"/>
                          <a:ea typeface="+mj-ea"/>
                        </a:rPr>
                        <a:t> 1 year</a:t>
                      </a:r>
                    </a:p>
                    <a:p>
                      <a:pPr algn="ctr"/>
                      <a:r>
                        <a:rPr kumimoji="1" lang="en-US" altLang="ja-JP" sz="1500" b="0" baseline="0" dirty="0">
                          <a:latin typeface="+mj-ea"/>
                          <a:ea typeface="+mj-ea"/>
                        </a:rPr>
                        <a:t>Less than a year</a:t>
                      </a:r>
                      <a:endParaRPr kumimoji="1" lang="ja-JP" altLang="en-US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58</a:t>
                      </a:r>
                      <a:r>
                        <a:rPr kumimoji="1" lang="ja-JP" altLang="en-US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％   </a:t>
                      </a:r>
                      <a:r>
                        <a:rPr kumimoji="1" lang="en-US" altLang="ja-JP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(11/19)</a:t>
                      </a:r>
                    </a:p>
                    <a:p>
                      <a:pPr algn="ctr"/>
                      <a:r>
                        <a:rPr kumimoji="1" lang="en-US" altLang="ja-JP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67</a:t>
                      </a:r>
                      <a:r>
                        <a:rPr kumimoji="1" lang="ja-JP" altLang="en-US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％  </a:t>
                      </a:r>
                      <a:r>
                        <a:rPr kumimoji="1" lang="en-US" altLang="ja-JP" sz="1500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(20/30)</a:t>
                      </a: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1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Subjective symptoms of taste</a:t>
                      </a:r>
                      <a:endParaRPr kumimoji="1" lang="ja-JP" altLang="en-US" sz="1500" b="0" dirty="0">
                        <a:latin typeface="+mn-ea"/>
                        <a:ea typeface="+mn-ea"/>
                      </a:endParaRPr>
                    </a:p>
                  </a:txBody>
                  <a:tcPr marL="91437" marR="91437" marT="45707" marB="4570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Spontaneous</a:t>
                      </a:r>
                    </a:p>
                    <a:p>
                      <a:pPr algn="ctr"/>
                      <a:r>
                        <a:rPr kumimoji="1" lang="en-US" altLang="ja-JP" sz="1500" b="0" dirty="0" err="1">
                          <a:latin typeface="+mj-ea"/>
                          <a:ea typeface="+mj-ea"/>
                        </a:rPr>
                        <a:t>Hypogeusia</a:t>
                      </a:r>
                      <a:endParaRPr kumimoji="1" lang="en-US" altLang="ja-JP" sz="1500" b="0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Different</a:t>
                      </a:r>
                      <a:r>
                        <a:rPr kumimoji="1" lang="en-US" altLang="ja-JP" sz="1500" b="0" baseline="0" dirty="0">
                          <a:latin typeface="+mj-ea"/>
                          <a:ea typeface="+mj-ea"/>
                        </a:rPr>
                        <a:t> taste</a:t>
                      </a:r>
                      <a:endParaRPr kumimoji="1" lang="en-US" altLang="ja-JP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 65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(17/26)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75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(8/12)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57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(4/7)</a:t>
                      </a: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1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latin typeface="+mn-ea"/>
                          <a:ea typeface="+mn-ea"/>
                        </a:rPr>
                        <a:t>Causes</a:t>
                      </a:r>
                      <a:endParaRPr kumimoji="1" lang="ja-JP" altLang="en-US" sz="1500" b="1" dirty="0">
                        <a:latin typeface="+mn-ea"/>
                        <a:ea typeface="+mn-ea"/>
                      </a:endParaRPr>
                    </a:p>
                  </a:txBody>
                  <a:tcPr marL="91437" marR="91437" marT="45707" marB="4570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Psychogenic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Idiopathic</a:t>
                      </a:r>
                      <a:endParaRPr kumimoji="1" lang="ja-JP" altLang="en-US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   70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(19/27)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 55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(12/22)</a:t>
                      </a:r>
                      <a:endParaRPr kumimoji="1" lang="ja-JP" altLang="en-US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758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latin typeface="+mn-ea"/>
                          <a:ea typeface="+mn-ea"/>
                        </a:rPr>
                        <a:t>Dosing time</a:t>
                      </a:r>
                      <a:endParaRPr kumimoji="1" lang="ja-JP" altLang="en-US" sz="1500" b="1" dirty="0">
                        <a:latin typeface="+mn-ea"/>
                        <a:ea typeface="+mn-ea"/>
                      </a:endParaRPr>
                    </a:p>
                  </a:txBody>
                  <a:tcPr marL="91437" marR="91437" marT="45707" marB="4570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First dose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After</a:t>
                      </a:r>
                      <a:r>
                        <a:rPr kumimoji="1" lang="en-US" altLang="ja-JP" sz="1500" b="0" baseline="0" dirty="0">
                          <a:latin typeface="+mj-ea"/>
                          <a:ea typeface="+mj-ea"/>
                        </a:rPr>
                        <a:t> administration of other drug</a:t>
                      </a:r>
                      <a:endParaRPr kumimoji="1" lang="ja-JP" altLang="en-US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  64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(27/42)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57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(4/7)</a:t>
                      </a:r>
                      <a:endParaRPr kumimoji="1" lang="ja-JP" altLang="en-US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721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latin typeface="+mn-ea"/>
                          <a:ea typeface="+mn-ea"/>
                        </a:rPr>
                        <a:t>Period until the effect appears</a:t>
                      </a:r>
                    </a:p>
                    <a:p>
                      <a:pPr algn="ctr"/>
                      <a:r>
                        <a:rPr kumimoji="1" lang="en-US" altLang="ja-JP" sz="1500" b="1" dirty="0">
                          <a:latin typeface="+mn-ea"/>
                          <a:ea typeface="+mn-ea"/>
                        </a:rPr>
                        <a:t>※19 effective cases out of 31 cases</a:t>
                      </a:r>
                      <a:endParaRPr kumimoji="1" lang="ja-JP" altLang="en-US" sz="1500" b="1" dirty="0">
                        <a:latin typeface="+mn-ea"/>
                        <a:ea typeface="+mn-ea"/>
                      </a:endParaRPr>
                    </a:p>
                  </a:txBody>
                  <a:tcPr marL="91437" marR="91437" marT="45707" marB="4570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～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7</a:t>
                      </a:r>
                      <a:r>
                        <a:rPr kumimoji="1" lang="ja-JP" altLang="en-US" sz="1500" b="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kumimoji="1" lang="en-US" altLang="ja-JP" sz="1500" b="0" baseline="0" dirty="0">
                          <a:latin typeface="+mj-ea"/>
                          <a:ea typeface="+mj-ea"/>
                        </a:rPr>
                        <a:t>day</a:t>
                      </a:r>
                      <a:endParaRPr kumimoji="1" lang="en-US" altLang="ja-JP" sz="1500" b="0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8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～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14 day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15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～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28 day</a:t>
                      </a:r>
                      <a:endParaRPr kumimoji="1" lang="ja-JP" altLang="en-US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 29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 (9/31)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 29</a:t>
                      </a:r>
                      <a:r>
                        <a:rPr kumimoji="1" lang="ja-JP" altLang="en-US" sz="1500" b="0" dirty="0">
                          <a:latin typeface="+mj-ea"/>
                          <a:ea typeface="+mj-ea"/>
                        </a:rPr>
                        <a:t>％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 (9/31)  </a:t>
                      </a:r>
                    </a:p>
                    <a:p>
                      <a:pPr algn="ctr"/>
                      <a:r>
                        <a:rPr kumimoji="1" lang="en-US" altLang="ja-JP" sz="1500" b="0">
                          <a:latin typeface="+mj-ea"/>
                          <a:ea typeface="+mj-ea"/>
                        </a:rPr>
                        <a:t>   42</a:t>
                      </a:r>
                      <a:r>
                        <a:rPr kumimoji="1" lang="ja-JP" altLang="en-US" sz="1500" b="0">
                          <a:latin typeface="+mj-ea"/>
                          <a:ea typeface="+mj-ea"/>
                        </a:rPr>
                        <a:t>％</a:t>
                      </a:r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   (13/31)</a:t>
                      </a: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5819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5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Filter paper disc</a:t>
                      </a:r>
                      <a:r>
                        <a:rPr lang="en-US" altLang="ja-JP" sz="15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method</a:t>
                      </a:r>
                      <a:endParaRPr kumimoji="1" lang="ja-JP" altLang="en-US" sz="1500" b="1" dirty="0">
                        <a:latin typeface="+mn-ea"/>
                        <a:ea typeface="+mn-ea"/>
                      </a:endParaRPr>
                    </a:p>
                  </a:txBody>
                  <a:tcPr marL="91437" marR="91437" marT="45707" marB="4570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dirty="0">
                          <a:latin typeface="+mj-ea"/>
                          <a:ea typeface="+mj-ea"/>
                        </a:rPr>
                        <a:t>Normal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Mild</a:t>
                      </a:r>
                    </a:p>
                    <a:p>
                      <a:pPr algn="ctr"/>
                      <a:r>
                        <a:rPr kumimoji="1" lang="en-US" altLang="ja-JP" sz="15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Moderate</a:t>
                      </a:r>
                      <a:r>
                        <a:rPr kumimoji="1" lang="en-US" altLang="ja-JP" sz="1500" b="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</a:p>
                    <a:p>
                      <a:pPr algn="ctr"/>
                      <a:r>
                        <a:rPr kumimoji="1" lang="en-US" altLang="ja-JP" sz="1500" b="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Severe</a:t>
                      </a:r>
                      <a:endParaRPr kumimoji="1" lang="ja-JP" altLang="en-US" sz="15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71</a:t>
                      </a: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％   </a:t>
                      </a:r>
                      <a:r>
                        <a:rPr kumimoji="1" lang="en-US" altLang="ja-JP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(12/17)</a:t>
                      </a:r>
                    </a:p>
                    <a:p>
                      <a:pPr algn="ctr"/>
                      <a:r>
                        <a:rPr kumimoji="1" lang="en-US" altLang="ja-JP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 60</a:t>
                      </a: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％   </a:t>
                      </a:r>
                      <a:r>
                        <a:rPr kumimoji="1" lang="en-US" altLang="ja-JP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(6/10)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64</a:t>
                      </a: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％   </a:t>
                      </a:r>
                      <a:r>
                        <a:rPr kumimoji="1" lang="en-US" altLang="ja-JP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(8/11)</a:t>
                      </a:r>
                    </a:p>
                    <a:p>
                      <a:pPr algn="ctr"/>
                      <a:r>
                        <a:rPr kumimoji="1" lang="en-US" altLang="ja-JP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64</a:t>
                      </a: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％   </a:t>
                      </a:r>
                      <a:r>
                        <a:rPr kumimoji="1" lang="en-US" altLang="ja-JP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(5/11)</a:t>
                      </a:r>
                      <a:endParaRPr kumimoji="1" lang="ja-JP" altLang="en-US" sz="1500" b="0" dirty="0">
                        <a:latin typeface="+mj-ea"/>
                        <a:ea typeface="+mj-ea"/>
                      </a:endParaRPr>
                    </a:p>
                  </a:txBody>
                  <a:tcPr marL="91437" marR="91437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右大かっこ 3">
            <a:extLst>
              <a:ext uri="{FF2B5EF4-FFF2-40B4-BE49-F238E27FC236}">
                <a16:creationId xmlns:a16="http://schemas.microsoft.com/office/drawing/2014/main" id="{467CFACC-39E9-4FFA-A518-FBBB44C6AD4F}"/>
              </a:ext>
            </a:extLst>
          </p:cNvPr>
          <p:cNvSpPr/>
          <p:nvPr/>
        </p:nvSpPr>
        <p:spPr>
          <a:xfrm>
            <a:off x="8415345" y="517973"/>
            <a:ext cx="44450" cy="323850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5" name="右大かっこ 4">
            <a:extLst>
              <a:ext uri="{FF2B5EF4-FFF2-40B4-BE49-F238E27FC236}">
                <a16:creationId xmlns:a16="http://schemas.microsoft.com/office/drawing/2014/main" id="{0D37ACF3-7510-4294-B2A1-AFF4E0C55774}"/>
              </a:ext>
            </a:extLst>
          </p:cNvPr>
          <p:cNvSpPr/>
          <p:nvPr/>
        </p:nvSpPr>
        <p:spPr>
          <a:xfrm>
            <a:off x="8407059" y="1079524"/>
            <a:ext cx="44450" cy="323850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6" name="右大かっこ 5">
            <a:extLst>
              <a:ext uri="{FF2B5EF4-FFF2-40B4-BE49-F238E27FC236}">
                <a16:creationId xmlns:a16="http://schemas.microsoft.com/office/drawing/2014/main" id="{9E204B00-6D73-4260-BD48-A435DE61C843}"/>
              </a:ext>
            </a:extLst>
          </p:cNvPr>
          <p:cNvSpPr/>
          <p:nvPr/>
        </p:nvSpPr>
        <p:spPr>
          <a:xfrm>
            <a:off x="8410622" y="1608841"/>
            <a:ext cx="44450" cy="338136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7" name="右大かっこ 6">
            <a:extLst>
              <a:ext uri="{FF2B5EF4-FFF2-40B4-BE49-F238E27FC236}">
                <a16:creationId xmlns:a16="http://schemas.microsoft.com/office/drawing/2014/main" id="{E6EDAC29-620E-4C18-8C82-3E6BD48DEFF5}"/>
              </a:ext>
            </a:extLst>
          </p:cNvPr>
          <p:cNvSpPr/>
          <p:nvPr/>
        </p:nvSpPr>
        <p:spPr>
          <a:xfrm>
            <a:off x="8388358" y="2945616"/>
            <a:ext cx="46038" cy="338136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8" name="右大かっこ 7">
            <a:extLst>
              <a:ext uri="{FF2B5EF4-FFF2-40B4-BE49-F238E27FC236}">
                <a16:creationId xmlns:a16="http://schemas.microsoft.com/office/drawing/2014/main" id="{B27D86D1-5AD6-4A94-938F-B6F76112A204}"/>
              </a:ext>
            </a:extLst>
          </p:cNvPr>
          <p:cNvSpPr/>
          <p:nvPr/>
        </p:nvSpPr>
        <p:spPr>
          <a:xfrm>
            <a:off x="8403113" y="3449627"/>
            <a:ext cx="44450" cy="338138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0" name="右大かっこ 9">
            <a:extLst>
              <a:ext uri="{FF2B5EF4-FFF2-40B4-BE49-F238E27FC236}">
                <a16:creationId xmlns:a16="http://schemas.microsoft.com/office/drawing/2014/main" id="{1CCC1338-B85E-4500-AAD7-63CDF0A68903}"/>
              </a:ext>
            </a:extLst>
          </p:cNvPr>
          <p:cNvSpPr/>
          <p:nvPr/>
        </p:nvSpPr>
        <p:spPr>
          <a:xfrm>
            <a:off x="8388358" y="2169764"/>
            <a:ext cx="71437" cy="57626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50DDE782-0A85-41D1-B3DA-F15DE0154EB8}"/>
              </a:ext>
            </a:extLst>
          </p:cNvPr>
          <p:cNvCxnSpPr/>
          <p:nvPr/>
        </p:nvCxnSpPr>
        <p:spPr>
          <a:xfrm>
            <a:off x="8371340" y="2417770"/>
            <a:ext cx="7143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右大かっこ 12">
            <a:extLst>
              <a:ext uri="{FF2B5EF4-FFF2-40B4-BE49-F238E27FC236}">
                <a16:creationId xmlns:a16="http://schemas.microsoft.com/office/drawing/2014/main" id="{AA9782EB-8AF6-47CE-867A-6C932D2B4DB3}"/>
              </a:ext>
            </a:extLst>
          </p:cNvPr>
          <p:cNvSpPr/>
          <p:nvPr/>
        </p:nvSpPr>
        <p:spPr>
          <a:xfrm>
            <a:off x="8388358" y="4122627"/>
            <a:ext cx="71437" cy="576263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BE99986-7D79-4272-9310-1A257975A291}"/>
              </a:ext>
            </a:extLst>
          </p:cNvPr>
          <p:cNvCxnSpPr/>
          <p:nvPr/>
        </p:nvCxnSpPr>
        <p:spPr>
          <a:xfrm>
            <a:off x="8377293" y="4411428"/>
            <a:ext cx="7143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右大かっこ 14">
            <a:extLst>
              <a:ext uri="{FF2B5EF4-FFF2-40B4-BE49-F238E27FC236}">
                <a16:creationId xmlns:a16="http://schemas.microsoft.com/office/drawing/2014/main" id="{349CDA77-DD81-4934-8150-418D60BFB37B}"/>
              </a:ext>
            </a:extLst>
          </p:cNvPr>
          <p:cNvSpPr/>
          <p:nvPr/>
        </p:nvSpPr>
        <p:spPr>
          <a:xfrm>
            <a:off x="8376126" y="4878386"/>
            <a:ext cx="71437" cy="792164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B9E80007-90B7-43BD-9475-65024CB6BF6A}"/>
              </a:ext>
            </a:extLst>
          </p:cNvPr>
          <p:cNvCxnSpPr/>
          <p:nvPr/>
        </p:nvCxnSpPr>
        <p:spPr>
          <a:xfrm>
            <a:off x="8371340" y="5184784"/>
            <a:ext cx="7143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95" name="テキスト ボックス 17">
            <a:extLst>
              <a:ext uri="{FF2B5EF4-FFF2-40B4-BE49-F238E27FC236}">
                <a16:creationId xmlns:a16="http://schemas.microsoft.com/office/drawing/2014/main" id="{ED35BE22-30B0-465A-A1DF-7D655C713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9895" y="5069270"/>
            <a:ext cx="576263" cy="30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2">
                <a:latin typeface="Arial" panose="020B0604020202020204" pitchFamily="34" charset="0"/>
              </a:rPr>
              <a:t>n.s.</a:t>
            </a:r>
            <a:endParaRPr lang="ja-JP" altLang="en-US" sz="1402">
              <a:latin typeface="Arial" panose="020B0604020202020204" pitchFamily="34" charset="0"/>
            </a:endParaRPr>
          </a:p>
        </p:txBody>
      </p:sp>
      <p:sp>
        <p:nvSpPr>
          <p:cNvPr id="10296" name="テキスト ボックス 19">
            <a:extLst>
              <a:ext uri="{FF2B5EF4-FFF2-40B4-BE49-F238E27FC236}">
                <a16:creationId xmlns:a16="http://schemas.microsoft.com/office/drawing/2014/main" id="{4B887B8E-C68A-4F17-BB9D-0F7FD615E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6044" y="4246026"/>
            <a:ext cx="576263" cy="30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2">
                <a:latin typeface="Arial" panose="020B0604020202020204" pitchFamily="34" charset="0"/>
              </a:rPr>
              <a:t>n.s.</a:t>
            </a:r>
            <a:endParaRPr lang="ja-JP" altLang="en-US" sz="1402">
              <a:latin typeface="Arial" panose="020B0604020202020204" pitchFamily="34" charset="0"/>
            </a:endParaRPr>
          </a:p>
        </p:txBody>
      </p:sp>
      <p:sp>
        <p:nvSpPr>
          <p:cNvPr id="10297" name="テキスト ボックス 20">
            <a:extLst>
              <a:ext uri="{FF2B5EF4-FFF2-40B4-BE49-F238E27FC236}">
                <a16:creationId xmlns:a16="http://schemas.microsoft.com/office/drawing/2014/main" id="{060F5CE3-C1E2-4E3F-99CB-B7D136A5A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7737" y="3498676"/>
            <a:ext cx="576263" cy="30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2" dirty="0" err="1">
                <a:latin typeface="Arial" panose="020B0604020202020204" pitchFamily="34" charset="0"/>
              </a:rPr>
              <a:t>n.s</a:t>
            </a:r>
            <a:r>
              <a:rPr lang="en-US" altLang="ja-JP" sz="1402" dirty="0">
                <a:latin typeface="Arial" panose="020B0604020202020204" pitchFamily="34" charset="0"/>
              </a:rPr>
              <a:t>.</a:t>
            </a:r>
            <a:endParaRPr lang="ja-JP" altLang="en-US" sz="1402" dirty="0">
              <a:latin typeface="Arial" panose="020B0604020202020204" pitchFamily="34" charset="0"/>
            </a:endParaRPr>
          </a:p>
        </p:txBody>
      </p:sp>
      <p:sp>
        <p:nvSpPr>
          <p:cNvPr id="10298" name="テキスト ボックス 21">
            <a:extLst>
              <a:ext uri="{FF2B5EF4-FFF2-40B4-BE49-F238E27FC236}">
                <a16:creationId xmlns:a16="http://schemas.microsoft.com/office/drawing/2014/main" id="{7C2587C3-078A-4B53-8C68-544FEB01A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7750" y="3114684"/>
            <a:ext cx="576263" cy="30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2">
                <a:latin typeface="Arial" panose="020B0604020202020204" pitchFamily="34" charset="0"/>
              </a:rPr>
              <a:t>n.s.</a:t>
            </a:r>
            <a:endParaRPr lang="ja-JP" altLang="en-US" sz="1402">
              <a:latin typeface="Arial" panose="020B0604020202020204" pitchFamily="34" charset="0"/>
            </a:endParaRPr>
          </a:p>
        </p:txBody>
      </p:sp>
      <p:sp>
        <p:nvSpPr>
          <p:cNvPr id="10299" name="テキスト ボックス 22">
            <a:extLst>
              <a:ext uri="{FF2B5EF4-FFF2-40B4-BE49-F238E27FC236}">
                <a16:creationId xmlns:a16="http://schemas.microsoft.com/office/drawing/2014/main" id="{C4946EEA-7718-46DF-8BC9-B7C14CEFB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3654" y="2284299"/>
            <a:ext cx="576263" cy="30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2" dirty="0" err="1">
                <a:latin typeface="Arial" panose="020B0604020202020204" pitchFamily="34" charset="0"/>
              </a:rPr>
              <a:t>n.s</a:t>
            </a:r>
            <a:r>
              <a:rPr lang="en-US" altLang="ja-JP" sz="1402" dirty="0">
                <a:latin typeface="Arial" panose="020B0604020202020204" pitchFamily="34" charset="0"/>
              </a:rPr>
              <a:t>.</a:t>
            </a:r>
            <a:endParaRPr lang="ja-JP" altLang="en-US" sz="1402" dirty="0">
              <a:latin typeface="Arial" panose="020B0604020202020204" pitchFamily="34" charset="0"/>
            </a:endParaRPr>
          </a:p>
        </p:txBody>
      </p:sp>
      <p:sp>
        <p:nvSpPr>
          <p:cNvPr id="10300" name="テキスト ボックス 23">
            <a:extLst>
              <a:ext uri="{FF2B5EF4-FFF2-40B4-BE49-F238E27FC236}">
                <a16:creationId xmlns:a16="http://schemas.microsoft.com/office/drawing/2014/main" id="{0B810B4D-AD0C-4EFE-839B-B38AD122C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7750" y="1746258"/>
            <a:ext cx="576263" cy="30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2">
                <a:latin typeface="Arial" panose="020B0604020202020204" pitchFamily="34" charset="0"/>
              </a:rPr>
              <a:t>n.s.</a:t>
            </a:r>
            <a:endParaRPr lang="ja-JP" altLang="en-US" sz="1402">
              <a:latin typeface="Arial" panose="020B0604020202020204" pitchFamily="34" charset="0"/>
            </a:endParaRPr>
          </a:p>
        </p:txBody>
      </p:sp>
      <p:sp>
        <p:nvSpPr>
          <p:cNvPr id="10301" name="テキスト ボックス 24">
            <a:extLst>
              <a:ext uri="{FF2B5EF4-FFF2-40B4-BE49-F238E27FC236}">
                <a16:creationId xmlns:a16="http://schemas.microsoft.com/office/drawing/2014/main" id="{83AC2A13-C6AD-412E-B270-16D4B0547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2681" y="1095566"/>
            <a:ext cx="576263" cy="30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2" dirty="0" err="1">
                <a:latin typeface="Arial" panose="020B0604020202020204" pitchFamily="34" charset="0"/>
              </a:rPr>
              <a:t>n.s</a:t>
            </a:r>
            <a:r>
              <a:rPr lang="en-US" altLang="ja-JP" sz="1402" dirty="0">
                <a:latin typeface="Arial" panose="020B0604020202020204" pitchFamily="34" charset="0"/>
              </a:rPr>
              <a:t>.</a:t>
            </a:r>
            <a:endParaRPr lang="ja-JP" altLang="en-US" sz="1402" dirty="0">
              <a:latin typeface="Arial" panose="020B0604020202020204" pitchFamily="34" charset="0"/>
            </a:endParaRPr>
          </a:p>
        </p:txBody>
      </p:sp>
      <p:sp>
        <p:nvSpPr>
          <p:cNvPr id="10302" name="テキスト ボックス 25">
            <a:extLst>
              <a:ext uri="{FF2B5EF4-FFF2-40B4-BE49-F238E27FC236}">
                <a16:creationId xmlns:a16="http://schemas.microsoft.com/office/drawing/2014/main" id="{870580A6-06CC-481D-91AA-97D7DADEB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62" y="525897"/>
            <a:ext cx="576263" cy="30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402" dirty="0" err="1">
                <a:latin typeface="Arial" panose="020B0604020202020204" pitchFamily="34" charset="0"/>
              </a:rPr>
              <a:t>n.s</a:t>
            </a:r>
            <a:r>
              <a:rPr lang="en-US" altLang="ja-JP" sz="1402" dirty="0">
                <a:latin typeface="Arial" panose="020B0604020202020204" pitchFamily="34" charset="0"/>
              </a:rPr>
              <a:t>.</a:t>
            </a:r>
            <a:endParaRPr lang="ja-JP" altLang="en-US" sz="1402" dirty="0">
              <a:latin typeface="Arial" panose="020B0604020202020204" pitchFamily="34" charset="0"/>
            </a:endParaRP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ABE99986-7D79-4272-9310-1A257975A291}"/>
              </a:ext>
            </a:extLst>
          </p:cNvPr>
          <p:cNvCxnSpPr/>
          <p:nvPr/>
        </p:nvCxnSpPr>
        <p:spPr>
          <a:xfrm>
            <a:off x="8380072" y="5418484"/>
            <a:ext cx="7143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2828</TotalTime>
  <Words>492</Words>
  <Application>Microsoft Office PowerPoint</Application>
  <PresentationFormat>ユーザー設定</PresentationFormat>
  <Paragraphs>80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ＭＳ Ｐゴシック</vt:lpstr>
      <vt:lpstr>ＭＳ ゴシック</vt:lpstr>
      <vt:lpstr>Arial</vt:lpstr>
      <vt:lpstr>Calibri</vt:lpstr>
      <vt:lpstr>Times New Roman</vt:lpstr>
      <vt:lpstr>Office テーマ</vt:lpstr>
      <vt:lpstr>Table1 Taste disorders are caused by several factors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表　原因別の改善率</dc:title>
  <dc:creator>Hunny</dc:creator>
  <cp:lastModifiedBy>坂田 健一郎</cp:lastModifiedBy>
  <cp:revision>172</cp:revision>
  <dcterms:created xsi:type="dcterms:W3CDTF">2013-07-16T05:28:46Z</dcterms:created>
  <dcterms:modified xsi:type="dcterms:W3CDTF">2022-06-19T11:57:08Z</dcterms:modified>
</cp:coreProperties>
</file>