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483" r:id="rId3"/>
    <p:sldId id="445" r:id="rId4"/>
    <p:sldId id="450" r:id="rId5"/>
    <p:sldId id="455" r:id="rId6"/>
    <p:sldId id="463" r:id="rId7"/>
    <p:sldId id="480" r:id="rId8"/>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initials="J" lastIdx="14" clrIdx="0">
    <p:extLst>
      <p:ext uri="{19B8F6BF-5375-455C-9EA6-DF929625EA0E}">
        <p15:presenceInfo xmlns:p15="http://schemas.microsoft.com/office/powerpoint/2012/main" userId="e6e0564ceb8b059d" providerId="Windows Live"/>
      </p:ext>
    </p:extLst>
  </p:cmAuthor>
  <p:cmAuthor id="2" name="zhu yan" initials="zy" lastIdx="1" clrIdx="1">
    <p:extLst>
      <p:ext uri="{19B8F6BF-5375-455C-9EA6-DF929625EA0E}">
        <p15:presenceInfo xmlns:p15="http://schemas.microsoft.com/office/powerpoint/2012/main" userId="24463713f8b4ed8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C6C6"/>
    <a:srgbClr val="FFA2A2"/>
    <a:srgbClr val="88C4FF"/>
    <a:srgbClr val="A5E88E"/>
    <a:srgbClr val="D0F3CA"/>
    <a:srgbClr val="FF7575"/>
    <a:srgbClr val="8E8EFF"/>
    <a:srgbClr val="EBEBFF"/>
    <a:srgbClr val="33C0ED"/>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60" autoAdjust="0"/>
    <p:restoredTop sz="94678" autoAdjust="0"/>
  </p:normalViewPr>
  <p:slideViewPr>
    <p:cSldViewPr snapToGrid="0">
      <p:cViewPr varScale="1">
        <p:scale>
          <a:sx n="75" d="100"/>
          <a:sy n="75" d="100"/>
        </p:scale>
        <p:origin x="3390" y="84"/>
      </p:cViewPr>
      <p:guideLst/>
    </p:cSldViewPr>
  </p:slideViewPr>
  <p:notesTextViewPr>
    <p:cViewPr>
      <p:scale>
        <a:sx n="3" d="2"/>
        <a:sy n="3" d="2"/>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A24E6AD9-4DA1-4A8B-A0FC-9F6090BCE70D}" type="datetimeFigureOut">
              <a:rPr lang="zh-CN" altLang="en-US" smtClean="0"/>
              <a:t>2022/6/15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4149331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A24E6AD9-4DA1-4A8B-A0FC-9F6090BCE70D}" type="datetimeFigureOut">
              <a:rPr lang="zh-CN" altLang="en-US" smtClean="0"/>
              <a:t>2022/6/15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411389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A24E6AD9-4DA1-4A8B-A0FC-9F6090BCE70D}" type="datetimeFigureOut">
              <a:rPr lang="zh-CN" altLang="en-US" smtClean="0"/>
              <a:t>2022/6/15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947718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A24E6AD9-4DA1-4A8B-A0FC-9F6090BCE70D}" type="datetimeFigureOut">
              <a:rPr lang="zh-CN" altLang="en-US" smtClean="0"/>
              <a:t>2022/6/15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216607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A24E6AD9-4DA1-4A8B-A0FC-9F6090BCE70D}" type="datetimeFigureOut">
              <a:rPr lang="zh-CN" altLang="en-US" smtClean="0"/>
              <a:t>2022/6/15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3958696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A24E6AD9-4DA1-4A8B-A0FC-9F6090BCE70D}" type="datetimeFigureOut">
              <a:rPr lang="zh-CN" altLang="en-US" smtClean="0"/>
              <a:t>2022/6/15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3414769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472381" y="3618442"/>
            <a:ext cx="2901255" cy="532218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3471863" y="3618442"/>
            <a:ext cx="2915543" cy="532218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A24E6AD9-4DA1-4A8B-A0FC-9F6090BCE70D}" type="datetimeFigureOut">
              <a:rPr lang="zh-CN" altLang="en-US" smtClean="0"/>
              <a:t>2022/6/15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293034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24E6AD9-4DA1-4A8B-A0FC-9F6090BCE70D}" type="datetimeFigureOut">
              <a:rPr lang="zh-CN" altLang="en-US" smtClean="0"/>
              <a:t>2022/6/15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1127524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4E6AD9-4DA1-4A8B-A0FC-9F6090BCE70D}" type="datetimeFigureOut">
              <a:rPr lang="zh-CN" altLang="en-US" smtClean="0"/>
              <a:t>2022/6/15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2386643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A24E6AD9-4DA1-4A8B-A0FC-9F6090BCE70D}" type="datetimeFigureOut">
              <a:rPr lang="zh-CN" altLang="en-US" smtClean="0"/>
              <a:t>2022/6/15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2775724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A24E6AD9-4DA1-4A8B-A0FC-9F6090BCE70D}" type="datetimeFigureOut">
              <a:rPr lang="zh-CN" altLang="en-US" smtClean="0"/>
              <a:t>2022/6/15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1123445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A24E6AD9-4DA1-4A8B-A0FC-9F6090BCE70D}" type="datetimeFigureOut">
              <a:rPr lang="zh-CN" altLang="en-US" smtClean="0"/>
              <a:t>2022/6/15</a:t>
            </a:fld>
            <a:endParaRPr lang="zh-CN"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2C7962C4-3A9B-4A73-B30E-3BF9565B7AB6}" type="slidenum">
              <a:rPr lang="zh-CN" altLang="en-US" smtClean="0"/>
              <a:t>‹#›</a:t>
            </a:fld>
            <a:endParaRPr lang="zh-CN" altLang="en-US"/>
          </a:p>
        </p:txBody>
      </p:sp>
    </p:spTree>
    <p:extLst>
      <p:ext uri="{BB962C8B-B14F-4D97-AF65-F5344CB8AC3E}">
        <p14:creationId xmlns:p14="http://schemas.microsoft.com/office/powerpoint/2010/main" val="32577145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9.emf"/><Relationship Id="rId7" Type="http://schemas.openxmlformats.org/officeDocument/2006/relationships/image" Target="../media/image12.emf"/><Relationship Id="rId2" Type="http://schemas.openxmlformats.org/officeDocument/2006/relationships/image" Target="../media/image8.emf"/><Relationship Id="rId1" Type="http://schemas.openxmlformats.org/officeDocument/2006/relationships/slideLayout" Target="../slideLayouts/slideLayout2.xml"/><Relationship Id="rId6" Type="http://schemas.openxmlformats.org/officeDocument/2006/relationships/oleObject" Target="../embeddings/oleObject1.bin"/><Relationship Id="rId11" Type="http://schemas.openxmlformats.org/officeDocument/2006/relationships/image" Target="../media/image15.emf"/><Relationship Id="rId5" Type="http://schemas.openxmlformats.org/officeDocument/2006/relationships/image" Target="../media/image11.png"/><Relationship Id="rId10" Type="http://schemas.openxmlformats.org/officeDocument/2006/relationships/image" Target="../media/image14.emf"/><Relationship Id="rId4" Type="http://schemas.openxmlformats.org/officeDocument/2006/relationships/image" Target="../media/image10.png"/><Relationship Id="rId9" Type="http://schemas.openxmlformats.org/officeDocument/2006/relationships/image" Target="../media/image13.emf"/></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image" Target="../media/image16.png"/><Relationship Id="rId16"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19" Type="http://schemas.openxmlformats.org/officeDocument/2006/relationships/image" Target="../media/image33.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35.emf"/></Relationships>
</file>

<file path=ppt/slides/_rels/slide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emf"/><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69BA726-3FAC-4788-8998-F9FB34A64B89}"/>
              </a:ext>
            </a:extLst>
          </p:cNvPr>
          <p:cNvSpPr>
            <a:spLocks noGrp="1"/>
          </p:cNvSpPr>
          <p:nvPr>
            <p:ph type="ctrTitle"/>
          </p:nvPr>
        </p:nvSpPr>
        <p:spPr/>
        <p:txBody>
          <a:bodyPr/>
          <a:lstStyle/>
          <a:p>
            <a:r>
              <a:rPr lang="en-US" altLang="zh-CN" b="1" dirty="0">
                <a:latin typeface="Arial" panose="020B0604020202020204" pitchFamily="34" charset="0"/>
                <a:cs typeface="Arial" panose="020B0604020202020204" pitchFamily="34" charset="0"/>
              </a:rPr>
              <a:t>Supplementary figures</a:t>
            </a:r>
            <a:endParaRPr lang="zh-CN" alt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637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a:extLst>
              <a:ext uri="{FF2B5EF4-FFF2-40B4-BE49-F238E27FC236}">
                <a16:creationId xmlns:a16="http://schemas.microsoft.com/office/drawing/2014/main" id="{BFDCD003-4647-353B-2AEC-CE15DDBBA8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880" y="2454655"/>
            <a:ext cx="5952756" cy="779528"/>
          </a:xfrm>
          <a:prstGeom prst="rect">
            <a:avLst/>
          </a:prstGeom>
        </p:spPr>
      </p:pic>
      <p:pic>
        <p:nvPicPr>
          <p:cNvPr id="24" name="图片 23">
            <a:extLst>
              <a:ext uri="{FF2B5EF4-FFF2-40B4-BE49-F238E27FC236}">
                <a16:creationId xmlns:a16="http://schemas.microsoft.com/office/drawing/2014/main" id="{9762B341-0A23-70BB-D85D-97473DA9EA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880" y="512869"/>
            <a:ext cx="5952756" cy="779528"/>
          </a:xfrm>
          <a:prstGeom prst="rect">
            <a:avLst/>
          </a:prstGeom>
        </p:spPr>
      </p:pic>
      <p:sp>
        <p:nvSpPr>
          <p:cNvPr id="458" name="文本框 457">
            <a:extLst>
              <a:ext uri="{FF2B5EF4-FFF2-40B4-BE49-F238E27FC236}">
                <a16:creationId xmlns:a16="http://schemas.microsoft.com/office/drawing/2014/main" id="{1A7F4BA0-6079-D94B-9CE3-B9233E720ED6}"/>
              </a:ext>
            </a:extLst>
          </p:cNvPr>
          <p:cNvSpPr txBox="1"/>
          <p:nvPr/>
        </p:nvSpPr>
        <p:spPr>
          <a:xfrm rot="10800000" flipV="1">
            <a:off x="412713" y="2470442"/>
            <a:ext cx="354965" cy="213995"/>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100</a:t>
            </a:r>
          </a:p>
        </p:txBody>
      </p:sp>
      <p:sp>
        <p:nvSpPr>
          <p:cNvPr id="459" name="文本框 458">
            <a:extLst>
              <a:ext uri="{FF2B5EF4-FFF2-40B4-BE49-F238E27FC236}">
                <a16:creationId xmlns:a16="http://schemas.microsoft.com/office/drawing/2014/main" id="{05BEEF0C-ED55-CA48-940D-BA172C3418DB}"/>
              </a:ext>
            </a:extLst>
          </p:cNvPr>
          <p:cNvSpPr txBox="1"/>
          <p:nvPr/>
        </p:nvSpPr>
        <p:spPr>
          <a:xfrm rot="10800000" flipV="1">
            <a:off x="500978" y="2338126"/>
            <a:ext cx="266700" cy="213995"/>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a:t>
            </a:r>
          </a:p>
        </p:txBody>
      </p:sp>
      <p:sp>
        <p:nvSpPr>
          <p:cNvPr id="460" name="文本框 459">
            <a:extLst>
              <a:ext uri="{FF2B5EF4-FFF2-40B4-BE49-F238E27FC236}">
                <a16:creationId xmlns:a16="http://schemas.microsoft.com/office/drawing/2014/main" id="{F6BD7B53-C98E-8E43-832D-DAF66EDB69DD}"/>
              </a:ext>
            </a:extLst>
          </p:cNvPr>
          <p:cNvSpPr txBox="1"/>
          <p:nvPr/>
        </p:nvSpPr>
        <p:spPr>
          <a:xfrm rot="10800000" flipV="1">
            <a:off x="500979" y="1865836"/>
            <a:ext cx="266700" cy="213995"/>
          </a:xfrm>
          <a:prstGeom prst="rect">
            <a:avLst/>
          </a:prstGeom>
          <a:noFill/>
        </p:spPr>
        <p:txBody>
          <a:bodyPr wrap="square" rtlCol="0">
            <a:spAutoFit/>
          </a:bodyPr>
          <a:lstStyle/>
          <a:p>
            <a:pPr algn="r"/>
            <a:r>
              <a:rPr lang="en-US" altLang="zh-CN" sz="800">
                <a:latin typeface="Arial" panose="020B0604020202020204" pitchFamily="34" charset="0"/>
                <a:cs typeface="Arial" panose="020B0604020202020204" pitchFamily="34" charset="0"/>
              </a:rPr>
              <a:t>5</a:t>
            </a:r>
          </a:p>
        </p:txBody>
      </p:sp>
      <p:sp>
        <p:nvSpPr>
          <p:cNvPr id="461" name="文本框 460">
            <a:extLst>
              <a:ext uri="{FF2B5EF4-FFF2-40B4-BE49-F238E27FC236}">
                <a16:creationId xmlns:a16="http://schemas.microsoft.com/office/drawing/2014/main" id="{B2C37BDC-817D-794E-87F7-D17BFA227434}"/>
              </a:ext>
            </a:extLst>
          </p:cNvPr>
          <p:cNvSpPr txBox="1"/>
          <p:nvPr/>
        </p:nvSpPr>
        <p:spPr>
          <a:xfrm rot="10800000" flipV="1">
            <a:off x="500979" y="1695318"/>
            <a:ext cx="266700" cy="213995"/>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a:t>
            </a:r>
          </a:p>
        </p:txBody>
      </p:sp>
      <p:sp>
        <p:nvSpPr>
          <p:cNvPr id="462" name="文本框 461">
            <a:extLst>
              <a:ext uri="{FF2B5EF4-FFF2-40B4-BE49-F238E27FC236}">
                <a16:creationId xmlns:a16="http://schemas.microsoft.com/office/drawing/2014/main" id="{02D79B75-F3AC-A14F-A40E-9F99B893D998}"/>
              </a:ext>
            </a:extLst>
          </p:cNvPr>
          <p:cNvSpPr txBox="1"/>
          <p:nvPr/>
        </p:nvSpPr>
        <p:spPr>
          <a:xfrm rot="10800000" flipV="1">
            <a:off x="500979" y="1278528"/>
            <a:ext cx="266700" cy="213995"/>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5</a:t>
            </a:r>
          </a:p>
        </p:txBody>
      </p:sp>
      <p:sp>
        <p:nvSpPr>
          <p:cNvPr id="463" name="文本框 462">
            <a:extLst>
              <a:ext uri="{FF2B5EF4-FFF2-40B4-BE49-F238E27FC236}">
                <a16:creationId xmlns:a16="http://schemas.microsoft.com/office/drawing/2014/main" id="{C9C4BCE9-F492-0A43-9364-17AC4D143CA0}"/>
              </a:ext>
            </a:extLst>
          </p:cNvPr>
          <p:cNvSpPr txBox="1"/>
          <p:nvPr/>
        </p:nvSpPr>
        <p:spPr>
          <a:xfrm rot="10800000" flipV="1">
            <a:off x="500979" y="1050445"/>
            <a:ext cx="266700" cy="213995"/>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a:t>
            </a:r>
          </a:p>
        </p:txBody>
      </p:sp>
      <p:sp>
        <p:nvSpPr>
          <p:cNvPr id="464" name="文本框 463">
            <a:extLst>
              <a:ext uri="{FF2B5EF4-FFF2-40B4-BE49-F238E27FC236}">
                <a16:creationId xmlns:a16="http://schemas.microsoft.com/office/drawing/2014/main" id="{F46C27CD-E252-F64B-96A8-5BD798A5681D}"/>
              </a:ext>
            </a:extLst>
          </p:cNvPr>
          <p:cNvSpPr txBox="1"/>
          <p:nvPr/>
        </p:nvSpPr>
        <p:spPr>
          <a:xfrm rot="10800000" flipV="1">
            <a:off x="500979" y="704297"/>
            <a:ext cx="266700" cy="213995"/>
          </a:xfrm>
          <a:prstGeom prst="rect">
            <a:avLst/>
          </a:prstGeom>
          <a:noFill/>
        </p:spPr>
        <p:txBody>
          <a:bodyPr wrap="square" rtlCol="0">
            <a:spAutoFit/>
          </a:bodyPr>
          <a:lstStyle/>
          <a:p>
            <a:pPr algn="r"/>
            <a:r>
              <a:rPr lang="en-US" altLang="zh-CN" sz="800">
                <a:latin typeface="Arial" panose="020B0604020202020204" pitchFamily="34" charset="0"/>
                <a:cs typeface="Arial" panose="020B0604020202020204" pitchFamily="34" charset="0"/>
              </a:rPr>
              <a:t>5</a:t>
            </a:r>
          </a:p>
        </p:txBody>
      </p:sp>
      <p:grpSp>
        <p:nvGrpSpPr>
          <p:cNvPr id="465" name="组合 464">
            <a:extLst>
              <a:ext uri="{FF2B5EF4-FFF2-40B4-BE49-F238E27FC236}">
                <a16:creationId xmlns:a16="http://schemas.microsoft.com/office/drawing/2014/main" id="{8243A857-9312-6540-BDBE-76BB618718F3}"/>
              </a:ext>
            </a:extLst>
          </p:cNvPr>
          <p:cNvGrpSpPr/>
          <p:nvPr/>
        </p:nvGrpSpPr>
        <p:grpSpPr>
          <a:xfrm>
            <a:off x="6516600" y="2470932"/>
            <a:ext cx="441420" cy="698677"/>
            <a:chOff x="6288578" y="4672900"/>
            <a:chExt cx="441420" cy="698677"/>
          </a:xfrm>
        </p:grpSpPr>
        <p:sp>
          <p:nvSpPr>
            <p:cNvPr id="466" name="矩形 465">
              <a:extLst>
                <a:ext uri="{FF2B5EF4-FFF2-40B4-BE49-F238E27FC236}">
                  <a16:creationId xmlns:a16="http://schemas.microsoft.com/office/drawing/2014/main" id="{CD9D25ED-9596-7147-A244-10F796B3B157}"/>
                </a:ext>
              </a:extLst>
            </p:cNvPr>
            <p:cNvSpPr/>
            <p:nvPr/>
          </p:nvSpPr>
          <p:spPr>
            <a:xfrm>
              <a:off x="6288578" y="4762015"/>
              <a:ext cx="126000" cy="54000"/>
            </a:xfrm>
            <a:prstGeom prst="rect">
              <a:avLst/>
            </a:prstGeom>
            <a:solidFill>
              <a:srgbClr val="7F80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Arial" panose="020B0604020202020204" pitchFamily="34" charset="0"/>
                <a:cs typeface="Arial" panose="020B0604020202020204" pitchFamily="34" charset="0"/>
              </a:endParaRPr>
            </a:p>
          </p:txBody>
        </p:sp>
        <p:sp>
          <p:nvSpPr>
            <p:cNvPr id="467" name="文本框 466">
              <a:extLst>
                <a:ext uri="{FF2B5EF4-FFF2-40B4-BE49-F238E27FC236}">
                  <a16:creationId xmlns:a16="http://schemas.microsoft.com/office/drawing/2014/main" id="{BB583AD9-C8E3-0C4B-A88D-6BEBB9A55C52}"/>
                </a:ext>
              </a:extLst>
            </p:cNvPr>
            <p:cNvSpPr txBox="1"/>
            <p:nvPr/>
          </p:nvSpPr>
          <p:spPr>
            <a:xfrm>
              <a:off x="6348998" y="4672900"/>
              <a:ext cx="381000" cy="213995"/>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IgM</a:t>
              </a:r>
            </a:p>
          </p:txBody>
        </p:sp>
        <p:sp>
          <p:nvSpPr>
            <p:cNvPr id="468" name="矩形 467">
              <a:extLst>
                <a:ext uri="{FF2B5EF4-FFF2-40B4-BE49-F238E27FC236}">
                  <a16:creationId xmlns:a16="http://schemas.microsoft.com/office/drawing/2014/main" id="{3BDBD145-323E-FC47-96FF-D6DBC8A90B6F}"/>
                </a:ext>
              </a:extLst>
            </p:cNvPr>
            <p:cNvSpPr/>
            <p:nvPr/>
          </p:nvSpPr>
          <p:spPr>
            <a:xfrm>
              <a:off x="6288578" y="4883186"/>
              <a:ext cx="126000" cy="54000"/>
            </a:xfrm>
            <a:prstGeom prst="rect">
              <a:avLst/>
            </a:prstGeom>
            <a:solidFill>
              <a:srgbClr val="B89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Arial" panose="020B0604020202020204" pitchFamily="34" charset="0"/>
                <a:cs typeface="Arial" panose="020B0604020202020204" pitchFamily="34" charset="0"/>
              </a:endParaRPr>
            </a:p>
          </p:txBody>
        </p:sp>
        <p:sp>
          <p:nvSpPr>
            <p:cNvPr id="469" name="文本框 468">
              <a:extLst>
                <a:ext uri="{FF2B5EF4-FFF2-40B4-BE49-F238E27FC236}">
                  <a16:creationId xmlns:a16="http://schemas.microsoft.com/office/drawing/2014/main" id="{BF995C62-19FA-AC4D-A826-21F50F4C3EAA}"/>
                </a:ext>
              </a:extLst>
            </p:cNvPr>
            <p:cNvSpPr txBox="1"/>
            <p:nvPr/>
          </p:nvSpPr>
          <p:spPr>
            <a:xfrm>
              <a:off x="6348998" y="4794070"/>
              <a:ext cx="381000" cy="213995"/>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IgD</a:t>
              </a:r>
            </a:p>
          </p:txBody>
        </p:sp>
        <p:sp>
          <p:nvSpPr>
            <p:cNvPr id="470" name="矩形 469">
              <a:extLst>
                <a:ext uri="{FF2B5EF4-FFF2-40B4-BE49-F238E27FC236}">
                  <a16:creationId xmlns:a16="http://schemas.microsoft.com/office/drawing/2014/main" id="{C36D6400-7878-6E4F-912F-002BA866AE37}"/>
                </a:ext>
              </a:extLst>
            </p:cNvPr>
            <p:cNvSpPr/>
            <p:nvPr/>
          </p:nvSpPr>
          <p:spPr>
            <a:xfrm>
              <a:off x="6288578" y="5004357"/>
              <a:ext cx="126000" cy="54000"/>
            </a:xfrm>
            <a:prstGeom prst="rect">
              <a:avLst/>
            </a:prstGeom>
            <a:solidFill>
              <a:srgbClr val="F05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Arial" panose="020B0604020202020204" pitchFamily="34" charset="0"/>
                <a:cs typeface="Arial" panose="020B0604020202020204" pitchFamily="34" charset="0"/>
              </a:endParaRPr>
            </a:p>
          </p:txBody>
        </p:sp>
        <p:sp>
          <p:nvSpPr>
            <p:cNvPr id="471" name="文本框 470">
              <a:extLst>
                <a:ext uri="{FF2B5EF4-FFF2-40B4-BE49-F238E27FC236}">
                  <a16:creationId xmlns:a16="http://schemas.microsoft.com/office/drawing/2014/main" id="{E4E1F111-0048-0D4C-99E5-21FFE781928F}"/>
                </a:ext>
              </a:extLst>
            </p:cNvPr>
            <p:cNvSpPr txBox="1"/>
            <p:nvPr/>
          </p:nvSpPr>
          <p:spPr>
            <a:xfrm>
              <a:off x="6348998" y="4915240"/>
              <a:ext cx="381000" cy="213995"/>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IgG</a:t>
              </a:r>
            </a:p>
          </p:txBody>
        </p:sp>
        <p:sp>
          <p:nvSpPr>
            <p:cNvPr id="472" name="矩形 471">
              <a:extLst>
                <a:ext uri="{FF2B5EF4-FFF2-40B4-BE49-F238E27FC236}">
                  <a16:creationId xmlns:a16="http://schemas.microsoft.com/office/drawing/2014/main" id="{F2820812-25C9-6C4A-9D09-557CF3ED87F2}"/>
                </a:ext>
              </a:extLst>
            </p:cNvPr>
            <p:cNvSpPr/>
            <p:nvPr/>
          </p:nvSpPr>
          <p:spPr>
            <a:xfrm>
              <a:off x="6288578" y="5125528"/>
              <a:ext cx="126000" cy="54000"/>
            </a:xfrm>
            <a:prstGeom prst="rect">
              <a:avLst/>
            </a:prstGeom>
            <a:solidFill>
              <a:srgbClr val="23A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Arial" panose="020B0604020202020204" pitchFamily="34" charset="0"/>
                <a:cs typeface="Arial" panose="020B0604020202020204" pitchFamily="34" charset="0"/>
              </a:endParaRPr>
            </a:p>
          </p:txBody>
        </p:sp>
        <p:sp>
          <p:nvSpPr>
            <p:cNvPr id="473" name="文本框 472">
              <a:extLst>
                <a:ext uri="{FF2B5EF4-FFF2-40B4-BE49-F238E27FC236}">
                  <a16:creationId xmlns:a16="http://schemas.microsoft.com/office/drawing/2014/main" id="{B1432BC0-8097-0E4C-99F4-294750BCB465}"/>
                </a:ext>
              </a:extLst>
            </p:cNvPr>
            <p:cNvSpPr txBox="1"/>
            <p:nvPr/>
          </p:nvSpPr>
          <p:spPr>
            <a:xfrm>
              <a:off x="6348998" y="5036410"/>
              <a:ext cx="381000" cy="213995"/>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IgA</a:t>
              </a:r>
            </a:p>
          </p:txBody>
        </p:sp>
        <p:sp>
          <p:nvSpPr>
            <p:cNvPr id="474" name="矩形 473">
              <a:extLst>
                <a:ext uri="{FF2B5EF4-FFF2-40B4-BE49-F238E27FC236}">
                  <a16:creationId xmlns:a16="http://schemas.microsoft.com/office/drawing/2014/main" id="{1395F894-CEAE-914A-BDD8-A60C2A601637}"/>
                </a:ext>
              </a:extLst>
            </p:cNvPr>
            <p:cNvSpPr/>
            <p:nvPr/>
          </p:nvSpPr>
          <p:spPr>
            <a:xfrm>
              <a:off x="6288578" y="5246701"/>
              <a:ext cx="126000" cy="54000"/>
            </a:xfrm>
            <a:prstGeom prst="rect">
              <a:avLst/>
            </a:prstGeom>
            <a:solidFill>
              <a:srgbClr val="F8A2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Arial" panose="020B0604020202020204" pitchFamily="34" charset="0"/>
                <a:cs typeface="Arial" panose="020B0604020202020204" pitchFamily="34" charset="0"/>
              </a:endParaRPr>
            </a:p>
          </p:txBody>
        </p:sp>
        <p:sp>
          <p:nvSpPr>
            <p:cNvPr id="475" name="文本框 474">
              <a:extLst>
                <a:ext uri="{FF2B5EF4-FFF2-40B4-BE49-F238E27FC236}">
                  <a16:creationId xmlns:a16="http://schemas.microsoft.com/office/drawing/2014/main" id="{A1CAA828-84E2-9B41-BA51-CC6A529F5B33}"/>
                </a:ext>
              </a:extLst>
            </p:cNvPr>
            <p:cNvSpPr txBox="1"/>
            <p:nvPr/>
          </p:nvSpPr>
          <p:spPr>
            <a:xfrm>
              <a:off x="6348998" y="5157582"/>
              <a:ext cx="381000" cy="213995"/>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IgE</a:t>
              </a:r>
            </a:p>
          </p:txBody>
        </p:sp>
      </p:grpSp>
      <p:sp>
        <p:nvSpPr>
          <p:cNvPr id="553" name="文本框 552">
            <a:extLst>
              <a:ext uri="{FF2B5EF4-FFF2-40B4-BE49-F238E27FC236}">
                <a16:creationId xmlns:a16="http://schemas.microsoft.com/office/drawing/2014/main" id="{5A0FD50C-F89C-D049-B34D-433AFC6CB68E}"/>
              </a:ext>
            </a:extLst>
          </p:cNvPr>
          <p:cNvSpPr txBox="1"/>
          <p:nvPr/>
        </p:nvSpPr>
        <p:spPr>
          <a:xfrm>
            <a:off x="76995" y="220484"/>
            <a:ext cx="28800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A</a:t>
            </a:r>
          </a:p>
        </p:txBody>
      </p:sp>
      <p:sp>
        <p:nvSpPr>
          <p:cNvPr id="554" name="文本框 553">
            <a:extLst>
              <a:ext uri="{FF2B5EF4-FFF2-40B4-BE49-F238E27FC236}">
                <a16:creationId xmlns:a16="http://schemas.microsoft.com/office/drawing/2014/main" id="{1C2AB499-0AE4-5E49-9774-D5F0B62BB6B1}"/>
              </a:ext>
            </a:extLst>
          </p:cNvPr>
          <p:cNvSpPr txBox="1"/>
          <p:nvPr/>
        </p:nvSpPr>
        <p:spPr>
          <a:xfrm>
            <a:off x="76995" y="4147310"/>
            <a:ext cx="28800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B</a:t>
            </a:r>
          </a:p>
        </p:txBody>
      </p:sp>
      <p:sp>
        <p:nvSpPr>
          <p:cNvPr id="599" name="文本框 598">
            <a:extLst>
              <a:ext uri="{FF2B5EF4-FFF2-40B4-BE49-F238E27FC236}">
                <a16:creationId xmlns:a16="http://schemas.microsoft.com/office/drawing/2014/main" id="{0B400F6F-695A-9345-9536-CA209740E2F9}"/>
              </a:ext>
            </a:extLst>
          </p:cNvPr>
          <p:cNvSpPr txBox="1"/>
          <p:nvPr/>
        </p:nvSpPr>
        <p:spPr>
          <a:xfrm>
            <a:off x="663775" y="310519"/>
            <a:ext cx="443072" cy="215444"/>
          </a:xfrm>
          <a:prstGeom prst="rect">
            <a:avLst/>
          </a:prstGeom>
          <a:noFill/>
        </p:spPr>
        <p:txBody>
          <a:bodyPr wrap="square" rtlCol="0">
            <a:spAutoFit/>
          </a:bodyPr>
          <a:lstStyle/>
          <a:p>
            <a:r>
              <a:rPr lang="en-US" altLang="zh-CN" sz="800" b="1" dirty="0">
                <a:latin typeface="Arial" panose="020B0604020202020204" pitchFamily="34" charset="0"/>
                <a:cs typeface="Arial" panose="020B0604020202020204" pitchFamily="34" charset="0"/>
              </a:rPr>
              <a:t>BCR</a:t>
            </a:r>
            <a:endParaRPr lang="zh-CN" altLang="en-US" sz="800" b="1" dirty="0">
              <a:latin typeface="Arial" panose="020B0604020202020204" pitchFamily="34" charset="0"/>
              <a:cs typeface="Arial" panose="020B0604020202020204" pitchFamily="34" charset="0"/>
            </a:endParaRPr>
          </a:p>
        </p:txBody>
      </p:sp>
      <p:sp>
        <p:nvSpPr>
          <p:cNvPr id="743" name="文本框 742">
            <a:extLst>
              <a:ext uri="{FF2B5EF4-FFF2-40B4-BE49-F238E27FC236}">
                <a16:creationId xmlns:a16="http://schemas.microsoft.com/office/drawing/2014/main" id="{BB7619FE-A75F-0845-B09A-AC48C8A9DA3A}"/>
              </a:ext>
            </a:extLst>
          </p:cNvPr>
          <p:cNvSpPr txBox="1"/>
          <p:nvPr/>
        </p:nvSpPr>
        <p:spPr>
          <a:xfrm rot="10800000" flipV="1">
            <a:off x="500978" y="2989007"/>
            <a:ext cx="266700" cy="213995"/>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a:t>
            </a:r>
          </a:p>
        </p:txBody>
      </p:sp>
      <p:grpSp>
        <p:nvGrpSpPr>
          <p:cNvPr id="600" name="组合 599">
            <a:extLst>
              <a:ext uri="{FF2B5EF4-FFF2-40B4-BE49-F238E27FC236}">
                <a16:creationId xmlns:a16="http://schemas.microsoft.com/office/drawing/2014/main" id="{CFBAD15E-5455-8A43-925A-AC89C0D0B360}"/>
              </a:ext>
            </a:extLst>
          </p:cNvPr>
          <p:cNvGrpSpPr/>
          <p:nvPr/>
        </p:nvGrpSpPr>
        <p:grpSpPr>
          <a:xfrm>
            <a:off x="757378" y="3351497"/>
            <a:ext cx="5718481" cy="0"/>
            <a:chOff x="619891" y="5557941"/>
            <a:chExt cx="5713565" cy="0"/>
          </a:xfrm>
        </p:grpSpPr>
        <p:cxnSp>
          <p:nvCxnSpPr>
            <p:cNvPr id="601" name="直接连接符 497">
              <a:extLst>
                <a:ext uri="{FF2B5EF4-FFF2-40B4-BE49-F238E27FC236}">
                  <a16:creationId xmlns:a16="http://schemas.microsoft.com/office/drawing/2014/main" id="{B2F2C59E-84F1-4A41-BA45-772A72E120DD}"/>
                </a:ext>
              </a:extLst>
            </p:cNvPr>
            <p:cNvCxnSpPr/>
            <p:nvPr/>
          </p:nvCxnSpPr>
          <p:spPr>
            <a:xfrm>
              <a:off x="61989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02" name="直接连接符 498">
              <a:extLst>
                <a:ext uri="{FF2B5EF4-FFF2-40B4-BE49-F238E27FC236}">
                  <a16:creationId xmlns:a16="http://schemas.microsoft.com/office/drawing/2014/main" id="{B11293F6-22B1-4E48-93DC-22AAC37242AC}"/>
                </a:ext>
              </a:extLst>
            </p:cNvPr>
            <p:cNvCxnSpPr/>
            <p:nvPr/>
          </p:nvCxnSpPr>
          <p:spPr>
            <a:xfrm>
              <a:off x="84910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03" name="直接连接符 505">
              <a:extLst>
                <a:ext uri="{FF2B5EF4-FFF2-40B4-BE49-F238E27FC236}">
                  <a16:creationId xmlns:a16="http://schemas.microsoft.com/office/drawing/2014/main" id="{3B322A24-C9A4-814F-9E8C-9E66F886997D}"/>
                </a:ext>
              </a:extLst>
            </p:cNvPr>
            <p:cNvCxnSpPr/>
            <p:nvPr/>
          </p:nvCxnSpPr>
          <p:spPr>
            <a:xfrm>
              <a:off x="107832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04" name="直接连接符 506">
              <a:extLst>
                <a:ext uri="{FF2B5EF4-FFF2-40B4-BE49-F238E27FC236}">
                  <a16:creationId xmlns:a16="http://schemas.microsoft.com/office/drawing/2014/main" id="{FAE2BBC8-B7DB-3540-856F-96BA2401BAED}"/>
                </a:ext>
              </a:extLst>
            </p:cNvPr>
            <p:cNvCxnSpPr/>
            <p:nvPr/>
          </p:nvCxnSpPr>
          <p:spPr>
            <a:xfrm>
              <a:off x="130753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05" name="直接连接符 508">
              <a:extLst>
                <a:ext uri="{FF2B5EF4-FFF2-40B4-BE49-F238E27FC236}">
                  <a16:creationId xmlns:a16="http://schemas.microsoft.com/office/drawing/2014/main" id="{7933B727-D228-2B42-884B-0376FACC8EC1}"/>
                </a:ext>
              </a:extLst>
            </p:cNvPr>
            <p:cNvCxnSpPr/>
            <p:nvPr/>
          </p:nvCxnSpPr>
          <p:spPr>
            <a:xfrm>
              <a:off x="153675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06" name="直接连接符 509">
              <a:extLst>
                <a:ext uri="{FF2B5EF4-FFF2-40B4-BE49-F238E27FC236}">
                  <a16:creationId xmlns:a16="http://schemas.microsoft.com/office/drawing/2014/main" id="{B6317CA8-8ACF-F245-9B89-67A31D375A93}"/>
                </a:ext>
              </a:extLst>
            </p:cNvPr>
            <p:cNvCxnSpPr/>
            <p:nvPr/>
          </p:nvCxnSpPr>
          <p:spPr>
            <a:xfrm>
              <a:off x="176596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07" name="直接连接符 510">
              <a:extLst>
                <a:ext uri="{FF2B5EF4-FFF2-40B4-BE49-F238E27FC236}">
                  <a16:creationId xmlns:a16="http://schemas.microsoft.com/office/drawing/2014/main" id="{A4A1A3DE-5007-4F45-B67A-6C35A4BFD5C5}"/>
                </a:ext>
              </a:extLst>
            </p:cNvPr>
            <p:cNvCxnSpPr/>
            <p:nvPr/>
          </p:nvCxnSpPr>
          <p:spPr>
            <a:xfrm>
              <a:off x="199518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08" name="直接连接符 511">
              <a:extLst>
                <a:ext uri="{FF2B5EF4-FFF2-40B4-BE49-F238E27FC236}">
                  <a16:creationId xmlns:a16="http://schemas.microsoft.com/office/drawing/2014/main" id="{400AE9E9-50B5-5947-9DC1-3250D524366B}"/>
                </a:ext>
              </a:extLst>
            </p:cNvPr>
            <p:cNvCxnSpPr/>
            <p:nvPr/>
          </p:nvCxnSpPr>
          <p:spPr>
            <a:xfrm>
              <a:off x="222439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09" name="直接连接符 512">
              <a:extLst>
                <a:ext uri="{FF2B5EF4-FFF2-40B4-BE49-F238E27FC236}">
                  <a16:creationId xmlns:a16="http://schemas.microsoft.com/office/drawing/2014/main" id="{98275FCC-3506-714F-8664-57EAD2A1FE47}"/>
                </a:ext>
              </a:extLst>
            </p:cNvPr>
            <p:cNvCxnSpPr/>
            <p:nvPr/>
          </p:nvCxnSpPr>
          <p:spPr>
            <a:xfrm>
              <a:off x="245361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10" name="直接连接符 513">
              <a:extLst>
                <a:ext uri="{FF2B5EF4-FFF2-40B4-BE49-F238E27FC236}">
                  <a16:creationId xmlns:a16="http://schemas.microsoft.com/office/drawing/2014/main" id="{2C5EEC36-300F-F44A-8207-4E98B810893A}"/>
                </a:ext>
              </a:extLst>
            </p:cNvPr>
            <p:cNvCxnSpPr/>
            <p:nvPr/>
          </p:nvCxnSpPr>
          <p:spPr>
            <a:xfrm>
              <a:off x="268282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11" name="直接连接符 514">
              <a:extLst>
                <a:ext uri="{FF2B5EF4-FFF2-40B4-BE49-F238E27FC236}">
                  <a16:creationId xmlns:a16="http://schemas.microsoft.com/office/drawing/2014/main" id="{1A07AA89-A95B-E141-BE73-8D5DB90022E9}"/>
                </a:ext>
              </a:extLst>
            </p:cNvPr>
            <p:cNvCxnSpPr/>
            <p:nvPr/>
          </p:nvCxnSpPr>
          <p:spPr>
            <a:xfrm>
              <a:off x="291204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12" name="直接连接符 515">
              <a:extLst>
                <a:ext uri="{FF2B5EF4-FFF2-40B4-BE49-F238E27FC236}">
                  <a16:creationId xmlns:a16="http://schemas.microsoft.com/office/drawing/2014/main" id="{DEC0123A-77A5-114A-AF1E-83F02DCAB07F}"/>
                </a:ext>
              </a:extLst>
            </p:cNvPr>
            <p:cNvCxnSpPr/>
            <p:nvPr/>
          </p:nvCxnSpPr>
          <p:spPr>
            <a:xfrm>
              <a:off x="314125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13" name="直接连接符 516">
              <a:extLst>
                <a:ext uri="{FF2B5EF4-FFF2-40B4-BE49-F238E27FC236}">
                  <a16:creationId xmlns:a16="http://schemas.microsoft.com/office/drawing/2014/main" id="{7AE7CE98-D321-BF4F-A7CF-15D79F59BA5D}"/>
                </a:ext>
              </a:extLst>
            </p:cNvPr>
            <p:cNvCxnSpPr/>
            <p:nvPr/>
          </p:nvCxnSpPr>
          <p:spPr>
            <a:xfrm>
              <a:off x="337047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14" name="直接连接符 517">
              <a:extLst>
                <a:ext uri="{FF2B5EF4-FFF2-40B4-BE49-F238E27FC236}">
                  <a16:creationId xmlns:a16="http://schemas.microsoft.com/office/drawing/2014/main" id="{70BC2C1B-0F2D-2B4F-95E5-EB5A43E8DF3D}"/>
                </a:ext>
              </a:extLst>
            </p:cNvPr>
            <p:cNvCxnSpPr/>
            <p:nvPr/>
          </p:nvCxnSpPr>
          <p:spPr>
            <a:xfrm>
              <a:off x="359968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15" name="直接连接符 518">
              <a:extLst>
                <a:ext uri="{FF2B5EF4-FFF2-40B4-BE49-F238E27FC236}">
                  <a16:creationId xmlns:a16="http://schemas.microsoft.com/office/drawing/2014/main" id="{AD103294-C3A4-AC49-9E02-260EE26DEE24}"/>
                </a:ext>
              </a:extLst>
            </p:cNvPr>
            <p:cNvCxnSpPr/>
            <p:nvPr/>
          </p:nvCxnSpPr>
          <p:spPr>
            <a:xfrm>
              <a:off x="382890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16" name="直接连接符 519">
              <a:extLst>
                <a:ext uri="{FF2B5EF4-FFF2-40B4-BE49-F238E27FC236}">
                  <a16:creationId xmlns:a16="http://schemas.microsoft.com/office/drawing/2014/main" id="{A7844F25-F2AD-E740-BD12-27DE278E40D0}"/>
                </a:ext>
              </a:extLst>
            </p:cNvPr>
            <p:cNvCxnSpPr/>
            <p:nvPr/>
          </p:nvCxnSpPr>
          <p:spPr>
            <a:xfrm>
              <a:off x="405811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17" name="直接连接符 520">
              <a:extLst>
                <a:ext uri="{FF2B5EF4-FFF2-40B4-BE49-F238E27FC236}">
                  <a16:creationId xmlns:a16="http://schemas.microsoft.com/office/drawing/2014/main" id="{7FD12A96-42AD-3543-8848-F3133C17296C}"/>
                </a:ext>
              </a:extLst>
            </p:cNvPr>
            <p:cNvCxnSpPr/>
            <p:nvPr/>
          </p:nvCxnSpPr>
          <p:spPr>
            <a:xfrm>
              <a:off x="428733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18" name="直接连接符 521">
              <a:extLst>
                <a:ext uri="{FF2B5EF4-FFF2-40B4-BE49-F238E27FC236}">
                  <a16:creationId xmlns:a16="http://schemas.microsoft.com/office/drawing/2014/main" id="{16EDC176-12F7-8343-A133-80E0E6721C52}"/>
                </a:ext>
              </a:extLst>
            </p:cNvPr>
            <p:cNvCxnSpPr/>
            <p:nvPr/>
          </p:nvCxnSpPr>
          <p:spPr>
            <a:xfrm>
              <a:off x="451654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19" name="直接连接符 522">
              <a:extLst>
                <a:ext uri="{FF2B5EF4-FFF2-40B4-BE49-F238E27FC236}">
                  <a16:creationId xmlns:a16="http://schemas.microsoft.com/office/drawing/2014/main" id="{D540AE18-CDC4-1C47-ACF2-468B9D8B6085}"/>
                </a:ext>
              </a:extLst>
            </p:cNvPr>
            <p:cNvCxnSpPr/>
            <p:nvPr/>
          </p:nvCxnSpPr>
          <p:spPr>
            <a:xfrm>
              <a:off x="474576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20" name="直接连接符 523">
              <a:extLst>
                <a:ext uri="{FF2B5EF4-FFF2-40B4-BE49-F238E27FC236}">
                  <a16:creationId xmlns:a16="http://schemas.microsoft.com/office/drawing/2014/main" id="{BD24E52E-72A9-8048-9E1D-63381BEDB2B8}"/>
                </a:ext>
              </a:extLst>
            </p:cNvPr>
            <p:cNvCxnSpPr/>
            <p:nvPr/>
          </p:nvCxnSpPr>
          <p:spPr>
            <a:xfrm>
              <a:off x="497497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21" name="直接连接符 524">
              <a:extLst>
                <a:ext uri="{FF2B5EF4-FFF2-40B4-BE49-F238E27FC236}">
                  <a16:creationId xmlns:a16="http://schemas.microsoft.com/office/drawing/2014/main" id="{502D474B-1D88-2E47-85CA-7C5D5F1D76DB}"/>
                </a:ext>
              </a:extLst>
            </p:cNvPr>
            <p:cNvCxnSpPr/>
            <p:nvPr/>
          </p:nvCxnSpPr>
          <p:spPr>
            <a:xfrm>
              <a:off x="520419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22" name="直接连接符 525">
              <a:extLst>
                <a:ext uri="{FF2B5EF4-FFF2-40B4-BE49-F238E27FC236}">
                  <a16:creationId xmlns:a16="http://schemas.microsoft.com/office/drawing/2014/main" id="{78522A6E-18C6-124F-99D6-6F4F9474A9D4}"/>
                </a:ext>
              </a:extLst>
            </p:cNvPr>
            <p:cNvCxnSpPr/>
            <p:nvPr/>
          </p:nvCxnSpPr>
          <p:spPr>
            <a:xfrm>
              <a:off x="543340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23" name="直接连接符 526">
              <a:extLst>
                <a:ext uri="{FF2B5EF4-FFF2-40B4-BE49-F238E27FC236}">
                  <a16:creationId xmlns:a16="http://schemas.microsoft.com/office/drawing/2014/main" id="{56407AFE-1D37-E349-B591-8FCBF43F792B}"/>
                </a:ext>
              </a:extLst>
            </p:cNvPr>
            <p:cNvCxnSpPr/>
            <p:nvPr/>
          </p:nvCxnSpPr>
          <p:spPr>
            <a:xfrm>
              <a:off x="5662621"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24" name="直接连接符 527">
              <a:extLst>
                <a:ext uri="{FF2B5EF4-FFF2-40B4-BE49-F238E27FC236}">
                  <a16:creationId xmlns:a16="http://schemas.microsoft.com/office/drawing/2014/main" id="{F7510EF9-7D8D-CF45-97C0-392B8FB48363}"/>
                </a:ext>
              </a:extLst>
            </p:cNvPr>
            <p:cNvCxnSpPr/>
            <p:nvPr/>
          </p:nvCxnSpPr>
          <p:spPr>
            <a:xfrm>
              <a:off x="589183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625" name="直接连接符 528">
              <a:extLst>
                <a:ext uri="{FF2B5EF4-FFF2-40B4-BE49-F238E27FC236}">
                  <a16:creationId xmlns:a16="http://schemas.microsoft.com/office/drawing/2014/main" id="{59F487F8-438A-3F44-AD3E-5A5D31DAAAF9}"/>
                </a:ext>
              </a:extLst>
            </p:cNvPr>
            <p:cNvCxnSpPr/>
            <p:nvPr/>
          </p:nvCxnSpPr>
          <p:spPr>
            <a:xfrm>
              <a:off x="6121056" y="5557941"/>
              <a:ext cx="2124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627" name="文本框 626">
            <a:extLst>
              <a:ext uri="{FF2B5EF4-FFF2-40B4-BE49-F238E27FC236}">
                <a16:creationId xmlns:a16="http://schemas.microsoft.com/office/drawing/2014/main" id="{5322AF8A-487F-DB46-A3F3-53C3D42E5A1D}"/>
              </a:ext>
            </a:extLst>
          </p:cNvPr>
          <p:cNvSpPr txBox="1"/>
          <p:nvPr/>
        </p:nvSpPr>
        <p:spPr>
          <a:xfrm rot="10800000">
            <a:off x="658210" y="3052127"/>
            <a:ext cx="277238"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28" name="文本框 627">
            <a:extLst>
              <a:ext uri="{FF2B5EF4-FFF2-40B4-BE49-F238E27FC236}">
                <a16:creationId xmlns:a16="http://schemas.microsoft.com/office/drawing/2014/main" id="{6FD1D185-41B6-C048-8091-DACDE9C6DD86}"/>
              </a:ext>
            </a:extLst>
          </p:cNvPr>
          <p:cNvSpPr txBox="1"/>
          <p:nvPr/>
        </p:nvSpPr>
        <p:spPr>
          <a:xfrm rot="10800000">
            <a:off x="736374" y="3052127"/>
            <a:ext cx="277238"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29" name="文本框 628">
            <a:extLst>
              <a:ext uri="{FF2B5EF4-FFF2-40B4-BE49-F238E27FC236}">
                <a16:creationId xmlns:a16="http://schemas.microsoft.com/office/drawing/2014/main" id="{620D40B6-72EE-AB49-9F11-1FB0B97CFE74}"/>
              </a:ext>
            </a:extLst>
          </p:cNvPr>
          <p:cNvSpPr txBox="1"/>
          <p:nvPr/>
        </p:nvSpPr>
        <p:spPr>
          <a:xfrm rot="10800000">
            <a:off x="818875" y="3052127"/>
            <a:ext cx="277238"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nvGrpSpPr>
          <p:cNvPr id="630" name="组合 629">
            <a:extLst>
              <a:ext uri="{FF2B5EF4-FFF2-40B4-BE49-F238E27FC236}">
                <a16:creationId xmlns:a16="http://schemas.microsoft.com/office/drawing/2014/main" id="{F92668E2-F72E-0F46-B83E-878A92223FA6}"/>
              </a:ext>
            </a:extLst>
          </p:cNvPr>
          <p:cNvGrpSpPr/>
          <p:nvPr/>
        </p:nvGrpSpPr>
        <p:grpSpPr>
          <a:xfrm>
            <a:off x="899811" y="3052127"/>
            <a:ext cx="425203" cy="312420"/>
            <a:chOff x="504357" y="5250318"/>
            <a:chExt cx="424837" cy="312420"/>
          </a:xfrm>
        </p:grpSpPr>
        <p:sp>
          <p:nvSpPr>
            <p:cNvPr id="631" name="文本框 630">
              <a:extLst>
                <a:ext uri="{FF2B5EF4-FFF2-40B4-BE49-F238E27FC236}">
                  <a16:creationId xmlns:a16="http://schemas.microsoft.com/office/drawing/2014/main" id="{C7583398-1F3A-F04A-A0E7-1CD29B396296}"/>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32" name="文本框 631">
              <a:extLst>
                <a:ext uri="{FF2B5EF4-FFF2-40B4-BE49-F238E27FC236}">
                  <a16:creationId xmlns:a16="http://schemas.microsoft.com/office/drawing/2014/main" id="{5B9BF2CF-A36F-9E4D-8D90-7814E7EFF389}"/>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33" name="文本框 632">
              <a:extLst>
                <a:ext uri="{FF2B5EF4-FFF2-40B4-BE49-F238E27FC236}">
                  <a16:creationId xmlns:a16="http://schemas.microsoft.com/office/drawing/2014/main" id="{4A761E77-7AB9-C747-A788-8024D8B39687}"/>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34" name="组合 633">
            <a:extLst>
              <a:ext uri="{FF2B5EF4-FFF2-40B4-BE49-F238E27FC236}">
                <a16:creationId xmlns:a16="http://schemas.microsoft.com/office/drawing/2014/main" id="{A06DC2D6-BCFE-064F-8D93-48312C99510A}"/>
              </a:ext>
            </a:extLst>
          </p:cNvPr>
          <p:cNvGrpSpPr/>
          <p:nvPr/>
        </p:nvGrpSpPr>
        <p:grpSpPr>
          <a:xfrm>
            <a:off x="1128712" y="3052127"/>
            <a:ext cx="425203" cy="312420"/>
            <a:chOff x="504357" y="5250318"/>
            <a:chExt cx="424837" cy="312420"/>
          </a:xfrm>
        </p:grpSpPr>
        <p:sp>
          <p:nvSpPr>
            <p:cNvPr id="635" name="文本框 634">
              <a:extLst>
                <a:ext uri="{FF2B5EF4-FFF2-40B4-BE49-F238E27FC236}">
                  <a16:creationId xmlns:a16="http://schemas.microsoft.com/office/drawing/2014/main" id="{55838269-A65E-F945-814A-808CA8142BED}"/>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36" name="文本框 635">
              <a:extLst>
                <a:ext uri="{FF2B5EF4-FFF2-40B4-BE49-F238E27FC236}">
                  <a16:creationId xmlns:a16="http://schemas.microsoft.com/office/drawing/2014/main" id="{AAFEE2E9-309B-A741-8B48-CE1F7AEE4702}"/>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37" name="文本框 636">
              <a:extLst>
                <a:ext uri="{FF2B5EF4-FFF2-40B4-BE49-F238E27FC236}">
                  <a16:creationId xmlns:a16="http://schemas.microsoft.com/office/drawing/2014/main" id="{A942EFE1-F22B-F54A-9953-1D5199C76569}"/>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38" name="组合 637">
            <a:extLst>
              <a:ext uri="{FF2B5EF4-FFF2-40B4-BE49-F238E27FC236}">
                <a16:creationId xmlns:a16="http://schemas.microsoft.com/office/drawing/2014/main" id="{2DD365D0-E35A-494D-87E2-8AEED17E4C8E}"/>
              </a:ext>
            </a:extLst>
          </p:cNvPr>
          <p:cNvGrpSpPr/>
          <p:nvPr/>
        </p:nvGrpSpPr>
        <p:grpSpPr>
          <a:xfrm>
            <a:off x="1357613" y="3052127"/>
            <a:ext cx="425203" cy="312420"/>
            <a:chOff x="504357" y="5250318"/>
            <a:chExt cx="424837" cy="312420"/>
          </a:xfrm>
        </p:grpSpPr>
        <p:sp>
          <p:nvSpPr>
            <p:cNvPr id="639" name="文本框 638">
              <a:extLst>
                <a:ext uri="{FF2B5EF4-FFF2-40B4-BE49-F238E27FC236}">
                  <a16:creationId xmlns:a16="http://schemas.microsoft.com/office/drawing/2014/main" id="{1A838310-2923-7D41-804C-FB367EF365BE}"/>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40" name="文本框 639">
              <a:extLst>
                <a:ext uri="{FF2B5EF4-FFF2-40B4-BE49-F238E27FC236}">
                  <a16:creationId xmlns:a16="http://schemas.microsoft.com/office/drawing/2014/main" id="{047FBA96-6528-F34D-8B71-2ED8BA829AAE}"/>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41" name="文本框 640">
              <a:extLst>
                <a:ext uri="{FF2B5EF4-FFF2-40B4-BE49-F238E27FC236}">
                  <a16:creationId xmlns:a16="http://schemas.microsoft.com/office/drawing/2014/main" id="{92547A5B-41B0-FB45-9C2A-DF4EB9DC182B}"/>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42" name="组合 641">
            <a:extLst>
              <a:ext uri="{FF2B5EF4-FFF2-40B4-BE49-F238E27FC236}">
                <a16:creationId xmlns:a16="http://schemas.microsoft.com/office/drawing/2014/main" id="{D768877B-7D1B-C944-B13A-CCB214C776CD}"/>
              </a:ext>
            </a:extLst>
          </p:cNvPr>
          <p:cNvGrpSpPr/>
          <p:nvPr/>
        </p:nvGrpSpPr>
        <p:grpSpPr>
          <a:xfrm>
            <a:off x="1586514" y="3052127"/>
            <a:ext cx="425203" cy="312420"/>
            <a:chOff x="504357" y="5250318"/>
            <a:chExt cx="424837" cy="312420"/>
          </a:xfrm>
        </p:grpSpPr>
        <p:sp>
          <p:nvSpPr>
            <p:cNvPr id="643" name="文本框 642">
              <a:extLst>
                <a:ext uri="{FF2B5EF4-FFF2-40B4-BE49-F238E27FC236}">
                  <a16:creationId xmlns:a16="http://schemas.microsoft.com/office/drawing/2014/main" id="{679E1496-2662-434D-9C08-79A88FA5C2BA}"/>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44" name="文本框 643">
              <a:extLst>
                <a:ext uri="{FF2B5EF4-FFF2-40B4-BE49-F238E27FC236}">
                  <a16:creationId xmlns:a16="http://schemas.microsoft.com/office/drawing/2014/main" id="{F76FB3DF-1FFE-7D41-8E45-C80FD17C73F7}"/>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45" name="文本框 644">
              <a:extLst>
                <a:ext uri="{FF2B5EF4-FFF2-40B4-BE49-F238E27FC236}">
                  <a16:creationId xmlns:a16="http://schemas.microsoft.com/office/drawing/2014/main" id="{29730791-0325-394F-BE04-16C90FD01A02}"/>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46" name="组合 645">
            <a:extLst>
              <a:ext uri="{FF2B5EF4-FFF2-40B4-BE49-F238E27FC236}">
                <a16:creationId xmlns:a16="http://schemas.microsoft.com/office/drawing/2014/main" id="{C427D1A6-05DF-484E-B3F7-4140F745C86D}"/>
              </a:ext>
            </a:extLst>
          </p:cNvPr>
          <p:cNvGrpSpPr/>
          <p:nvPr/>
        </p:nvGrpSpPr>
        <p:grpSpPr>
          <a:xfrm>
            <a:off x="1815414" y="3052127"/>
            <a:ext cx="425203" cy="312420"/>
            <a:chOff x="504357" y="5250318"/>
            <a:chExt cx="424837" cy="312420"/>
          </a:xfrm>
        </p:grpSpPr>
        <p:sp>
          <p:nvSpPr>
            <p:cNvPr id="647" name="文本框 646">
              <a:extLst>
                <a:ext uri="{FF2B5EF4-FFF2-40B4-BE49-F238E27FC236}">
                  <a16:creationId xmlns:a16="http://schemas.microsoft.com/office/drawing/2014/main" id="{46CF23AD-D0A2-C94A-A3B6-4F0794FC73DF}"/>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48" name="文本框 647">
              <a:extLst>
                <a:ext uri="{FF2B5EF4-FFF2-40B4-BE49-F238E27FC236}">
                  <a16:creationId xmlns:a16="http://schemas.microsoft.com/office/drawing/2014/main" id="{387BFD0F-5190-A242-B2A0-4BD2DF398234}"/>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49" name="文本框 648">
              <a:extLst>
                <a:ext uri="{FF2B5EF4-FFF2-40B4-BE49-F238E27FC236}">
                  <a16:creationId xmlns:a16="http://schemas.microsoft.com/office/drawing/2014/main" id="{1B8A453A-F9C9-3048-9950-390851EE46C3}"/>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50" name="组合 649">
            <a:extLst>
              <a:ext uri="{FF2B5EF4-FFF2-40B4-BE49-F238E27FC236}">
                <a16:creationId xmlns:a16="http://schemas.microsoft.com/office/drawing/2014/main" id="{1C6142FA-6704-A641-82A7-1016428ABDB9}"/>
              </a:ext>
            </a:extLst>
          </p:cNvPr>
          <p:cNvGrpSpPr/>
          <p:nvPr/>
        </p:nvGrpSpPr>
        <p:grpSpPr>
          <a:xfrm>
            <a:off x="2044315" y="3052127"/>
            <a:ext cx="425203" cy="312420"/>
            <a:chOff x="504357" y="5250318"/>
            <a:chExt cx="424837" cy="312420"/>
          </a:xfrm>
        </p:grpSpPr>
        <p:sp>
          <p:nvSpPr>
            <p:cNvPr id="651" name="文本框 650">
              <a:extLst>
                <a:ext uri="{FF2B5EF4-FFF2-40B4-BE49-F238E27FC236}">
                  <a16:creationId xmlns:a16="http://schemas.microsoft.com/office/drawing/2014/main" id="{24897BC9-6A9C-D143-89C7-45E89E7DE263}"/>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52" name="文本框 651">
              <a:extLst>
                <a:ext uri="{FF2B5EF4-FFF2-40B4-BE49-F238E27FC236}">
                  <a16:creationId xmlns:a16="http://schemas.microsoft.com/office/drawing/2014/main" id="{C5B7D6D7-06AE-8040-9411-284F80676320}"/>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53" name="文本框 652">
              <a:extLst>
                <a:ext uri="{FF2B5EF4-FFF2-40B4-BE49-F238E27FC236}">
                  <a16:creationId xmlns:a16="http://schemas.microsoft.com/office/drawing/2014/main" id="{43F464DA-E378-5C48-99A2-E5337D45C1DE}"/>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54" name="组合 653">
            <a:extLst>
              <a:ext uri="{FF2B5EF4-FFF2-40B4-BE49-F238E27FC236}">
                <a16:creationId xmlns:a16="http://schemas.microsoft.com/office/drawing/2014/main" id="{156630B1-4B61-6648-9948-8F7847861CBC}"/>
              </a:ext>
            </a:extLst>
          </p:cNvPr>
          <p:cNvGrpSpPr/>
          <p:nvPr/>
        </p:nvGrpSpPr>
        <p:grpSpPr>
          <a:xfrm>
            <a:off x="2273216" y="3052127"/>
            <a:ext cx="425203" cy="312420"/>
            <a:chOff x="504357" y="5250318"/>
            <a:chExt cx="424837" cy="312420"/>
          </a:xfrm>
        </p:grpSpPr>
        <p:sp>
          <p:nvSpPr>
            <p:cNvPr id="655" name="文本框 654">
              <a:extLst>
                <a:ext uri="{FF2B5EF4-FFF2-40B4-BE49-F238E27FC236}">
                  <a16:creationId xmlns:a16="http://schemas.microsoft.com/office/drawing/2014/main" id="{58F35409-0422-6E4E-818A-6AAC158C5E90}"/>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56" name="文本框 655">
              <a:extLst>
                <a:ext uri="{FF2B5EF4-FFF2-40B4-BE49-F238E27FC236}">
                  <a16:creationId xmlns:a16="http://schemas.microsoft.com/office/drawing/2014/main" id="{B3079182-53E1-714A-AACC-F53103F4E14D}"/>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57" name="文本框 656">
              <a:extLst>
                <a:ext uri="{FF2B5EF4-FFF2-40B4-BE49-F238E27FC236}">
                  <a16:creationId xmlns:a16="http://schemas.microsoft.com/office/drawing/2014/main" id="{1B18BC46-2B0D-324F-9CDB-3018D0311CFC}"/>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58" name="组合 657">
            <a:extLst>
              <a:ext uri="{FF2B5EF4-FFF2-40B4-BE49-F238E27FC236}">
                <a16:creationId xmlns:a16="http://schemas.microsoft.com/office/drawing/2014/main" id="{63F8CB34-DA38-AA42-AEC7-87B954917EED}"/>
              </a:ext>
            </a:extLst>
          </p:cNvPr>
          <p:cNvGrpSpPr/>
          <p:nvPr/>
        </p:nvGrpSpPr>
        <p:grpSpPr>
          <a:xfrm>
            <a:off x="2502117" y="3052127"/>
            <a:ext cx="425203" cy="312420"/>
            <a:chOff x="504357" y="5250318"/>
            <a:chExt cx="424837" cy="312420"/>
          </a:xfrm>
        </p:grpSpPr>
        <p:sp>
          <p:nvSpPr>
            <p:cNvPr id="659" name="文本框 658">
              <a:extLst>
                <a:ext uri="{FF2B5EF4-FFF2-40B4-BE49-F238E27FC236}">
                  <a16:creationId xmlns:a16="http://schemas.microsoft.com/office/drawing/2014/main" id="{831D026C-17B9-5647-8BAB-9FE1ACCD93E0}"/>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60" name="文本框 659">
              <a:extLst>
                <a:ext uri="{FF2B5EF4-FFF2-40B4-BE49-F238E27FC236}">
                  <a16:creationId xmlns:a16="http://schemas.microsoft.com/office/drawing/2014/main" id="{238A7197-1E85-4D46-9C50-6E9E8446CA5D}"/>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61" name="文本框 660">
              <a:extLst>
                <a:ext uri="{FF2B5EF4-FFF2-40B4-BE49-F238E27FC236}">
                  <a16:creationId xmlns:a16="http://schemas.microsoft.com/office/drawing/2014/main" id="{ADA844CF-595E-5640-95AE-B77F54359758}"/>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62" name="组合 661">
            <a:extLst>
              <a:ext uri="{FF2B5EF4-FFF2-40B4-BE49-F238E27FC236}">
                <a16:creationId xmlns:a16="http://schemas.microsoft.com/office/drawing/2014/main" id="{76647225-C3FC-C147-B71A-66EC12FA5733}"/>
              </a:ext>
            </a:extLst>
          </p:cNvPr>
          <p:cNvGrpSpPr/>
          <p:nvPr/>
        </p:nvGrpSpPr>
        <p:grpSpPr>
          <a:xfrm>
            <a:off x="2731018" y="3052127"/>
            <a:ext cx="425203" cy="312420"/>
            <a:chOff x="504357" y="5250318"/>
            <a:chExt cx="424837" cy="312420"/>
          </a:xfrm>
        </p:grpSpPr>
        <p:sp>
          <p:nvSpPr>
            <p:cNvPr id="680" name="文本框 679">
              <a:extLst>
                <a:ext uri="{FF2B5EF4-FFF2-40B4-BE49-F238E27FC236}">
                  <a16:creationId xmlns:a16="http://schemas.microsoft.com/office/drawing/2014/main" id="{7B5A4B09-F5B2-C947-AA5B-94BF8F12EED4}"/>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81" name="文本框 680">
              <a:extLst>
                <a:ext uri="{FF2B5EF4-FFF2-40B4-BE49-F238E27FC236}">
                  <a16:creationId xmlns:a16="http://schemas.microsoft.com/office/drawing/2014/main" id="{2C9C757F-3208-1047-A550-7ACB9274B88B}"/>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82" name="文本框 681">
              <a:extLst>
                <a:ext uri="{FF2B5EF4-FFF2-40B4-BE49-F238E27FC236}">
                  <a16:creationId xmlns:a16="http://schemas.microsoft.com/office/drawing/2014/main" id="{8D4ADD41-2C85-3643-A879-F6E943A6F3A6}"/>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83" name="组合 682">
            <a:extLst>
              <a:ext uri="{FF2B5EF4-FFF2-40B4-BE49-F238E27FC236}">
                <a16:creationId xmlns:a16="http://schemas.microsoft.com/office/drawing/2014/main" id="{A0EDA8C4-CE4E-4A4C-9B2F-273FC723C77F}"/>
              </a:ext>
            </a:extLst>
          </p:cNvPr>
          <p:cNvGrpSpPr/>
          <p:nvPr/>
        </p:nvGrpSpPr>
        <p:grpSpPr>
          <a:xfrm>
            <a:off x="2959918" y="3052127"/>
            <a:ext cx="425203" cy="312420"/>
            <a:chOff x="504357" y="5250318"/>
            <a:chExt cx="424837" cy="312420"/>
          </a:xfrm>
        </p:grpSpPr>
        <p:sp>
          <p:nvSpPr>
            <p:cNvPr id="684" name="文本框 683">
              <a:extLst>
                <a:ext uri="{FF2B5EF4-FFF2-40B4-BE49-F238E27FC236}">
                  <a16:creationId xmlns:a16="http://schemas.microsoft.com/office/drawing/2014/main" id="{64BA61DA-0F81-4542-9C12-A76578753CE5}"/>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85" name="文本框 684">
              <a:extLst>
                <a:ext uri="{FF2B5EF4-FFF2-40B4-BE49-F238E27FC236}">
                  <a16:creationId xmlns:a16="http://schemas.microsoft.com/office/drawing/2014/main" id="{98994995-44CD-9248-B236-095F0B689489}"/>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86" name="文本框 685">
              <a:extLst>
                <a:ext uri="{FF2B5EF4-FFF2-40B4-BE49-F238E27FC236}">
                  <a16:creationId xmlns:a16="http://schemas.microsoft.com/office/drawing/2014/main" id="{978B97B9-6733-E74D-8E68-ED3F99AB5011}"/>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87" name="组合 686">
            <a:extLst>
              <a:ext uri="{FF2B5EF4-FFF2-40B4-BE49-F238E27FC236}">
                <a16:creationId xmlns:a16="http://schemas.microsoft.com/office/drawing/2014/main" id="{F42EF02B-2EC0-BC48-8F3B-776A57BF4CB2}"/>
              </a:ext>
            </a:extLst>
          </p:cNvPr>
          <p:cNvGrpSpPr/>
          <p:nvPr/>
        </p:nvGrpSpPr>
        <p:grpSpPr>
          <a:xfrm>
            <a:off x="3188819" y="3052127"/>
            <a:ext cx="425203" cy="312420"/>
            <a:chOff x="504357" y="5250318"/>
            <a:chExt cx="424837" cy="312420"/>
          </a:xfrm>
        </p:grpSpPr>
        <p:sp>
          <p:nvSpPr>
            <p:cNvPr id="688" name="文本框 687">
              <a:extLst>
                <a:ext uri="{FF2B5EF4-FFF2-40B4-BE49-F238E27FC236}">
                  <a16:creationId xmlns:a16="http://schemas.microsoft.com/office/drawing/2014/main" id="{140B327E-E868-C544-8AA4-6011045AB406}"/>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89" name="文本框 688">
              <a:extLst>
                <a:ext uri="{FF2B5EF4-FFF2-40B4-BE49-F238E27FC236}">
                  <a16:creationId xmlns:a16="http://schemas.microsoft.com/office/drawing/2014/main" id="{17FA8453-5259-7245-BD35-383FECAD1A69}"/>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90" name="文本框 689">
              <a:extLst>
                <a:ext uri="{FF2B5EF4-FFF2-40B4-BE49-F238E27FC236}">
                  <a16:creationId xmlns:a16="http://schemas.microsoft.com/office/drawing/2014/main" id="{F9EC42F1-D528-D646-9ADE-C6F988DEF0FA}"/>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91" name="组合 690">
            <a:extLst>
              <a:ext uri="{FF2B5EF4-FFF2-40B4-BE49-F238E27FC236}">
                <a16:creationId xmlns:a16="http://schemas.microsoft.com/office/drawing/2014/main" id="{0D65F7D1-6C87-CE4D-A506-907DEB009A1F}"/>
              </a:ext>
            </a:extLst>
          </p:cNvPr>
          <p:cNvGrpSpPr/>
          <p:nvPr/>
        </p:nvGrpSpPr>
        <p:grpSpPr>
          <a:xfrm>
            <a:off x="3417720" y="3052127"/>
            <a:ext cx="425203" cy="312420"/>
            <a:chOff x="504357" y="5250318"/>
            <a:chExt cx="424837" cy="312420"/>
          </a:xfrm>
        </p:grpSpPr>
        <p:sp>
          <p:nvSpPr>
            <p:cNvPr id="692" name="文本框 691">
              <a:extLst>
                <a:ext uri="{FF2B5EF4-FFF2-40B4-BE49-F238E27FC236}">
                  <a16:creationId xmlns:a16="http://schemas.microsoft.com/office/drawing/2014/main" id="{425123C7-CDAF-624F-9A07-141EDB191B68}"/>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93" name="文本框 692">
              <a:extLst>
                <a:ext uri="{FF2B5EF4-FFF2-40B4-BE49-F238E27FC236}">
                  <a16:creationId xmlns:a16="http://schemas.microsoft.com/office/drawing/2014/main" id="{981AC88F-F142-1540-9F47-A5B3D6683873}"/>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94" name="文本框 693">
              <a:extLst>
                <a:ext uri="{FF2B5EF4-FFF2-40B4-BE49-F238E27FC236}">
                  <a16:creationId xmlns:a16="http://schemas.microsoft.com/office/drawing/2014/main" id="{C4377A08-B48A-394B-8DB0-407F73DB8D57}"/>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95" name="组合 694">
            <a:extLst>
              <a:ext uri="{FF2B5EF4-FFF2-40B4-BE49-F238E27FC236}">
                <a16:creationId xmlns:a16="http://schemas.microsoft.com/office/drawing/2014/main" id="{34C44BAC-193F-F445-8402-86D92AD2F10B}"/>
              </a:ext>
            </a:extLst>
          </p:cNvPr>
          <p:cNvGrpSpPr/>
          <p:nvPr/>
        </p:nvGrpSpPr>
        <p:grpSpPr>
          <a:xfrm>
            <a:off x="3646620" y="3052127"/>
            <a:ext cx="425203" cy="312420"/>
            <a:chOff x="504357" y="5250318"/>
            <a:chExt cx="424837" cy="312420"/>
          </a:xfrm>
        </p:grpSpPr>
        <p:sp>
          <p:nvSpPr>
            <p:cNvPr id="696" name="文本框 695">
              <a:extLst>
                <a:ext uri="{FF2B5EF4-FFF2-40B4-BE49-F238E27FC236}">
                  <a16:creationId xmlns:a16="http://schemas.microsoft.com/office/drawing/2014/main" id="{4F05275D-E6D6-CC48-99D4-C964F62BC4E7}"/>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697" name="文本框 696">
              <a:extLst>
                <a:ext uri="{FF2B5EF4-FFF2-40B4-BE49-F238E27FC236}">
                  <a16:creationId xmlns:a16="http://schemas.microsoft.com/office/drawing/2014/main" id="{D01454C1-5F04-6145-9F93-54CA6899BDCE}"/>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698" name="文本框 697">
              <a:extLst>
                <a:ext uri="{FF2B5EF4-FFF2-40B4-BE49-F238E27FC236}">
                  <a16:creationId xmlns:a16="http://schemas.microsoft.com/office/drawing/2014/main" id="{52273728-5AD8-574F-BADA-07304B0B42CE}"/>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699" name="组合 698">
            <a:extLst>
              <a:ext uri="{FF2B5EF4-FFF2-40B4-BE49-F238E27FC236}">
                <a16:creationId xmlns:a16="http://schemas.microsoft.com/office/drawing/2014/main" id="{D2242E46-AC66-5F44-821A-FA5DE088DCBE}"/>
              </a:ext>
            </a:extLst>
          </p:cNvPr>
          <p:cNvGrpSpPr/>
          <p:nvPr/>
        </p:nvGrpSpPr>
        <p:grpSpPr>
          <a:xfrm>
            <a:off x="3875520" y="3052127"/>
            <a:ext cx="425203" cy="312420"/>
            <a:chOff x="504357" y="5250318"/>
            <a:chExt cx="424837" cy="312420"/>
          </a:xfrm>
        </p:grpSpPr>
        <p:sp>
          <p:nvSpPr>
            <p:cNvPr id="700" name="文本框 699">
              <a:extLst>
                <a:ext uri="{FF2B5EF4-FFF2-40B4-BE49-F238E27FC236}">
                  <a16:creationId xmlns:a16="http://schemas.microsoft.com/office/drawing/2014/main" id="{60A436CD-E3F1-CF40-BEB0-0CEFDFF58075}"/>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701" name="文本框 700">
              <a:extLst>
                <a:ext uri="{FF2B5EF4-FFF2-40B4-BE49-F238E27FC236}">
                  <a16:creationId xmlns:a16="http://schemas.microsoft.com/office/drawing/2014/main" id="{1195AA27-2019-8C47-9DE4-E51AB29806F1}"/>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702" name="文本框 701">
              <a:extLst>
                <a:ext uri="{FF2B5EF4-FFF2-40B4-BE49-F238E27FC236}">
                  <a16:creationId xmlns:a16="http://schemas.microsoft.com/office/drawing/2014/main" id="{ABFBDCDD-AEC4-F444-A606-E9A5858EF022}"/>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703" name="组合 702">
            <a:extLst>
              <a:ext uri="{FF2B5EF4-FFF2-40B4-BE49-F238E27FC236}">
                <a16:creationId xmlns:a16="http://schemas.microsoft.com/office/drawing/2014/main" id="{62AF19AC-1328-3A45-B051-CDCFACC7257E}"/>
              </a:ext>
            </a:extLst>
          </p:cNvPr>
          <p:cNvGrpSpPr/>
          <p:nvPr/>
        </p:nvGrpSpPr>
        <p:grpSpPr>
          <a:xfrm>
            <a:off x="4104419" y="3052127"/>
            <a:ext cx="425203" cy="312420"/>
            <a:chOff x="504357" y="5250318"/>
            <a:chExt cx="424837" cy="312420"/>
          </a:xfrm>
        </p:grpSpPr>
        <p:sp>
          <p:nvSpPr>
            <p:cNvPr id="704" name="文本框 703">
              <a:extLst>
                <a:ext uri="{FF2B5EF4-FFF2-40B4-BE49-F238E27FC236}">
                  <a16:creationId xmlns:a16="http://schemas.microsoft.com/office/drawing/2014/main" id="{7DFC45FC-22E5-3C49-AED5-3D384AB46EE3}"/>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705" name="文本框 704">
              <a:extLst>
                <a:ext uri="{FF2B5EF4-FFF2-40B4-BE49-F238E27FC236}">
                  <a16:creationId xmlns:a16="http://schemas.microsoft.com/office/drawing/2014/main" id="{C699E94B-3F12-A44D-80F6-AE81200F5551}"/>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706" name="文本框 705">
              <a:extLst>
                <a:ext uri="{FF2B5EF4-FFF2-40B4-BE49-F238E27FC236}">
                  <a16:creationId xmlns:a16="http://schemas.microsoft.com/office/drawing/2014/main" id="{3521DFED-B5F2-9B42-8472-82FEF3B85212}"/>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707" name="组合 706">
            <a:extLst>
              <a:ext uri="{FF2B5EF4-FFF2-40B4-BE49-F238E27FC236}">
                <a16:creationId xmlns:a16="http://schemas.microsoft.com/office/drawing/2014/main" id="{BBC353D8-91C1-9F48-862F-B3978347F3BA}"/>
              </a:ext>
            </a:extLst>
          </p:cNvPr>
          <p:cNvGrpSpPr/>
          <p:nvPr/>
        </p:nvGrpSpPr>
        <p:grpSpPr>
          <a:xfrm>
            <a:off x="4333319" y="3052127"/>
            <a:ext cx="425203" cy="312420"/>
            <a:chOff x="504357" y="5250318"/>
            <a:chExt cx="424837" cy="312420"/>
          </a:xfrm>
        </p:grpSpPr>
        <p:sp>
          <p:nvSpPr>
            <p:cNvPr id="708" name="文本框 707">
              <a:extLst>
                <a:ext uri="{FF2B5EF4-FFF2-40B4-BE49-F238E27FC236}">
                  <a16:creationId xmlns:a16="http://schemas.microsoft.com/office/drawing/2014/main" id="{42254225-1A10-5544-BE79-BBA30B2CF329}"/>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709" name="文本框 708">
              <a:extLst>
                <a:ext uri="{FF2B5EF4-FFF2-40B4-BE49-F238E27FC236}">
                  <a16:creationId xmlns:a16="http://schemas.microsoft.com/office/drawing/2014/main" id="{3F4D7351-630E-3F42-B494-290B416AA23F}"/>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710" name="文本框 709">
              <a:extLst>
                <a:ext uri="{FF2B5EF4-FFF2-40B4-BE49-F238E27FC236}">
                  <a16:creationId xmlns:a16="http://schemas.microsoft.com/office/drawing/2014/main" id="{511D2ECA-041C-FB40-B52F-C363237CE2A9}"/>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711" name="组合 710">
            <a:extLst>
              <a:ext uri="{FF2B5EF4-FFF2-40B4-BE49-F238E27FC236}">
                <a16:creationId xmlns:a16="http://schemas.microsoft.com/office/drawing/2014/main" id="{59990A49-B7D5-0046-B153-E80F61AB2B8C}"/>
              </a:ext>
            </a:extLst>
          </p:cNvPr>
          <p:cNvGrpSpPr/>
          <p:nvPr/>
        </p:nvGrpSpPr>
        <p:grpSpPr>
          <a:xfrm>
            <a:off x="4562219" y="3052127"/>
            <a:ext cx="425203" cy="312420"/>
            <a:chOff x="504357" y="5250318"/>
            <a:chExt cx="424837" cy="312420"/>
          </a:xfrm>
        </p:grpSpPr>
        <p:sp>
          <p:nvSpPr>
            <p:cNvPr id="712" name="文本框 711">
              <a:extLst>
                <a:ext uri="{FF2B5EF4-FFF2-40B4-BE49-F238E27FC236}">
                  <a16:creationId xmlns:a16="http://schemas.microsoft.com/office/drawing/2014/main" id="{B1DC7C90-A452-904A-96A7-6F5BA2F57447}"/>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713" name="文本框 712">
              <a:extLst>
                <a:ext uri="{FF2B5EF4-FFF2-40B4-BE49-F238E27FC236}">
                  <a16:creationId xmlns:a16="http://schemas.microsoft.com/office/drawing/2014/main" id="{9DF0652C-3AAD-6044-95E3-6F14B1D582F4}"/>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714" name="文本框 713">
              <a:extLst>
                <a:ext uri="{FF2B5EF4-FFF2-40B4-BE49-F238E27FC236}">
                  <a16:creationId xmlns:a16="http://schemas.microsoft.com/office/drawing/2014/main" id="{1EA80649-9895-FD42-8EC7-18BCF15724EE}"/>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715" name="组合 714">
            <a:extLst>
              <a:ext uri="{FF2B5EF4-FFF2-40B4-BE49-F238E27FC236}">
                <a16:creationId xmlns:a16="http://schemas.microsoft.com/office/drawing/2014/main" id="{95B75025-808B-6845-98FD-B979FABC8A67}"/>
              </a:ext>
            </a:extLst>
          </p:cNvPr>
          <p:cNvGrpSpPr/>
          <p:nvPr/>
        </p:nvGrpSpPr>
        <p:grpSpPr>
          <a:xfrm>
            <a:off x="4791119" y="3052127"/>
            <a:ext cx="425203" cy="312420"/>
            <a:chOff x="504357" y="5250318"/>
            <a:chExt cx="424837" cy="312420"/>
          </a:xfrm>
        </p:grpSpPr>
        <p:sp>
          <p:nvSpPr>
            <p:cNvPr id="716" name="文本框 715">
              <a:extLst>
                <a:ext uri="{FF2B5EF4-FFF2-40B4-BE49-F238E27FC236}">
                  <a16:creationId xmlns:a16="http://schemas.microsoft.com/office/drawing/2014/main" id="{77A35ABA-1926-5F44-A96C-3EEF063F05C5}"/>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717" name="文本框 716">
              <a:extLst>
                <a:ext uri="{FF2B5EF4-FFF2-40B4-BE49-F238E27FC236}">
                  <a16:creationId xmlns:a16="http://schemas.microsoft.com/office/drawing/2014/main" id="{D47446B3-1489-2B4F-9AFD-A59D11C6A349}"/>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718" name="文本框 717">
              <a:extLst>
                <a:ext uri="{FF2B5EF4-FFF2-40B4-BE49-F238E27FC236}">
                  <a16:creationId xmlns:a16="http://schemas.microsoft.com/office/drawing/2014/main" id="{DAA365AD-74B9-D645-A7E3-1337B1ACDD9F}"/>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719" name="组合 718">
            <a:extLst>
              <a:ext uri="{FF2B5EF4-FFF2-40B4-BE49-F238E27FC236}">
                <a16:creationId xmlns:a16="http://schemas.microsoft.com/office/drawing/2014/main" id="{DE93279B-7418-B440-B670-925E0F715DF4}"/>
              </a:ext>
            </a:extLst>
          </p:cNvPr>
          <p:cNvGrpSpPr/>
          <p:nvPr/>
        </p:nvGrpSpPr>
        <p:grpSpPr>
          <a:xfrm>
            <a:off x="5020018" y="3052127"/>
            <a:ext cx="425203" cy="312420"/>
            <a:chOff x="504357" y="5250318"/>
            <a:chExt cx="424837" cy="312420"/>
          </a:xfrm>
        </p:grpSpPr>
        <p:sp>
          <p:nvSpPr>
            <p:cNvPr id="720" name="文本框 719">
              <a:extLst>
                <a:ext uri="{FF2B5EF4-FFF2-40B4-BE49-F238E27FC236}">
                  <a16:creationId xmlns:a16="http://schemas.microsoft.com/office/drawing/2014/main" id="{36AC982F-121A-3D47-A0AB-AE1E6FCDBA85}"/>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721" name="文本框 720">
              <a:extLst>
                <a:ext uri="{FF2B5EF4-FFF2-40B4-BE49-F238E27FC236}">
                  <a16:creationId xmlns:a16="http://schemas.microsoft.com/office/drawing/2014/main" id="{D6F005FA-C084-3A4B-B726-DC44826B213D}"/>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722" name="文本框 721">
              <a:extLst>
                <a:ext uri="{FF2B5EF4-FFF2-40B4-BE49-F238E27FC236}">
                  <a16:creationId xmlns:a16="http://schemas.microsoft.com/office/drawing/2014/main" id="{32E50A99-BAD5-6040-9503-AE026FD21193}"/>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723" name="组合 722">
            <a:extLst>
              <a:ext uri="{FF2B5EF4-FFF2-40B4-BE49-F238E27FC236}">
                <a16:creationId xmlns:a16="http://schemas.microsoft.com/office/drawing/2014/main" id="{F8E5C127-E5F6-CC46-8DC8-7B97E8E7133F}"/>
              </a:ext>
            </a:extLst>
          </p:cNvPr>
          <p:cNvGrpSpPr/>
          <p:nvPr/>
        </p:nvGrpSpPr>
        <p:grpSpPr>
          <a:xfrm>
            <a:off x="5248918" y="3052127"/>
            <a:ext cx="425203" cy="312420"/>
            <a:chOff x="504357" y="5250318"/>
            <a:chExt cx="424837" cy="312420"/>
          </a:xfrm>
        </p:grpSpPr>
        <p:sp>
          <p:nvSpPr>
            <p:cNvPr id="724" name="文本框 723">
              <a:extLst>
                <a:ext uri="{FF2B5EF4-FFF2-40B4-BE49-F238E27FC236}">
                  <a16:creationId xmlns:a16="http://schemas.microsoft.com/office/drawing/2014/main" id="{78CF1A3F-151F-B246-858F-7BF3F3D0E2F1}"/>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725" name="文本框 724">
              <a:extLst>
                <a:ext uri="{FF2B5EF4-FFF2-40B4-BE49-F238E27FC236}">
                  <a16:creationId xmlns:a16="http://schemas.microsoft.com/office/drawing/2014/main" id="{C9518348-A647-3F44-A3C1-F25151C32388}"/>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726" name="文本框 725">
              <a:extLst>
                <a:ext uri="{FF2B5EF4-FFF2-40B4-BE49-F238E27FC236}">
                  <a16:creationId xmlns:a16="http://schemas.microsoft.com/office/drawing/2014/main" id="{75596F03-1FD7-104C-A318-D8F9AB2F0AF0}"/>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727" name="组合 726">
            <a:extLst>
              <a:ext uri="{FF2B5EF4-FFF2-40B4-BE49-F238E27FC236}">
                <a16:creationId xmlns:a16="http://schemas.microsoft.com/office/drawing/2014/main" id="{C90A6F1C-0D6D-AF41-AE26-03EBCCB3045A}"/>
              </a:ext>
            </a:extLst>
          </p:cNvPr>
          <p:cNvGrpSpPr/>
          <p:nvPr/>
        </p:nvGrpSpPr>
        <p:grpSpPr>
          <a:xfrm>
            <a:off x="5477818" y="3052127"/>
            <a:ext cx="425203" cy="312420"/>
            <a:chOff x="504357" y="5250318"/>
            <a:chExt cx="424837" cy="312420"/>
          </a:xfrm>
        </p:grpSpPr>
        <p:sp>
          <p:nvSpPr>
            <p:cNvPr id="728" name="文本框 727">
              <a:extLst>
                <a:ext uri="{FF2B5EF4-FFF2-40B4-BE49-F238E27FC236}">
                  <a16:creationId xmlns:a16="http://schemas.microsoft.com/office/drawing/2014/main" id="{2EA5923B-CCE6-0A4A-B805-56AE4A7439E9}"/>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729" name="文本框 728">
              <a:extLst>
                <a:ext uri="{FF2B5EF4-FFF2-40B4-BE49-F238E27FC236}">
                  <a16:creationId xmlns:a16="http://schemas.microsoft.com/office/drawing/2014/main" id="{56B0EE24-3E47-EA4A-BB41-B3874520F565}"/>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730" name="文本框 729">
              <a:extLst>
                <a:ext uri="{FF2B5EF4-FFF2-40B4-BE49-F238E27FC236}">
                  <a16:creationId xmlns:a16="http://schemas.microsoft.com/office/drawing/2014/main" id="{327C925E-BA6C-C945-8B5D-8071B452733C}"/>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731" name="组合 730">
            <a:extLst>
              <a:ext uri="{FF2B5EF4-FFF2-40B4-BE49-F238E27FC236}">
                <a16:creationId xmlns:a16="http://schemas.microsoft.com/office/drawing/2014/main" id="{061489AA-3730-A547-B4C1-BAAD94B68AF3}"/>
              </a:ext>
            </a:extLst>
          </p:cNvPr>
          <p:cNvGrpSpPr/>
          <p:nvPr/>
        </p:nvGrpSpPr>
        <p:grpSpPr>
          <a:xfrm>
            <a:off x="5706718" y="3052127"/>
            <a:ext cx="425203" cy="312420"/>
            <a:chOff x="504357" y="5250318"/>
            <a:chExt cx="424837" cy="312420"/>
          </a:xfrm>
        </p:grpSpPr>
        <p:sp>
          <p:nvSpPr>
            <p:cNvPr id="732" name="文本框 731">
              <a:extLst>
                <a:ext uri="{FF2B5EF4-FFF2-40B4-BE49-F238E27FC236}">
                  <a16:creationId xmlns:a16="http://schemas.microsoft.com/office/drawing/2014/main" id="{7BE872A4-DEA7-BD46-B358-943E567519B3}"/>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733" name="文本框 732">
              <a:extLst>
                <a:ext uri="{FF2B5EF4-FFF2-40B4-BE49-F238E27FC236}">
                  <a16:creationId xmlns:a16="http://schemas.microsoft.com/office/drawing/2014/main" id="{92F6957C-CF3C-C045-B859-0530F9784161}"/>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734" name="文本框 733">
              <a:extLst>
                <a:ext uri="{FF2B5EF4-FFF2-40B4-BE49-F238E27FC236}">
                  <a16:creationId xmlns:a16="http://schemas.microsoft.com/office/drawing/2014/main" id="{8DB930C3-7496-5F48-B8CF-D0C8946CC053}"/>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735" name="组合 734">
            <a:extLst>
              <a:ext uri="{FF2B5EF4-FFF2-40B4-BE49-F238E27FC236}">
                <a16:creationId xmlns:a16="http://schemas.microsoft.com/office/drawing/2014/main" id="{F18392EC-760D-0348-B56E-4F239EF81C06}"/>
              </a:ext>
            </a:extLst>
          </p:cNvPr>
          <p:cNvGrpSpPr/>
          <p:nvPr/>
        </p:nvGrpSpPr>
        <p:grpSpPr>
          <a:xfrm>
            <a:off x="5935618" y="3052127"/>
            <a:ext cx="425203" cy="312420"/>
            <a:chOff x="504357" y="5250318"/>
            <a:chExt cx="424837" cy="312420"/>
          </a:xfrm>
        </p:grpSpPr>
        <p:sp>
          <p:nvSpPr>
            <p:cNvPr id="736" name="文本框 735">
              <a:extLst>
                <a:ext uri="{FF2B5EF4-FFF2-40B4-BE49-F238E27FC236}">
                  <a16:creationId xmlns:a16="http://schemas.microsoft.com/office/drawing/2014/main" id="{29074EC7-44D7-7149-AEC2-A002352DB46C}"/>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737" name="文本框 736">
              <a:extLst>
                <a:ext uri="{FF2B5EF4-FFF2-40B4-BE49-F238E27FC236}">
                  <a16:creationId xmlns:a16="http://schemas.microsoft.com/office/drawing/2014/main" id="{4D903D2B-0E80-F14D-8CEB-899A3706D224}"/>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738" name="文本框 737">
              <a:extLst>
                <a:ext uri="{FF2B5EF4-FFF2-40B4-BE49-F238E27FC236}">
                  <a16:creationId xmlns:a16="http://schemas.microsoft.com/office/drawing/2014/main" id="{5ECEF7F3-E009-9A4E-8694-D17646D90FC4}"/>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739" name="组合 738">
            <a:extLst>
              <a:ext uri="{FF2B5EF4-FFF2-40B4-BE49-F238E27FC236}">
                <a16:creationId xmlns:a16="http://schemas.microsoft.com/office/drawing/2014/main" id="{F0BC2CD7-4537-B545-BD3B-492A690C3454}"/>
              </a:ext>
            </a:extLst>
          </p:cNvPr>
          <p:cNvGrpSpPr/>
          <p:nvPr/>
        </p:nvGrpSpPr>
        <p:grpSpPr>
          <a:xfrm>
            <a:off x="6164517" y="3052127"/>
            <a:ext cx="425203" cy="312420"/>
            <a:chOff x="504357" y="5250318"/>
            <a:chExt cx="424837" cy="312420"/>
          </a:xfrm>
        </p:grpSpPr>
        <p:sp>
          <p:nvSpPr>
            <p:cNvPr id="740" name="文本框 739">
              <a:extLst>
                <a:ext uri="{FF2B5EF4-FFF2-40B4-BE49-F238E27FC236}">
                  <a16:creationId xmlns:a16="http://schemas.microsoft.com/office/drawing/2014/main" id="{862B3EE8-CF1C-E84E-B042-2EC556F5D7EB}"/>
                </a:ext>
              </a:extLst>
            </p:cNvPr>
            <p:cNvSpPr txBox="1"/>
            <p:nvPr/>
          </p:nvSpPr>
          <p:spPr>
            <a:xfrm rot="10800000">
              <a:off x="504357"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741" name="文本框 740">
              <a:extLst>
                <a:ext uri="{FF2B5EF4-FFF2-40B4-BE49-F238E27FC236}">
                  <a16:creationId xmlns:a16="http://schemas.microsoft.com/office/drawing/2014/main" id="{F058BA19-EE4B-034E-801C-6439F877D516}"/>
                </a:ext>
              </a:extLst>
            </p:cNvPr>
            <p:cNvSpPr txBox="1"/>
            <p:nvPr/>
          </p:nvSpPr>
          <p:spPr>
            <a:xfrm rot="10800000">
              <a:off x="576109"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742" name="文本框 741">
              <a:extLst>
                <a:ext uri="{FF2B5EF4-FFF2-40B4-BE49-F238E27FC236}">
                  <a16:creationId xmlns:a16="http://schemas.microsoft.com/office/drawing/2014/main" id="{6872C120-8835-8747-AD56-09EF0D2057B1}"/>
                </a:ext>
              </a:extLst>
            </p:cNvPr>
            <p:cNvSpPr txBox="1"/>
            <p:nvPr/>
          </p:nvSpPr>
          <p:spPr>
            <a:xfrm rot="10800000">
              <a:off x="652195" y="5250318"/>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grpSp>
        <p:nvGrpSpPr>
          <p:cNvPr id="750" name="Group 31">
            <a:extLst>
              <a:ext uri="{FF2B5EF4-FFF2-40B4-BE49-F238E27FC236}">
                <a16:creationId xmlns:a16="http://schemas.microsoft.com/office/drawing/2014/main" id="{92CC89D9-9638-BE40-AEF0-7A190CA17AF6}"/>
              </a:ext>
            </a:extLst>
          </p:cNvPr>
          <p:cNvGrpSpPr/>
          <p:nvPr/>
        </p:nvGrpSpPr>
        <p:grpSpPr>
          <a:xfrm>
            <a:off x="478456" y="3374214"/>
            <a:ext cx="6039481" cy="433940"/>
            <a:chOff x="277859" y="5209076"/>
            <a:chExt cx="6034289" cy="433940"/>
          </a:xfrm>
        </p:grpSpPr>
        <p:sp>
          <p:nvSpPr>
            <p:cNvPr id="751" name="TextBox 27">
              <a:extLst>
                <a:ext uri="{FF2B5EF4-FFF2-40B4-BE49-F238E27FC236}">
                  <a16:creationId xmlns:a16="http://schemas.microsoft.com/office/drawing/2014/main" id="{8DC746A0-61ED-CB47-9D65-2B40628F0C7A}"/>
                </a:ext>
              </a:extLst>
            </p:cNvPr>
            <p:cNvSpPr txBox="1"/>
            <p:nvPr/>
          </p:nvSpPr>
          <p:spPr>
            <a:xfrm rot="19114357">
              <a:off x="343920" y="5254154"/>
              <a:ext cx="48122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PBMC</a:t>
              </a:r>
            </a:p>
          </p:txBody>
        </p:sp>
        <p:sp>
          <p:nvSpPr>
            <p:cNvPr id="752" name="TextBox 698">
              <a:extLst>
                <a:ext uri="{FF2B5EF4-FFF2-40B4-BE49-F238E27FC236}">
                  <a16:creationId xmlns:a16="http://schemas.microsoft.com/office/drawing/2014/main" id="{7B507E15-D910-B743-80B2-4C9D00FAEA7E}"/>
                </a:ext>
              </a:extLst>
            </p:cNvPr>
            <p:cNvSpPr txBox="1"/>
            <p:nvPr/>
          </p:nvSpPr>
          <p:spPr>
            <a:xfrm rot="19114357">
              <a:off x="277859" y="5358629"/>
              <a:ext cx="797013"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Bone marrow</a:t>
              </a:r>
            </a:p>
          </p:txBody>
        </p:sp>
        <p:sp>
          <p:nvSpPr>
            <p:cNvPr id="753" name="TextBox 699">
              <a:extLst>
                <a:ext uri="{FF2B5EF4-FFF2-40B4-BE49-F238E27FC236}">
                  <a16:creationId xmlns:a16="http://schemas.microsoft.com/office/drawing/2014/main" id="{F8193419-57F4-424D-98CB-B1C8256ABE81}"/>
                </a:ext>
              </a:extLst>
            </p:cNvPr>
            <p:cNvSpPr txBox="1"/>
            <p:nvPr/>
          </p:nvSpPr>
          <p:spPr>
            <a:xfrm rot="19114357">
              <a:off x="760364" y="5262639"/>
              <a:ext cx="506870"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Spleen</a:t>
              </a:r>
            </a:p>
          </p:txBody>
        </p:sp>
        <p:sp>
          <p:nvSpPr>
            <p:cNvPr id="754" name="TextBox 700">
              <a:extLst>
                <a:ext uri="{FF2B5EF4-FFF2-40B4-BE49-F238E27FC236}">
                  <a16:creationId xmlns:a16="http://schemas.microsoft.com/office/drawing/2014/main" id="{CD570394-16D6-164C-ACC9-DE8A1EEB5CA1}"/>
                </a:ext>
              </a:extLst>
            </p:cNvPr>
            <p:cNvSpPr txBox="1"/>
            <p:nvPr/>
          </p:nvSpPr>
          <p:spPr>
            <a:xfrm rot="19114357">
              <a:off x="956236" y="5276959"/>
              <a:ext cx="55015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Thymus</a:t>
              </a:r>
            </a:p>
          </p:txBody>
        </p:sp>
        <p:sp>
          <p:nvSpPr>
            <p:cNvPr id="755" name="TextBox 701">
              <a:extLst>
                <a:ext uri="{FF2B5EF4-FFF2-40B4-BE49-F238E27FC236}">
                  <a16:creationId xmlns:a16="http://schemas.microsoft.com/office/drawing/2014/main" id="{4963B828-772E-1B4E-9D6B-30D94EB5B2CF}"/>
                </a:ext>
              </a:extLst>
            </p:cNvPr>
            <p:cNvSpPr txBox="1"/>
            <p:nvPr/>
          </p:nvSpPr>
          <p:spPr>
            <a:xfrm rot="19114357">
              <a:off x="1264409" y="5246729"/>
              <a:ext cx="458780"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Tonsil</a:t>
              </a:r>
            </a:p>
          </p:txBody>
        </p:sp>
        <p:sp>
          <p:nvSpPr>
            <p:cNvPr id="756" name="TextBox 702">
              <a:extLst>
                <a:ext uri="{FF2B5EF4-FFF2-40B4-BE49-F238E27FC236}">
                  <a16:creationId xmlns:a16="http://schemas.microsoft.com/office/drawing/2014/main" id="{C589152D-838E-244C-830B-1C4A0B07C752}"/>
                </a:ext>
              </a:extLst>
            </p:cNvPr>
            <p:cNvSpPr txBox="1"/>
            <p:nvPr/>
          </p:nvSpPr>
          <p:spPr>
            <a:xfrm rot="19114357">
              <a:off x="1560016" y="5222334"/>
              <a:ext cx="38504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SLN</a:t>
              </a:r>
            </a:p>
          </p:txBody>
        </p:sp>
        <p:sp>
          <p:nvSpPr>
            <p:cNvPr id="757" name="TextBox 703">
              <a:extLst>
                <a:ext uri="{FF2B5EF4-FFF2-40B4-BE49-F238E27FC236}">
                  <a16:creationId xmlns:a16="http://schemas.microsoft.com/office/drawing/2014/main" id="{5CDCD0F5-6978-F645-B105-EB7AC80A24DC}"/>
                </a:ext>
              </a:extLst>
            </p:cNvPr>
            <p:cNvSpPr txBox="1"/>
            <p:nvPr/>
          </p:nvSpPr>
          <p:spPr>
            <a:xfrm rot="19114357">
              <a:off x="1781277" y="5222334"/>
              <a:ext cx="38504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ALN</a:t>
              </a:r>
            </a:p>
          </p:txBody>
        </p:sp>
        <p:sp>
          <p:nvSpPr>
            <p:cNvPr id="758" name="TextBox 704">
              <a:extLst>
                <a:ext uri="{FF2B5EF4-FFF2-40B4-BE49-F238E27FC236}">
                  <a16:creationId xmlns:a16="http://schemas.microsoft.com/office/drawing/2014/main" id="{ADDAD19F-7FA4-F84F-B813-1D7A45299BB0}"/>
                </a:ext>
              </a:extLst>
            </p:cNvPr>
            <p:cNvSpPr txBox="1"/>
            <p:nvPr/>
          </p:nvSpPr>
          <p:spPr>
            <a:xfrm rot="19114357">
              <a:off x="2003882" y="5223925"/>
              <a:ext cx="389851"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HLN</a:t>
              </a:r>
            </a:p>
          </p:txBody>
        </p:sp>
        <p:sp>
          <p:nvSpPr>
            <p:cNvPr id="759" name="TextBox 705">
              <a:extLst>
                <a:ext uri="{FF2B5EF4-FFF2-40B4-BE49-F238E27FC236}">
                  <a16:creationId xmlns:a16="http://schemas.microsoft.com/office/drawing/2014/main" id="{3A361A67-1E7D-1049-9BF6-4B0AD2957599}"/>
                </a:ext>
              </a:extLst>
            </p:cNvPr>
            <p:cNvSpPr txBox="1"/>
            <p:nvPr/>
          </p:nvSpPr>
          <p:spPr>
            <a:xfrm rot="19114357">
              <a:off x="2227027" y="5227638"/>
              <a:ext cx="40107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MLN</a:t>
              </a:r>
            </a:p>
          </p:txBody>
        </p:sp>
        <p:sp>
          <p:nvSpPr>
            <p:cNvPr id="760" name="TextBox 706">
              <a:extLst>
                <a:ext uri="{FF2B5EF4-FFF2-40B4-BE49-F238E27FC236}">
                  <a16:creationId xmlns:a16="http://schemas.microsoft.com/office/drawing/2014/main" id="{3D2A30E7-B4F0-C44E-8DEC-8762CA04F2FE}"/>
                </a:ext>
              </a:extLst>
            </p:cNvPr>
            <p:cNvSpPr txBox="1"/>
            <p:nvPr/>
          </p:nvSpPr>
          <p:spPr>
            <a:xfrm rot="19114357">
              <a:off x="2510068" y="5209076"/>
              <a:ext cx="344967"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ILN</a:t>
              </a:r>
            </a:p>
          </p:txBody>
        </p:sp>
        <p:sp>
          <p:nvSpPr>
            <p:cNvPr id="761" name="TextBox 707">
              <a:extLst>
                <a:ext uri="{FF2B5EF4-FFF2-40B4-BE49-F238E27FC236}">
                  <a16:creationId xmlns:a16="http://schemas.microsoft.com/office/drawing/2014/main" id="{00D6AC22-8B47-F147-897A-A8A16085F5E3}"/>
                </a:ext>
              </a:extLst>
            </p:cNvPr>
            <p:cNvSpPr txBox="1"/>
            <p:nvPr/>
          </p:nvSpPr>
          <p:spPr>
            <a:xfrm rot="19114357">
              <a:off x="2681334" y="5224443"/>
              <a:ext cx="407484"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Liver</a:t>
              </a:r>
            </a:p>
          </p:txBody>
        </p:sp>
        <p:sp>
          <p:nvSpPr>
            <p:cNvPr id="762" name="TextBox 708">
              <a:extLst>
                <a:ext uri="{FF2B5EF4-FFF2-40B4-BE49-F238E27FC236}">
                  <a16:creationId xmlns:a16="http://schemas.microsoft.com/office/drawing/2014/main" id="{78286725-ECD5-6C45-A640-E09A9FC78566}"/>
                </a:ext>
              </a:extLst>
            </p:cNvPr>
            <p:cNvSpPr txBox="1"/>
            <p:nvPr/>
          </p:nvSpPr>
          <p:spPr>
            <a:xfrm rot="19114357">
              <a:off x="2654878" y="5330521"/>
              <a:ext cx="712054"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Gallbladder</a:t>
              </a:r>
            </a:p>
          </p:txBody>
        </p:sp>
        <p:sp>
          <p:nvSpPr>
            <p:cNvPr id="763" name="TextBox 709">
              <a:extLst>
                <a:ext uri="{FF2B5EF4-FFF2-40B4-BE49-F238E27FC236}">
                  <a16:creationId xmlns:a16="http://schemas.microsoft.com/office/drawing/2014/main" id="{523FAE73-916C-C745-974B-5A13264BB1B4}"/>
                </a:ext>
              </a:extLst>
            </p:cNvPr>
            <p:cNvSpPr txBox="1"/>
            <p:nvPr/>
          </p:nvSpPr>
          <p:spPr>
            <a:xfrm rot="19114357">
              <a:off x="2816518" y="5357568"/>
              <a:ext cx="793807"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Parotid gland</a:t>
              </a:r>
            </a:p>
          </p:txBody>
        </p:sp>
        <p:sp>
          <p:nvSpPr>
            <p:cNvPr id="764" name="TextBox 710">
              <a:extLst>
                <a:ext uri="{FF2B5EF4-FFF2-40B4-BE49-F238E27FC236}">
                  <a16:creationId xmlns:a16="http://schemas.microsoft.com/office/drawing/2014/main" id="{F30C1C6A-EC51-4246-BBD0-7D6F7CD82EFD}"/>
                </a:ext>
              </a:extLst>
            </p:cNvPr>
            <p:cNvSpPr txBox="1"/>
            <p:nvPr/>
          </p:nvSpPr>
          <p:spPr>
            <a:xfrm rot="19114357">
              <a:off x="3011791" y="5366053"/>
              <a:ext cx="819455"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Gastric cardia</a:t>
              </a:r>
            </a:p>
          </p:txBody>
        </p:sp>
        <p:sp>
          <p:nvSpPr>
            <p:cNvPr id="765" name="TextBox 711">
              <a:extLst>
                <a:ext uri="{FF2B5EF4-FFF2-40B4-BE49-F238E27FC236}">
                  <a16:creationId xmlns:a16="http://schemas.microsoft.com/office/drawing/2014/main" id="{F2259463-9189-2144-8929-424E56A58637}"/>
                </a:ext>
              </a:extLst>
            </p:cNvPr>
            <p:cNvSpPr txBox="1"/>
            <p:nvPr/>
          </p:nvSpPr>
          <p:spPr>
            <a:xfrm rot="19114357">
              <a:off x="3300781" y="5347492"/>
              <a:ext cx="763351"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Gastric body</a:t>
              </a:r>
            </a:p>
          </p:txBody>
        </p:sp>
        <p:sp>
          <p:nvSpPr>
            <p:cNvPr id="766" name="TextBox 712">
              <a:extLst>
                <a:ext uri="{FF2B5EF4-FFF2-40B4-BE49-F238E27FC236}">
                  <a16:creationId xmlns:a16="http://schemas.microsoft.com/office/drawing/2014/main" id="{4DD53323-9D49-934C-B2E3-7AA1C72EC3F5}"/>
                </a:ext>
              </a:extLst>
            </p:cNvPr>
            <p:cNvSpPr txBox="1"/>
            <p:nvPr/>
          </p:nvSpPr>
          <p:spPr>
            <a:xfrm rot="19114357">
              <a:off x="3422411" y="5383024"/>
              <a:ext cx="870751"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Gastric pylorus</a:t>
              </a:r>
            </a:p>
          </p:txBody>
        </p:sp>
        <p:sp>
          <p:nvSpPr>
            <p:cNvPr id="767" name="TextBox 713">
              <a:extLst>
                <a:ext uri="{FF2B5EF4-FFF2-40B4-BE49-F238E27FC236}">
                  <a16:creationId xmlns:a16="http://schemas.microsoft.com/office/drawing/2014/main" id="{3BE9F14F-F7C8-D141-9CFF-66CDF4431E1C}"/>
                </a:ext>
              </a:extLst>
            </p:cNvPr>
            <p:cNvSpPr txBox="1"/>
            <p:nvPr/>
          </p:nvSpPr>
          <p:spPr>
            <a:xfrm rot="19114357">
              <a:off x="3815361" y="5323097"/>
              <a:ext cx="68961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Duodenum</a:t>
              </a:r>
            </a:p>
          </p:txBody>
        </p:sp>
        <p:sp>
          <p:nvSpPr>
            <p:cNvPr id="768" name="TextBox 714">
              <a:extLst>
                <a:ext uri="{FF2B5EF4-FFF2-40B4-BE49-F238E27FC236}">
                  <a16:creationId xmlns:a16="http://schemas.microsoft.com/office/drawing/2014/main" id="{4F6AE949-8E5C-EB4A-AFF5-F98D592FD8CE}"/>
                </a:ext>
              </a:extLst>
            </p:cNvPr>
            <p:cNvSpPr txBox="1"/>
            <p:nvPr/>
          </p:nvSpPr>
          <p:spPr>
            <a:xfrm rot="19114357">
              <a:off x="4139301" y="5284913"/>
              <a:ext cx="574196"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Jejunum</a:t>
              </a:r>
            </a:p>
          </p:txBody>
        </p:sp>
        <p:sp>
          <p:nvSpPr>
            <p:cNvPr id="769" name="TextBox 715">
              <a:extLst>
                <a:ext uri="{FF2B5EF4-FFF2-40B4-BE49-F238E27FC236}">
                  <a16:creationId xmlns:a16="http://schemas.microsoft.com/office/drawing/2014/main" id="{B7551355-95DD-0F42-BD3F-C5E09DB3CEDB}"/>
                </a:ext>
              </a:extLst>
            </p:cNvPr>
            <p:cNvSpPr txBox="1"/>
            <p:nvPr/>
          </p:nvSpPr>
          <p:spPr>
            <a:xfrm rot="19114357">
              <a:off x="4470719" y="5239305"/>
              <a:ext cx="436338"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Ileum</a:t>
              </a:r>
            </a:p>
          </p:txBody>
        </p:sp>
        <p:sp>
          <p:nvSpPr>
            <p:cNvPr id="770" name="TextBox 716">
              <a:extLst>
                <a:ext uri="{FF2B5EF4-FFF2-40B4-BE49-F238E27FC236}">
                  <a16:creationId xmlns:a16="http://schemas.microsoft.com/office/drawing/2014/main" id="{A9AA2F19-B004-E242-B049-9885DF166A46}"/>
                </a:ext>
              </a:extLst>
            </p:cNvPr>
            <p:cNvSpPr txBox="1"/>
            <p:nvPr/>
          </p:nvSpPr>
          <p:spPr>
            <a:xfrm rot="19114357">
              <a:off x="4651362" y="5263700"/>
              <a:ext cx="510076"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Cecum</a:t>
              </a:r>
            </a:p>
          </p:txBody>
        </p:sp>
        <p:sp>
          <p:nvSpPr>
            <p:cNvPr id="771" name="TextBox 717">
              <a:extLst>
                <a:ext uri="{FF2B5EF4-FFF2-40B4-BE49-F238E27FC236}">
                  <a16:creationId xmlns:a16="http://schemas.microsoft.com/office/drawing/2014/main" id="{196EE1DD-F920-EC4A-87B3-AACF1DE0B6BE}"/>
                </a:ext>
              </a:extLst>
            </p:cNvPr>
            <p:cNvSpPr txBox="1"/>
            <p:nvPr/>
          </p:nvSpPr>
          <p:spPr>
            <a:xfrm rot="19114357">
              <a:off x="4505167" y="5406889"/>
              <a:ext cx="942887"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Ascending colon</a:t>
              </a:r>
            </a:p>
          </p:txBody>
        </p:sp>
        <p:sp>
          <p:nvSpPr>
            <p:cNvPr id="772" name="TextBox 718">
              <a:extLst>
                <a:ext uri="{FF2B5EF4-FFF2-40B4-BE49-F238E27FC236}">
                  <a16:creationId xmlns:a16="http://schemas.microsoft.com/office/drawing/2014/main" id="{34353616-40D4-CD46-BA3F-5156C5D47B92}"/>
                </a:ext>
              </a:extLst>
            </p:cNvPr>
            <p:cNvSpPr txBox="1"/>
            <p:nvPr/>
          </p:nvSpPr>
          <p:spPr>
            <a:xfrm rot="19114357">
              <a:off x="4699154" y="5417496"/>
              <a:ext cx="974947"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Transverse colon</a:t>
              </a:r>
            </a:p>
          </p:txBody>
        </p:sp>
        <p:sp>
          <p:nvSpPr>
            <p:cNvPr id="773" name="TextBox 719">
              <a:extLst>
                <a:ext uri="{FF2B5EF4-FFF2-40B4-BE49-F238E27FC236}">
                  <a16:creationId xmlns:a16="http://schemas.microsoft.com/office/drawing/2014/main" id="{85547811-19A5-E442-A426-A79290A60174}"/>
                </a:ext>
              </a:extLst>
            </p:cNvPr>
            <p:cNvSpPr txBox="1"/>
            <p:nvPr/>
          </p:nvSpPr>
          <p:spPr>
            <a:xfrm rot="19114357">
              <a:off x="4901442" y="5427572"/>
              <a:ext cx="1005403"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Descending colon</a:t>
              </a:r>
            </a:p>
          </p:txBody>
        </p:sp>
        <p:sp>
          <p:nvSpPr>
            <p:cNvPr id="774" name="TextBox 720">
              <a:extLst>
                <a:ext uri="{FF2B5EF4-FFF2-40B4-BE49-F238E27FC236}">
                  <a16:creationId xmlns:a16="http://schemas.microsoft.com/office/drawing/2014/main" id="{9BE29588-03D6-AF44-901B-42A0CC04B62B}"/>
                </a:ext>
              </a:extLst>
            </p:cNvPr>
            <p:cNvSpPr txBox="1"/>
            <p:nvPr/>
          </p:nvSpPr>
          <p:spPr>
            <a:xfrm rot="19114357">
              <a:off x="5284218" y="5370296"/>
              <a:ext cx="832280"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Sigmoid colon</a:t>
              </a:r>
            </a:p>
          </p:txBody>
        </p:sp>
        <p:sp>
          <p:nvSpPr>
            <p:cNvPr id="775" name="TextBox 721">
              <a:extLst>
                <a:ext uri="{FF2B5EF4-FFF2-40B4-BE49-F238E27FC236}">
                  <a16:creationId xmlns:a16="http://schemas.microsoft.com/office/drawing/2014/main" id="{2DDFD750-D82C-4247-B608-557FF39A412B}"/>
                </a:ext>
              </a:extLst>
            </p:cNvPr>
            <p:cNvSpPr txBox="1"/>
            <p:nvPr/>
          </p:nvSpPr>
          <p:spPr>
            <a:xfrm rot="19114357">
              <a:off x="5773218" y="5273246"/>
              <a:ext cx="538930"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Rectum</a:t>
              </a:r>
            </a:p>
          </p:txBody>
        </p:sp>
      </p:grpSp>
      <p:sp>
        <p:nvSpPr>
          <p:cNvPr id="555" name="文本框 554">
            <a:extLst>
              <a:ext uri="{FF2B5EF4-FFF2-40B4-BE49-F238E27FC236}">
                <a16:creationId xmlns:a16="http://schemas.microsoft.com/office/drawing/2014/main" id="{0CC076CE-479D-4B8B-9BE8-E05EBA4F15AE}"/>
              </a:ext>
            </a:extLst>
          </p:cNvPr>
          <p:cNvSpPr txBox="1"/>
          <p:nvPr/>
        </p:nvSpPr>
        <p:spPr>
          <a:xfrm>
            <a:off x="49482" y="7481474"/>
            <a:ext cx="6736080" cy="584775"/>
          </a:xfrm>
          <a:prstGeom prst="rect">
            <a:avLst/>
          </a:prstGeom>
          <a:noFill/>
        </p:spPr>
        <p:txBody>
          <a:bodyPr wrap="square" rtlCol="0">
            <a:spAutoFit/>
          </a:bodyPr>
          <a:lstStyle/>
          <a:p>
            <a:pPr algn="just"/>
            <a:r>
              <a:rPr lang="en-US" altLang="zh-CN" sz="800" b="1" dirty="0">
                <a:latin typeface="Arial" panose="020B0604020202020204" pitchFamily="34" charset="0"/>
                <a:cs typeface="Arial" panose="020B0604020202020204" pitchFamily="34" charset="0"/>
              </a:rPr>
              <a:t>Supplementary Figure 1. Overview of the pan-tissue datasets acquired via ultra-deep AIRR sequencing, related to Figure 1 </a:t>
            </a:r>
          </a:p>
          <a:p>
            <a:pPr algn="just"/>
            <a:r>
              <a:rPr lang="en-US" altLang="zh-CN" sz="800" dirty="0">
                <a:latin typeface="Arial" panose="020B0604020202020204" pitchFamily="34" charset="0"/>
                <a:cs typeface="Arial" panose="020B0604020202020204" pitchFamily="34" charset="0"/>
              </a:rPr>
              <a:t>(A and B) Summary of BCR (A) and TCR (B) data along the bioinformatics pipeline. The y-axis shows log10-transformed numbers. The x-axis shows the samples. Isotypes of BCR are color coded as shown in the bottom right. The labels on top of the bar plots show the tissue groups. PBMC, Peripheral blood mononuclear cell.</a:t>
            </a:r>
          </a:p>
        </p:txBody>
      </p:sp>
      <p:sp>
        <p:nvSpPr>
          <p:cNvPr id="556" name="TextBox 27">
            <a:extLst>
              <a:ext uri="{FF2B5EF4-FFF2-40B4-BE49-F238E27FC236}">
                <a16:creationId xmlns:a16="http://schemas.microsoft.com/office/drawing/2014/main" id="{8DC746A0-61ED-CB47-9D65-2B40628F0C7A}"/>
              </a:ext>
            </a:extLst>
          </p:cNvPr>
          <p:cNvSpPr txBox="1"/>
          <p:nvPr/>
        </p:nvSpPr>
        <p:spPr>
          <a:xfrm rot="16200000">
            <a:off x="-34465" y="2653421"/>
            <a:ext cx="822327" cy="33855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Clone Fraction (%)</a:t>
            </a:r>
            <a:endParaRPr lang="x-none" sz="800" b="1" dirty="0">
              <a:latin typeface="Arial" panose="020B0604020202020204" pitchFamily="34" charset="0"/>
              <a:cs typeface="Arial" panose="020B0604020202020204" pitchFamily="34" charset="0"/>
            </a:endParaRPr>
          </a:p>
        </p:txBody>
      </p:sp>
      <p:grpSp>
        <p:nvGrpSpPr>
          <p:cNvPr id="324" name="组合 323">
            <a:extLst>
              <a:ext uri="{FF2B5EF4-FFF2-40B4-BE49-F238E27FC236}">
                <a16:creationId xmlns:a16="http://schemas.microsoft.com/office/drawing/2014/main" id="{0F6FA638-BA86-41EE-9BFC-D32E93DD0E4B}"/>
              </a:ext>
            </a:extLst>
          </p:cNvPr>
          <p:cNvGrpSpPr/>
          <p:nvPr/>
        </p:nvGrpSpPr>
        <p:grpSpPr>
          <a:xfrm>
            <a:off x="757577" y="379953"/>
            <a:ext cx="5735433" cy="215444"/>
            <a:chOff x="459137" y="2999969"/>
            <a:chExt cx="5735433" cy="215444"/>
          </a:xfrm>
        </p:grpSpPr>
        <p:sp>
          <p:nvSpPr>
            <p:cNvPr id="325" name="文本框 324">
              <a:extLst>
                <a:ext uri="{FF2B5EF4-FFF2-40B4-BE49-F238E27FC236}">
                  <a16:creationId xmlns:a16="http://schemas.microsoft.com/office/drawing/2014/main" id="{C62D6837-6B3A-4774-8D82-6545B3564997}"/>
                </a:ext>
              </a:extLst>
            </p:cNvPr>
            <p:cNvSpPr txBox="1"/>
            <p:nvPr/>
          </p:nvSpPr>
          <p:spPr>
            <a:xfrm>
              <a:off x="1173123" y="2999969"/>
              <a:ext cx="940854" cy="215444"/>
            </a:xfrm>
            <a:prstGeom prst="rect">
              <a:avLst/>
            </a:prstGeom>
            <a:noFill/>
          </p:spPr>
          <p:txBody>
            <a:bodyPr wrap="square" rtlCol="0" anchor="t" anchorCtr="0">
              <a:spAutoFit/>
            </a:bodyPr>
            <a:lstStyle/>
            <a:p>
              <a:pPr algn="ctr"/>
              <a:r>
                <a:rPr lang="en-US" altLang="zh-CN" sz="800" dirty="0">
                  <a:latin typeface="Arial" panose="020B0604020202020204" pitchFamily="34" charset="0"/>
                  <a:cs typeface="Arial" panose="020B0604020202020204" pitchFamily="34" charset="0"/>
                </a:rPr>
                <a:t>Immune-related</a:t>
              </a:r>
              <a:endParaRPr lang="zh-CN" altLang="en-US" sz="800" dirty="0">
                <a:latin typeface="Arial" panose="020B0604020202020204" pitchFamily="34" charset="0"/>
                <a:cs typeface="Arial" panose="020B0604020202020204" pitchFamily="34" charset="0"/>
              </a:endParaRPr>
            </a:p>
          </p:txBody>
        </p:sp>
        <p:sp>
          <p:nvSpPr>
            <p:cNvPr id="326" name="文本框 325">
              <a:extLst>
                <a:ext uri="{FF2B5EF4-FFF2-40B4-BE49-F238E27FC236}">
                  <a16:creationId xmlns:a16="http://schemas.microsoft.com/office/drawing/2014/main" id="{588F183E-7A12-4AAD-BDBB-46A505FE07E9}"/>
                </a:ext>
              </a:extLst>
            </p:cNvPr>
            <p:cNvSpPr txBox="1"/>
            <p:nvPr/>
          </p:nvSpPr>
          <p:spPr>
            <a:xfrm>
              <a:off x="2853370" y="2999969"/>
              <a:ext cx="553720" cy="213995"/>
            </a:xfrm>
            <a:prstGeom prst="rect">
              <a:avLst/>
            </a:prstGeom>
            <a:noFill/>
          </p:spPr>
          <p:txBody>
            <a:bodyPr wrap="square" rtlCol="0" anchor="t" anchorCtr="0">
              <a:spAutoFit/>
            </a:bodyPr>
            <a:lstStyle/>
            <a:p>
              <a:pPr algn="ctr"/>
              <a:r>
                <a:rPr lang="en-US" altLang="zh-CN" sz="800" dirty="0">
                  <a:latin typeface="Arial" panose="020B0604020202020204" pitchFamily="34" charset="0"/>
                  <a:cs typeface="Arial" panose="020B0604020202020204" pitchFamily="34" charset="0"/>
                </a:rPr>
                <a:t>Others</a:t>
              </a:r>
            </a:p>
          </p:txBody>
        </p:sp>
        <p:sp>
          <p:nvSpPr>
            <p:cNvPr id="327" name="文本框 326">
              <a:extLst>
                <a:ext uri="{FF2B5EF4-FFF2-40B4-BE49-F238E27FC236}">
                  <a16:creationId xmlns:a16="http://schemas.microsoft.com/office/drawing/2014/main" id="{0B2548D9-B74D-4744-AF13-EF902DF2CCEE}"/>
                </a:ext>
              </a:extLst>
            </p:cNvPr>
            <p:cNvSpPr txBox="1"/>
            <p:nvPr/>
          </p:nvSpPr>
          <p:spPr>
            <a:xfrm>
              <a:off x="3534724" y="2999969"/>
              <a:ext cx="553720" cy="213995"/>
            </a:xfrm>
            <a:prstGeom prst="rect">
              <a:avLst/>
            </a:prstGeom>
            <a:noFill/>
          </p:spPr>
          <p:txBody>
            <a:bodyPr wrap="square" rtlCol="0" anchor="t" anchorCtr="0">
              <a:spAutoFit/>
            </a:bodyPr>
            <a:lstStyle/>
            <a:p>
              <a:pPr algn="ctr"/>
              <a:r>
                <a:rPr lang="en-US" altLang="zh-CN" sz="800" dirty="0">
                  <a:latin typeface="Arial" panose="020B0604020202020204" pitchFamily="34" charset="0"/>
                  <a:cs typeface="Arial" panose="020B0604020202020204" pitchFamily="34" charset="0"/>
                  <a:sym typeface="+mn-ea"/>
                </a:rPr>
                <a:t>Gastric</a:t>
              </a:r>
              <a:endParaRPr lang="en-US" altLang="zh-CN" sz="800" dirty="0">
                <a:latin typeface="Arial" panose="020B0604020202020204" pitchFamily="34" charset="0"/>
                <a:cs typeface="Arial" panose="020B0604020202020204" pitchFamily="34" charset="0"/>
              </a:endParaRPr>
            </a:p>
          </p:txBody>
        </p:sp>
        <p:sp>
          <p:nvSpPr>
            <p:cNvPr id="328" name="文本框 327">
              <a:extLst>
                <a:ext uri="{FF2B5EF4-FFF2-40B4-BE49-F238E27FC236}">
                  <a16:creationId xmlns:a16="http://schemas.microsoft.com/office/drawing/2014/main" id="{09FED9D4-B7A1-45DA-8EA2-2F225A0D647E}"/>
                </a:ext>
              </a:extLst>
            </p:cNvPr>
            <p:cNvSpPr txBox="1"/>
            <p:nvPr/>
          </p:nvSpPr>
          <p:spPr>
            <a:xfrm>
              <a:off x="4048683" y="2999969"/>
              <a:ext cx="847090" cy="213995"/>
            </a:xfrm>
            <a:prstGeom prst="rect">
              <a:avLst/>
            </a:prstGeom>
            <a:noFill/>
          </p:spPr>
          <p:txBody>
            <a:bodyPr wrap="square" rtlCol="0" anchor="t" anchorCtr="0">
              <a:spAutoFit/>
            </a:bodyPr>
            <a:lstStyle/>
            <a:p>
              <a:pPr algn="ctr"/>
              <a:r>
                <a:rPr lang="en-US" altLang="zh-CN" sz="800" dirty="0">
                  <a:latin typeface="Arial" panose="020B0604020202020204" pitchFamily="34" charset="0"/>
                  <a:cs typeface="Arial" panose="020B0604020202020204" pitchFamily="34" charset="0"/>
                </a:rPr>
                <a:t>Small intestine</a:t>
              </a:r>
            </a:p>
          </p:txBody>
        </p:sp>
        <p:sp>
          <p:nvSpPr>
            <p:cNvPr id="329" name="文本框 328">
              <a:extLst>
                <a:ext uri="{FF2B5EF4-FFF2-40B4-BE49-F238E27FC236}">
                  <a16:creationId xmlns:a16="http://schemas.microsoft.com/office/drawing/2014/main" id="{E9A59B30-46FF-4C86-9084-C0BBD984A07D}"/>
                </a:ext>
              </a:extLst>
            </p:cNvPr>
            <p:cNvSpPr txBox="1"/>
            <p:nvPr/>
          </p:nvSpPr>
          <p:spPr>
            <a:xfrm>
              <a:off x="5072863" y="2999969"/>
              <a:ext cx="932815" cy="213995"/>
            </a:xfrm>
            <a:prstGeom prst="rect">
              <a:avLst/>
            </a:prstGeom>
            <a:noFill/>
          </p:spPr>
          <p:txBody>
            <a:bodyPr wrap="square" rtlCol="0" anchor="t" anchorCtr="0">
              <a:spAutoFit/>
            </a:bodyPr>
            <a:lstStyle/>
            <a:p>
              <a:pPr algn="ctr"/>
              <a:r>
                <a:rPr lang="en-US" altLang="zh-CN" sz="800" dirty="0">
                  <a:latin typeface="Arial" panose="020B0604020202020204" pitchFamily="34" charset="0"/>
                  <a:cs typeface="Arial" panose="020B0604020202020204" pitchFamily="34" charset="0"/>
                  <a:sym typeface="+mn-ea"/>
                </a:rPr>
                <a:t>Large intestine</a:t>
              </a:r>
              <a:endParaRPr lang="en-US" altLang="zh-CN" sz="800" dirty="0">
                <a:latin typeface="Arial" panose="020B0604020202020204" pitchFamily="34" charset="0"/>
                <a:cs typeface="Arial" panose="020B0604020202020204" pitchFamily="34" charset="0"/>
              </a:endParaRPr>
            </a:p>
          </p:txBody>
        </p:sp>
        <p:sp>
          <p:nvSpPr>
            <p:cNvPr id="330" name="矩形 329">
              <a:extLst>
                <a:ext uri="{FF2B5EF4-FFF2-40B4-BE49-F238E27FC236}">
                  <a16:creationId xmlns:a16="http://schemas.microsoft.com/office/drawing/2014/main" id="{04303F3F-C1D8-4821-8AD2-6CECADE72641}"/>
                </a:ext>
              </a:extLst>
            </p:cNvPr>
            <p:cNvSpPr/>
            <p:nvPr/>
          </p:nvSpPr>
          <p:spPr>
            <a:xfrm>
              <a:off x="459137" y="3172925"/>
              <a:ext cx="2304000" cy="36000"/>
            </a:xfrm>
            <a:prstGeom prst="rect">
              <a:avLst/>
            </a:prstGeom>
            <a:solidFill>
              <a:srgbClr val="FC78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331" name="矩形 330">
              <a:extLst>
                <a:ext uri="{FF2B5EF4-FFF2-40B4-BE49-F238E27FC236}">
                  <a16:creationId xmlns:a16="http://schemas.microsoft.com/office/drawing/2014/main" id="{AC34A2C0-FFB1-4DCE-AB8A-0C369BE87EA6}"/>
                </a:ext>
              </a:extLst>
            </p:cNvPr>
            <p:cNvSpPr/>
            <p:nvPr/>
          </p:nvSpPr>
          <p:spPr>
            <a:xfrm>
              <a:off x="3449598" y="3172925"/>
              <a:ext cx="666000" cy="36000"/>
            </a:xfrm>
            <a:prstGeom prst="rect">
              <a:avLst/>
            </a:prstGeom>
            <a:solidFill>
              <a:srgbClr val="A1AE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332" name="矩形 331">
              <a:extLst>
                <a:ext uri="{FF2B5EF4-FFF2-40B4-BE49-F238E27FC236}">
                  <a16:creationId xmlns:a16="http://schemas.microsoft.com/office/drawing/2014/main" id="{38D9DA4D-2DD6-4977-BE34-1F9FB4CB0A5B}"/>
                </a:ext>
              </a:extLst>
            </p:cNvPr>
            <p:cNvSpPr/>
            <p:nvPr/>
          </p:nvSpPr>
          <p:spPr>
            <a:xfrm>
              <a:off x="4801370" y="3172925"/>
              <a:ext cx="1393200" cy="36000"/>
            </a:xfrm>
            <a:prstGeom prst="rect">
              <a:avLst/>
            </a:prstGeom>
            <a:solidFill>
              <a:srgbClr val="126F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Arial" panose="020B0604020202020204" pitchFamily="34" charset="0"/>
                <a:cs typeface="Arial" panose="020B0604020202020204" pitchFamily="34" charset="0"/>
              </a:endParaRPr>
            </a:p>
          </p:txBody>
        </p:sp>
        <p:sp>
          <p:nvSpPr>
            <p:cNvPr id="333" name="矩形 332">
              <a:extLst>
                <a:ext uri="{FF2B5EF4-FFF2-40B4-BE49-F238E27FC236}">
                  <a16:creationId xmlns:a16="http://schemas.microsoft.com/office/drawing/2014/main" id="{A57933DE-46A3-4312-82F1-647732B4A938}"/>
                </a:ext>
              </a:extLst>
            </p:cNvPr>
            <p:cNvSpPr/>
            <p:nvPr/>
          </p:nvSpPr>
          <p:spPr>
            <a:xfrm>
              <a:off x="2767997" y="3172925"/>
              <a:ext cx="673200" cy="36000"/>
            </a:xfrm>
            <a:prstGeom prst="rect">
              <a:avLst/>
            </a:prstGeom>
            <a:solidFill>
              <a:srgbClr val="98C5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334" name="矩形 333">
              <a:extLst>
                <a:ext uri="{FF2B5EF4-FFF2-40B4-BE49-F238E27FC236}">
                  <a16:creationId xmlns:a16="http://schemas.microsoft.com/office/drawing/2014/main" id="{CD4A3E5A-1601-46FB-88E8-74D39B7297E7}"/>
                </a:ext>
              </a:extLst>
            </p:cNvPr>
            <p:cNvSpPr/>
            <p:nvPr/>
          </p:nvSpPr>
          <p:spPr>
            <a:xfrm>
              <a:off x="4123436" y="3172925"/>
              <a:ext cx="673200" cy="36000"/>
            </a:xfrm>
            <a:prstGeom prst="rect">
              <a:avLst/>
            </a:prstGeom>
            <a:solidFill>
              <a:srgbClr val="7A9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sp>
        <p:nvSpPr>
          <p:cNvPr id="335" name="文本框 334">
            <a:extLst>
              <a:ext uri="{FF2B5EF4-FFF2-40B4-BE49-F238E27FC236}">
                <a16:creationId xmlns:a16="http://schemas.microsoft.com/office/drawing/2014/main" id="{9F094EB0-7ED6-4C4E-A4A1-1E5D638DCE89}"/>
              </a:ext>
            </a:extLst>
          </p:cNvPr>
          <p:cNvSpPr txBox="1"/>
          <p:nvPr/>
        </p:nvSpPr>
        <p:spPr>
          <a:xfrm>
            <a:off x="-7165" y="6156"/>
            <a:ext cx="1741644"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Supplementary Figure 1</a:t>
            </a:r>
          </a:p>
        </p:txBody>
      </p:sp>
      <p:pic>
        <p:nvPicPr>
          <p:cNvPr id="15" name="图片 14">
            <a:extLst>
              <a:ext uri="{FF2B5EF4-FFF2-40B4-BE49-F238E27FC236}">
                <a16:creationId xmlns:a16="http://schemas.microsoft.com/office/drawing/2014/main" id="{29778BE9-0992-3D26-8CA1-82670DCA7F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072" y="4445761"/>
            <a:ext cx="5952756" cy="779528"/>
          </a:xfrm>
          <a:prstGeom prst="rect">
            <a:avLst/>
          </a:prstGeom>
        </p:spPr>
      </p:pic>
      <p:sp>
        <p:nvSpPr>
          <p:cNvPr id="476" name="文本框 475">
            <a:extLst>
              <a:ext uri="{FF2B5EF4-FFF2-40B4-BE49-F238E27FC236}">
                <a16:creationId xmlns:a16="http://schemas.microsoft.com/office/drawing/2014/main" id="{402034A8-85E5-0A40-BC34-C890453CC0DF}"/>
              </a:ext>
            </a:extLst>
          </p:cNvPr>
          <p:cNvSpPr txBox="1"/>
          <p:nvPr/>
        </p:nvSpPr>
        <p:spPr>
          <a:xfrm rot="10800000" flipV="1">
            <a:off x="497804" y="6278433"/>
            <a:ext cx="266700" cy="213995"/>
          </a:xfrm>
          <a:prstGeom prst="rect">
            <a:avLst/>
          </a:prstGeom>
          <a:noFill/>
        </p:spPr>
        <p:txBody>
          <a:bodyPr wrap="square" rtlCol="0">
            <a:spAutoFit/>
          </a:bodyPr>
          <a:lstStyle/>
          <a:p>
            <a:pPr algn="r"/>
            <a:r>
              <a:rPr lang="en-US" altLang="zh-CN" sz="800">
                <a:latin typeface="Arial" panose="020B0604020202020204" pitchFamily="34" charset="0"/>
                <a:cs typeface="Arial" panose="020B0604020202020204" pitchFamily="34" charset="0"/>
              </a:rPr>
              <a:t>0</a:t>
            </a:r>
          </a:p>
        </p:txBody>
      </p:sp>
      <p:sp>
        <p:nvSpPr>
          <p:cNvPr id="477" name="文本框 476">
            <a:extLst>
              <a:ext uri="{FF2B5EF4-FFF2-40B4-BE49-F238E27FC236}">
                <a16:creationId xmlns:a16="http://schemas.microsoft.com/office/drawing/2014/main" id="{9DBDBEAC-1805-194C-9D7E-599F9BDEC852}"/>
              </a:ext>
            </a:extLst>
          </p:cNvPr>
          <p:cNvSpPr txBox="1"/>
          <p:nvPr/>
        </p:nvSpPr>
        <p:spPr>
          <a:xfrm rot="10800000" flipV="1">
            <a:off x="497803" y="5787896"/>
            <a:ext cx="266700" cy="213995"/>
          </a:xfrm>
          <a:prstGeom prst="rect">
            <a:avLst/>
          </a:prstGeom>
          <a:noFill/>
        </p:spPr>
        <p:txBody>
          <a:bodyPr wrap="square" rtlCol="0">
            <a:spAutoFit/>
          </a:bodyPr>
          <a:lstStyle/>
          <a:p>
            <a:pPr algn="r"/>
            <a:r>
              <a:rPr lang="en-US" altLang="zh-CN" sz="800">
                <a:latin typeface="Arial" panose="020B0604020202020204" pitchFamily="34" charset="0"/>
                <a:cs typeface="Arial" panose="020B0604020202020204" pitchFamily="34" charset="0"/>
              </a:rPr>
              <a:t>5</a:t>
            </a:r>
          </a:p>
        </p:txBody>
      </p:sp>
      <p:sp>
        <p:nvSpPr>
          <p:cNvPr id="478" name="文本框 477">
            <a:extLst>
              <a:ext uri="{FF2B5EF4-FFF2-40B4-BE49-F238E27FC236}">
                <a16:creationId xmlns:a16="http://schemas.microsoft.com/office/drawing/2014/main" id="{CCFEDF7F-DCBA-4D4C-B8B5-FEFA21EE2AAB}"/>
              </a:ext>
            </a:extLst>
          </p:cNvPr>
          <p:cNvSpPr txBox="1"/>
          <p:nvPr/>
        </p:nvSpPr>
        <p:spPr>
          <a:xfrm rot="10800000" flipV="1">
            <a:off x="497804" y="5629146"/>
            <a:ext cx="266700" cy="213995"/>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a:t>
            </a:r>
          </a:p>
        </p:txBody>
      </p:sp>
      <p:sp>
        <p:nvSpPr>
          <p:cNvPr id="479" name="文本框 478">
            <a:extLst>
              <a:ext uri="{FF2B5EF4-FFF2-40B4-BE49-F238E27FC236}">
                <a16:creationId xmlns:a16="http://schemas.microsoft.com/office/drawing/2014/main" id="{CBD326E8-DBEB-934E-AC10-643EEC942D33}"/>
              </a:ext>
            </a:extLst>
          </p:cNvPr>
          <p:cNvSpPr txBox="1"/>
          <p:nvPr/>
        </p:nvSpPr>
        <p:spPr>
          <a:xfrm rot="10800000" flipV="1">
            <a:off x="497804" y="5149722"/>
            <a:ext cx="266700" cy="213995"/>
          </a:xfrm>
          <a:prstGeom prst="rect">
            <a:avLst/>
          </a:prstGeom>
          <a:noFill/>
        </p:spPr>
        <p:txBody>
          <a:bodyPr wrap="square" rtlCol="0">
            <a:spAutoFit/>
          </a:bodyPr>
          <a:lstStyle/>
          <a:p>
            <a:pPr algn="r"/>
            <a:r>
              <a:rPr lang="en-US" altLang="zh-CN" sz="800">
                <a:latin typeface="Arial" panose="020B0604020202020204" pitchFamily="34" charset="0"/>
                <a:cs typeface="Arial" panose="020B0604020202020204" pitchFamily="34" charset="0"/>
              </a:rPr>
              <a:t>5</a:t>
            </a:r>
          </a:p>
        </p:txBody>
      </p:sp>
      <p:sp>
        <p:nvSpPr>
          <p:cNvPr id="480" name="文本框 479">
            <a:extLst>
              <a:ext uri="{FF2B5EF4-FFF2-40B4-BE49-F238E27FC236}">
                <a16:creationId xmlns:a16="http://schemas.microsoft.com/office/drawing/2014/main" id="{0D1B72CB-5D96-B947-A421-660042D5CCF6}"/>
              </a:ext>
            </a:extLst>
          </p:cNvPr>
          <p:cNvSpPr txBox="1"/>
          <p:nvPr/>
        </p:nvSpPr>
        <p:spPr>
          <a:xfrm rot="10800000" flipV="1">
            <a:off x="497804" y="4980176"/>
            <a:ext cx="266700" cy="213995"/>
          </a:xfrm>
          <a:prstGeom prst="rect">
            <a:avLst/>
          </a:prstGeom>
          <a:noFill/>
        </p:spPr>
        <p:txBody>
          <a:bodyPr wrap="square" rtlCol="0">
            <a:spAutoFit/>
          </a:bodyPr>
          <a:lstStyle/>
          <a:p>
            <a:pPr algn="r"/>
            <a:r>
              <a:rPr lang="en-US" altLang="zh-CN" sz="800">
                <a:latin typeface="Arial" panose="020B0604020202020204" pitchFamily="34" charset="0"/>
                <a:cs typeface="Arial" panose="020B0604020202020204" pitchFamily="34" charset="0"/>
              </a:rPr>
              <a:t>0</a:t>
            </a:r>
          </a:p>
        </p:txBody>
      </p:sp>
      <p:sp>
        <p:nvSpPr>
          <p:cNvPr id="481" name="文本框 480">
            <a:extLst>
              <a:ext uri="{FF2B5EF4-FFF2-40B4-BE49-F238E27FC236}">
                <a16:creationId xmlns:a16="http://schemas.microsoft.com/office/drawing/2014/main" id="{6C2280C5-782B-A949-8419-9CC7850F63F9}"/>
              </a:ext>
            </a:extLst>
          </p:cNvPr>
          <p:cNvSpPr txBox="1"/>
          <p:nvPr/>
        </p:nvSpPr>
        <p:spPr>
          <a:xfrm rot="10800000" flipV="1">
            <a:off x="500979" y="4618228"/>
            <a:ext cx="266700" cy="213995"/>
          </a:xfrm>
          <a:prstGeom prst="rect">
            <a:avLst/>
          </a:prstGeom>
          <a:noFill/>
        </p:spPr>
        <p:txBody>
          <a:bodyPr wrap="square" rtlCol="0">
            <a:spAutoFit/>
          </a:bodyPr>
          <a:lstStyle/>
          <a:p>
            <a:pPr algn="r"/>
            <a:r>
              <a:rPr lang="en-US" altLang="zh-CN" sz="800">
                <a:latin typeface="Arial" panose="020B0604020202020204" pitchFamily="34" charset="0"/>
                <a:cs typeface="Arial" panose="020B0604020202020204" pitchFamily="34" charset="0"/>
              </a:rPr>
              <a:t>5</a:t>
            </a:r>
          </a:p>
        </p:txBody>
      </p:sp>
      <p:sp>
        <p:nvSpPr>
          <p:cNvPr id="548" name="矩形 547">
            <a:extLst>
              <a:ext uri="{FF2B5EF4-FFF2-40B4-BE49-F238E27FC236}">
                <a16:creationId xmlns:a16="http://schemas.microsoft.com/office/drawing/2014/main" id="{E0373830-F041-294A-B165-FE2BCA198BB7}"/>
              </a:ext>
            </a:extLst>
          </p:cNvPr>
          <p:cNvSpPr/>
          <p:nvPr/>
        </p:nvSpPr>
        <p:spPr>
          <a:xfrm>
            <a:off x="753733" y="4482090"/>
            <a:ext cx="2606400" cy="36000"/>
          </a:xfrm>
          <a:prstGeom prst="rect">
            <a:avLst/>
          </a:prstGeom>
          <a:solidFill>
            <a:srgbClr val="FC78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49" name="矩形 548">
            <a:extLst>
              <a:ext uri="{FF2B5EF4-FFF2-40B4-BE49-F238E27FC236}">
                <a16:creationId xmlns:a16="http://schemas.microsoft.com/office/drawing/2014/main" id="{FFBDB902-D0AD-9F40-BDE2-56E263EEA3E2}"/>
              </a:ext>
            </a:extLst>
          </p:cNvPr>
          <p:cNvSpPr/>
          <p:nvPr/>
        </p:nvSpPr>
        <p:spPr>
          <a:xfrm>
            <a:off x="3366757" y="4482090"/>
            <a:ext cx="774000" cy="36000"/>
          </a:xfrm>
          <a:prstGeom prst="rect">
            <a:avLst/>
          </a:prstGeom>
          <a:solidFill>
            <a:srgbClr val="A1AE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50" name="矩形 549">
            <a:extLst>
              <a:ext uri="{FF2B5EF4-FFF2-40B4-BE49-F238E27FC236}">
                <a16:creationId xmlns:a16="http://schemas.microsoft.com/office/drawing/2014/main" id="{95C66C48-BEED-424C-A84C-326D70CF743A}"/>
              </a:ext>
            </a:extLst>
          </p:cNvPr>
          <p:cNvSpPr/>
          <p:nvPr/>
        </p:nvSpPr>
        <p:spPr>
          <a:xfrm>
            <a:off x="4147877" y="4482090"/>
            <a:ext cx="766800" cy="36000"/>
          </a:xfrm>
          <a:prstGeom prst="rect">
            <a:avLst/>
          </a:prstGeom>
          <a:solidFill>
            <a:srgbClr val="7A9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51" name="文本框 550">
            <a:extLst>
              <a:ext uri="{FF2B5EF4-FFF2-40B4-BE49-F238E27FC236}">
                <a16:creationId xmlns:a16="http://schemas.microsoft.com/office/drawing/2014/main" id="{AD5FBDE3-F30D-2E45-9181-14D8AEECEF0E}"/>
              </a:ext>
            </a:extLst>
          </p:cNvPr>
          <p:cNvSpPr txBox="1"/>
          <p:nvPr/>
        </p:nvSpPr>
        <p:spPr>
          <a:xfrm>
            <a:off x="5266588" y="4304540"/>
            <a:ext cx="932815" cy="213995"/>
          </a:xfrm>
          <a:prstGeom prst="rect">
            <a:avLst/>
          </a:prstGeom>
          <a:noFill/>
        </p:spPr>
        <p:txBody>
          <a:bodyPr wrap="square" rtlCol="0" anchor="t" anchorCtr="0">
            <a:spAutoFit/>
          </a:bodyPr>
          <a:lstStyle/>
          <a:p>
            <a:pPr algn="ctr"/>
            <a:r>
              <a:rPr lang="en-US" altLang="zh-CN" sz="800" dirty="0">
                <a:latin typeface="Arial" panose="020B0604020202020204" pitchFamily="34" charset="0"/>
                <a:cs typeface="Arial" panose="020B0604020202020204" pitchFamily="34" charset="0"/>
                <a:sym typeface="+mn-ea"/>
              </a:rPr>
              <a:t>Large intestine</a:t>
            </a:r>
            <a:endParaRPr lang="en-US" altLang="zh-CN" sz="800" dirty="0">
              <a:latin typeface="Arial" panose="020B0604020202020204" pitchFamily="34" charset="0"/>
              <a:cs typeface="Arial" panose="020B0604020202020204" pitchFamily="34" charset="0"/>
            </a:endParaRPr>
          </a:p>
        </p:txBody>
      </p:sp>
      <p:sp>
        <p:nvSpPr>
          <p:cNvPr id="552" name="矩形 551">
            <a:extLst>
              <a:ext uri="{FF2B5EF4-FFF2-40B4-BE49-F238E27FC236}">
                <a16:creationId xmlns:a16="http://schemas.microsoft.com/office/drawing/2014/main" id="{AFE77E3E-CA1D-E741-9D3E-5FE157110F37}"/>
              </a:ext>
            </a:extLst>
          </p:cNvPr>
          <p:cNvSpPr/>
          <p:nvPr/>
        </p:nvSpPr>
        <p:spPr>
          <a:xfrm>
            <a:off x="4919649" y="4482090"/>
            <a:ext cx="1576800" cy="36000"/>
          </a:xfrm>
          <a:prstGeom prst="rect">
            <a:avLst/>
          </a:prstGeom>
          <a:solidFill>
            <a:srgbClr val="126F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Arial" panose="020B0604020202020204" pitchFamily="34" charset="0"/>
              <a:cs typeface="Arial" panose="020B0604020202020204" pitchFamily="34" charset="0"/>
            </a:endParaRPr>
          </a:p>
        </p:txBody>
      </p:sp>
      <p:sp>
        <p:nvSpPr>
          <p:cNvPr id="559" name="文本框 558">
            <a:extLst>
              <a:ext uri="{FF2B5EF4-FFF2-40B4-BE49-F238E27FC236}">
                <a16:creationId xmlns:a16="http://schemas.microsoft.com/office/drawing/2014/main" id="{F36DECBA-D03B-3741-BE1D-74846D0B497B}"/>
              </a:ext>
            </a:extLst>
          </p:cNvPr>
          <p:cNvSpPr txBox="1"/>
          <p:nvPr/>
        </p:nvSpPr>
        <p:spPr>
          <a:xfrm>
            <a:off x="695114" y="4254824"/>
            <a:ext cx="443072" cy="215444"/>
          </a:xfrm>
          <a:prstGeom prst="rect">
            <a:avLst/>
          </a:prstGeom>
          <a:noFill/>
        </p:spPr>
        <p:txBody>
          <a:bodyPr wrap="square" rtlCol="0">
            <a:spAutoFit/>
          </a:bodyPr>
          <a:lstStyle/>
          <a:p>
            <a:r>
              <a:rPr lang="en-US" altLang="zh-CN" sz="800" b="1" dirty="0">
                <a:latin typeface="Arial" panose="020B0604020202020204" pitchFamily="34" charset="0"/>
                <a:cs typeface="Arial" panose="020B0604020202020204" pitchFamily="34" charset="0"/>
              </a:rPr>
              <a:t>TCR</a:t>
            </a:r>
            <a:endParaRPr lang="zh-CN" altLang="en-US" sz="800" b="1" dirty="0">
              <a:latin typeface="Arial" panose="020B0604020202020204" pitchFamily="34" charset="0"/>
              <a:cs typeface="Arial" panose="020B0604020202020204" pitchFamily="34" charset="0"/>
            </a:endParaRPr>
          </a:p>
        </p:txBody>
      </p:sp>
      <p:sp>
        <p:nvSpPr>
          <p:cNvPr id="596" name="文本框 595">
            <a:extLst>
              <a:ext uri="{FF2B5EF4-FFF2-40B4-BE49-F238E27FC236}">
                <a16:creationId xmlns:a16="http://schemas.microsoft.com/office/drawing/2014/main" id="{581FDE96-131A-3D4D-9836-F5288251230A}"/>
              </a:ext>
            </a:extLst>
          </p:cNvPr>
          <p:cNvSpPr txBox="1"/>
          <p:nvPr/>
        </p:nvSpPr>
        <p:spPr>
          <a:xfrm>
            <a:off x="4072197" y="4304540"/>
            <a:ext cx="932815" cy="213995"/>
          </a:xfrm>
          <a:prstGeom prst="rect">
            <a:avLst/>
          </a:prstGeom>
          <a:noFill/>
        </p:spPr>
        <p:txBody>
          <a:bodyPr wrap="square" rtlCol="0" anchor="t" anchorCtr="0">
            <a:spAutoFit/>
          </a:bodyPr>
          <a:lstStyle/>
          <a:p>
            <a:pPr algn="ctr"/>
            <a:r>
              <a:rPr lang="en-US" altLang="zh-CN" sz="800" dirty="0">
                <a:latin typeface="Arial" panose="020B0604020202020204" pitchFamily="34" charset="0"/>
                <a:cs typeface="Arial" panose="020B0604020202020204" pitchFamily="34" charset="0"/>
              </a:rPr>
              <a:t>Small intestine</a:t>
            </a:r>
          </a:p>
        </p:txBody>
      </p:sp>
      <p:sp>
        <p:nvSpPr>
          <p:cNvPr id="597" name="文本框 596">
            <a:extLst>
              <a:ext uri="{FF2B5EF4-FFF2-40B4-BE49-F238E27FC236}">
                <a16:creationId xmlns:a16="http://schemas.microsoft.com/office/drawing/2014/main" id="{5F00EDA9-1AB0-F54C-B81A-13D30DCB6836}"/>
              </a:ext>
            </a:extLst>
          </p:cNvPr>
          <p:cNvSpPr txBox="1"/>
          <p:nvPr/>
        </p:nvSpPr>
        <p:spPr>
          <a:xfrm>
            <a:off x="3291197" y="4304540"/>
            <a:ext cx="932815" cy="213995"/>
          </a:xfrm>
          <a:prstGeom prst="rect">
            <a:avLst/>
          </a:prstGeom>
          <a:noFill/>
        </p:spPr>
        <p:txBody>
          <a:bodyPr wrap="square" rtlCol="0" anchor="t" anchorCtr="0">
            <a:spAutoFit/>
          </a:bodyPr>
          <a:lstStyle/>
          <a:p>
            <a:pPr algn="ctr"/>
            <a:r>
              <a:rPr lang="en-US" altLang="zh-CN" sz="800" dirty="0">
                <a:latin typeface="Arial" panose="020B0604020202020204" pitchFamily="34" charset="0"/>
                <a:cs typeface="Arial" panose="020B0604020202020204" pitchFamily="34" charset="0"/>
              </a:rPr>
              <a:t>Gastric</a:t>
            </a:r>
          </a:p>
        </p:txBody>
      </p:sp>
      <p:sp>
        <p:nvSpPr>
          <p:cNvPr id="598" name="文本框 597">
            <a:extLst>
              <a:ext uri="{FF2B5EF4-FFF2-40B4-BE49-F238E27FC236}">
                <a16:creationId xmlns:a16="http://schemas.microsoft.com/office/drawing/2014/main" id="{E37E9D64-6E7D-364C-91E9-9954D4DBF308}"/>
              </a:ext>
            </a:extLst>
          </p:cNvPr>
          <p:cNvSpPr txBox="1"/>
          <p:nvPr/>
        </p:nvSpPr>
        <p:spPr>
          <a:xfrm>
            <a:off x="1620768" y="4304540"/>
            <a:ext cx="932815" cy="213995"/>
          </a:xfrm>
          <a:prstGeom prst="rect">
            <a:avLst/>
          </a:prstGeom>
          <a:noFill/>
        </p:spPr>
        <p:txBody>
          <a:bodyPr wrap="square" rtlCol="0" anchor="t" anchorCtr="0">
            <a:spAutoFit/>
          </a:bodyPr>
          <a:lstStyle/>
          <a:p>
            <a:pPr algn="ctr"/>
            <a:r>
              <a:rPr lang="en-US" altLang="zh-CN" sz="800" dirty="0">
                <a:latin typeface="Arial" panose="020B0604020202020204" pitchFamily="34" charset="0"/>
                <a:cs typeface="Arial" panose="020B0604020202020204" pitchFamily="34" charset="0"/>
              </a:rPr>
              <a:t>Immune-related</a:t>
            </a:r>
          </a:p>
        </p:txBody>
      </p:sp>
      <p:grpSp>
        <p:nvGrpSpPr>
          <p:cNvPr id="16" name="组合 15">
            <a:extLst>
              <a:ext uri="{FF2B5EF4-FFF2-40B4-BE49-F238E27FC236}">
                <a16:creationId xmlns:a16="http://schemas.microsoft.com/office/drawing/2014/main" id="{EB0F182A-1533-405C-B7DE-72920B0E2513}"/>
              </a:ext>
            </a:extLst>
          </p:cNvPr>
          <p:cNvGrpSpPr/>
          <p:nvPr/>
        </p:nvGrpSpPr>
        <p:grpSpPr>
          <a:xfrm>
            <a:off x="545464" y="6348033"/>
            <a:ext cx="6037906" cy="762363"/>
            <a:chOff x="354964" y="4982783"/>
            <a:chExt cx="6037906" cy="762363"/>
          </a:xfrm>
        </p:grpSpPr>
        <p:sp>
          <p:nvSpPr>
            <p:cNvPr id="482" name="文本框 481">
              <a:extLst>
                <a:ext uri="{FF2B5EF4-FFF2-40B4-BE49-F238E27FC236}">
                  <a16:creationId xmlns:a16="http://schemas.microsoft.com/office/drawing/2014/main" id="{2F2CCD46-4BFF-D447-ACAD-DBBC0251B067}"/>
                </a:ext>
              </a:extLst>
            </p:cNvPr>
            <p:cNvSpPr txBox="1"/>
            <p:nvPr/>
          </p:nvSpPr>
          <p:spPr>
            <a:xfrm rot="10800000">
              <a:off x="594188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483" name="文本框 482">
              <a:extLst>
                <a:ext uri="{FF2B5EF4-FFF2-40B4-BE49-F238E27FC236}">
                  <a16:creationId xmlns:a16="http://schemas.microsoft.com/office/drawing/2014/main" id="{BFA3E62A-4529-934B-87EE-5AE5D2948E38}"/>
                </a:ext>
              </a:extLst>
            </p:cNvPr>
            <p:cNvSpPr txBox="1"/>
            <p:nvPr/>
          </p:nvSpPr>
          <p:spPr>
            <a:xfrm rot="10800000">
              <a:off x="602570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484" name="文本框 483">
              <a:extLst>
                <a:ext uri="{FF2B5EF4-FFF2-40B4-BE49-F238E27FC236}">
                  <a16:creationId xmlns:a16="http://schemas.microsoft.com/office/drawing/2014/main" id="{39D9902B-4939-4C46-9C6E-4B22EFC363CD}"/>
                </a:ext>
              </a:extLst>
            </p:cNvPr>
            <p:cNvSpPr txBox="1"/>
            <p:nvPr/>
          </p:nvSpPr>
          <p:spPr>
            <a:xfrm rot="10800000">
              <a:off x="611587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485" name="文本框 484">
              <a:extLst>
                <a:ext uri="{FF2B5EF4-FFF2-40B4-BE49-F238E27FC236}">
                  <a16:creationId xmlns:a16="http://schemas.microsoft.com/office/drawing/2014/main" id="{C259C619-D0B0-5446-921A-50E1450B1877}"/>
                </a:ext>
              </a:extLst>
            </p:cNvPr>
            <p:cNvSpPr txBox="1"/>
            <p:nvPr/>
          </p:nvSpPr>
          <p:spPr>
            <a:xfrm rot="10800000">
              <a:off x="568026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486" name="文本框 485">
              <a:extLst>
                <a:ext uri="{FF2B5EF4-FFF2-40B4-BE49-F238E27FC236}">
                  <a16:creationId xmlns:a16="http://schemas.microsoft.com/office/drawing/2014/main" id="{13B14A2C-F444-3549-897D-E7704C8133FB}"/>
                </a:ext>
              </a:extLst>
            </p:cNvPr>
            <p:cNvSpPr txBox="1"/>
            <p:nvPr/>
          </p:nvSpPr>
          <p:spPr>
            <a:xfrm rot="10800000">
              <a:off x="576408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487" name="文本框 486">
              <a:extLst>
                <a:ext uri="{FF2B5EF4-FFF2-40B4-BE49-F238E27FC236}">
                  <a16:creationId xmlns:a16="http://schemas.microsoft.com/office/drawing/2014/main" id="{04CACF4F-7CC3-EA4E-8826-F98C1DE4DE1F}"/>
                </a:ext>
              </a:extLst>
            </p:cNvPr>
            <p:cNvSpPr txBox="1"/>
            <p:nvPr/>
          </p:nvSpPr>
          <p:spPr>
            <a:xfrm rot="10800000">
              <a:off x="585425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488" name="文本框 487">
              <a:extLst>
                <a:ext uri="{FF2B5EF4-FFF2-40B4-BE49-F238E27FC236}">
                  <a16:creationId xmlns:a16="http://schemas.microsoft.com/office/drawing/2014/main" id="{4E17C2DD-AF05-2141-AFDA-AF58827A89B8}"/>
                </a:ext>
              </a:extLst>
            </p:cNvPr>
            <p:cNvSpPr txBox="1"/>
            <p:nvPr/>
          </p:nvSpPr>
          <p:spPr>
            <a:xfrm rot="10800000">
              <a:off x="542118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489" name="文本框 488">
              <a:extLst>
                <a:ext uri="{FF2B5EF4-FFF2-40B4-BE49-F238E27FC236}">
                  <a16:creationId xmlns:a16="http://schemas.microsoft.com/office/drawing/2014/main" id="{A54A2C9B-331B-5D41-AF5B-958EDEE22D8B}"/>
                </a:ext>
              </a:extLst>
            </p:cNvPr>
            <p:cNvSpPr txBox="1"/>
            <p:nvPr/>
          </p:nvSpPr>
          <p:spPr>
            <a:xfrm rot="10800000">
              <a:off x="550500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490" name="文本框 489">
              <a:extLst>
                <a:ext uri="{FF2B5EF4-FFF2-40B4-BE49-F238E27FC236}">
                  <a16:creationId xmlns:a16="http://schemas.microsoft.com/office/drawing/2014/main" id="{D5191520-00EC-4F40-9893-6F1F26306AA9}"/>
                </a:ext>
              </a:extLst>
            </p:cNvPr>
            <p:cNvSpPr txBox="1"/>
            <p:nvPr/>
          </p:nvSpPr>
          <p:spPr>
            <a:xfrm rot="10800000">
              <a:off x="559517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491" name="文本框 490">
              <a:extLst>
                <a:ext uri="{FF2B5EF4-FFF2-40B4-BE49-F238E27FC236}">
                  <a16:creationId xmlns:a16="http://schemas.microsoft.com/office/drawing/2014/main" id="{3CD26FB9-FDB1-CE4F-961F-6E1678BAA7AD}"/>
                </a:ext>
              </a:extLst>
            </p:cNvPr>
            <p:cNvSpPr txBox="1"/>
            <p:nvPr/>
          </p:nvSpPr>
          <p:spPr>
            <a:xfrm rot="10800000">
              <a:off x="515956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492" name="文本框 491">
              <a:extLst>
                <a:ext uri="{FF2B5EF4-FFF2-40B4-BE49-F238E27FC236}">
                  <a16:creationId xmlns:a16="http://schemas.microsoft.com/office/drawing/2014/main" id="{2528F3CD-9AD5-0342-ABFB-612B0AF5B851}"/>
                </a:ext>
              </a:extLst>
            </p:cNvPr>
            <p:cNvSpPr txBox="1"/>
            <p:nvPr/>
          </p:nvSpPr>
          <p:spPr>
            <a:xfrm rot="10800000">
              <a:off x="524338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493" name="文本框 492">
              <a:extLst>
                <a:ext uri="{FF2B5EF4-FFF2-40B4-BE49-F238E27FC236}">
                  <a16:creationId xmlns:a16="http://schemas.microsoft.com/office/drawing/2014/main" id="{7F0FE1B3-A47C-FA41-9D96-D325161D3118}"/>
                </a:ext>
              </a:extLst>
            </p:cNvPr>
            <p:cNvSpPr txBox="1"/>
            <p:nvPr/>
          </p:nvSpPr>
          <p:spPr>
            <a:xfrm rot="10800000">
              <a:off x="533355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494" name="文本框 493">
              <a:extLst>
                <a:ext uri="{FF2B5EF4-FFF2-40B4-BE49-F238E27FC236}">
                  <a16:creationId xmlns:a16="http://schemas.microsoft.com/office/drawing/2014/main" id="{92578739-05A3-6C46-9C8A-45E4A7DEB498}"/>
                </a:ext>
              </a:extLst>
            </p:cNvPr>
            <p:cNvSpPr txBox="1"/>
            <p:nvPr/>
          </p:nvSpPr>
          <p:spPr>
            <a:xfrm rot="10800000">
              <a:off x="490302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495" name="文本框 494">
              <a:extLst>
                <a:ext uri="{FF2B5EF4-FFF2-40B4-BE49-F238E27FC236}">
                  <a16:creationId xmlns:a16="http://schemas.microsoft.com/office/drawing/2014/main" id="{C0363131-9CCF-C64E-AE21-EAD1337E13B6}"/>
                </a:ext>
              </a:extLst>
            </p:cNvPr>
            <p:cNvSpPr txBox="1"/>
            <p:nvPr/>
          </p:nvSpPr>
          <p:spPr>
            <a:xfrm rot="10800000">
              <a:off x="498684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496" name="文本框 495">
              <a:extLst>
                <a:ext uri="{FF2B5EF4-FFF2-40B4-BE49-F238E27FC236}">
                  <a16:creationId xmlns:a16="http://schemas.microsoft.com/office/drawing/2014/main" id="{556A05A9-DF66-364D-965B-8C547475FAD2}"/>
                </a:ext>
              </a:extLst>
            </p:cNvPr>
            <p:cNvSpPr txBox="1"/>
            <p:nvPr/>
          </p:nvSpPr>
          <p:spPr>
            <a:xfrm rot="10800000">
              <a:off x="507701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497" name="文本框 496">
              <a:extLst>
                <a:ext uri="{FF2B5EF4-FFF2-40B4-BE49-F238E27FC236}">
                  <a16:creationId xmlns:a16="http://schemas.microsoft.com/office/drawing/2014/main" id="{7D2108D1-D439-0945-8382-AE0EB57DB33A}"/>
                </a:ext>
              </a:extLst>
            </p:cNvPr>
            <p:cNvSpPr txBox="1"/>
            <p:nvPr/>
          </p:nvSpPr>
          <p:spPr>
            <a:xfrm rot="10800000">
              <a:off x="464140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498" name="文本框 497">
              <a:extLst>
                <a:ext uri="{FF2B5EF4-FFF2-40B4-BE49-F238E27FC236}">
                  <a16:creationId xmlns:a16="http://schemas.microsoft.com/office/drawing/2014/main" id="{1FCF44F4-C0C7-7448-9F6D-C5080419F73F}"/>
                </a:ext>
              </a:extLst>
            </p:cNvPr>
            <p:cNvSpPr txBox="1"/>
            <p:nvPr/>
          </p:nvSpPr>
          <p:spPr>
            <a:xfrm rot="10800000">
              <a:off x="472522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499" name="文本框 498">
              <a:extLst>
                <a:ext uri="{FF2B5EF4-FFF2-40B4-BE49-F238E27FC236}">
                  <a16:creationId xmlns:a16="http://schemas.microsoft.com/office/drawing/2014/main" id="{ABDC3533-D81C-0C44-AE38-2EFF2380F9BC}"/>
                </a:ext>
              </a:extLst>
            </p:cNvPr>
            <p:cNvSpPr txBox="1"/>
            <p:nvPr/>
          </p:nvSpPr>
          <p:spPr>
            <a:xfrm rot="10800000">
              <a:off x="481539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00" name="文本框 499">
              <a:extLst>
                <a:ext uri="{FF2B5EF4-FFF2-40B4-BE49-F238E27FC236}">
                  <a16:creationId xmlns:a16="http://schemas.microsoft.com/office/drawing/2014/main" id="{54AB2F52-1ECF-6646-9DB6-1477A085DFA6}"/>
                </a:ext>
              </a:extLst>
            </p:cNvPr>
            <p:cNvSpPr txBox="1"/>
            <p:nvPr/>
          </p:nvSpPr>
          <p:spPr>
            <a:xfrm rot="10800000">
              <a:off x="438232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01" name="文本框 500">
              <a:extLst>
                <a:ext uri="{FF2B5EF4-FFF2-40B4-BE49-F238E27FC236}">
                  <a16:creationId xmlns:a16="http://schemas.microsoft.com/office/drawing/2014/main" id="{6D7BC00B-A28B-2E46-B245-8E8F1E1C0FBE}"/>
                </a:ext>
              </a:extLst>
            </p:cNvPr>
            <p:cNvSpPr txBox="1"/>
            <p:nvPr/>
          </p:nvSpPr>
          <p:spPr>
            <a:xfrm rot="10800000">
              <a:off x="446614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02" name="文本框 501">
              <a:extLst>
                <a:ext uri="{FF2B5EF4-FFF2-40B4-BE49-F238E27FC236}">
                  <a16:creationId xmlns:a16="http://schemas.microsoft.com/office/drawing/2014/main" id="{790C1C0D-62F8-FE44-BD0E-40730F798B47}"/>
                </a:ext>
              </a:extLst>
            </p:cNvPr>
            <p:cNvSpPr txBox="1"/>
            <p:nvPr/>
          </p:nvSpPr>
          <p:spPr>
            <a:xfrm rot="10800000">
              <a:off x="455631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03" name="文本框 502">
              <a:extLst>
                <a:ext uri="{FF2B5EF4-FFF2-40B4-BE49-F238E27FC236}">
                  <a16:creationId xmlns:a16="http://schemas.microsoft.com/office/drawing/2014/main" id="{600AA17D-F8CC-D944-BDA2-E5E0CD94FEE1}"/>
                </a:ext>
              </a:extLst>
            </p:cNvPr>
            <p:cNvSpPr txBox="1"/>
            <p:nvPr/>
          </p:nvSpPr>
          <p:spPr>
            <a:xfrm rot="10800000">
              <a:off x="412070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04" name="文本框 503">
              <a:extLst>
                <a:ext uri="{FF2B5EF4-FFF2-40B4-BE49-F238E27FC236}">
                  <a16:creationId xmlns:a16="http://schemas.microsoft.com/office/drawing/2014/main" id="{33FC912E-2241-D241-B8C5-D86ED8703807}"/>
                </a:ext>
              </a:extLst>
            </p:cNvPr>
            <p:cNvSpPr txBox="1"/>
            <p:nvPr/>
          </p:nvSpPr>
          <p:spPr>
            <a:xfrm rot="10800000">
              <a:off x="420452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05" name="文本框 504">
              <a:extLst>
                <a:ext uri="{FF2B5EF4-FFF2-40B4-BE49-F238E27FC236}">
                  <a16:creationId xmlns:a16="http://schemas.microsoft.com/office/drawing/2014/main" id="{EF43FCA3-A1C9-E84B-844E-9523F60D9928}"/>
                </a:ext>
              </a:extLst>
            </p:cNvPr>
            <p:cNvSpPr txBox="1"/>
            <p:nvPr/>
          </p:nvSpPr>
          <p:spPr>
            <a:xfrm rot="10800000">
              <a:off x="429469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06" name="文本框 505">
              <a:extLst>
                <a:ext uri="{FF2B5EF4-FFF2-40B4-BE49-F238E27FC236}">
                  <a16:creationId xmlns:a16="http://schemas.microsoft.com/office/drawing/2014/main" id="{4D1BEEC7-1921-1E4C-879F-92826E95F699}"/>
                </a:ext>
              </a:extLst>
            </p:cNvPr>
            <p:cNvSpPr txBox="1"/>
            <p:nvPr/>
          </p:nvSpPr>
          <p:spPr>
            <a:xfrm rot="10800000">
              <a:off x="385908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07" name="文本框 506">
              <a:extLst>
                <a:ext uri="{FF2B5EF4-FFF2-40B4-BE49-F238E27FC236}">
                  <a16:creationId xmlns:a16="http://schemas.microsoft.com/office/drawing/2014/main" id="{DE2FA5B9-2997-BE49-82D8-7EA535215F75}"/>
                </a:ext>
              </a:extLst>
            </p:cNvPr>
            <p:cNvSpPr txBox="1"/>
            <p:nvPr/>
          </p:nvSpPr>
          <p:spPr>
            <a:xfrm rot="10800000">
              <a:off x="394290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08" name="文本框 507">
              <a:extLst>
                <a:ext uri="{FF2B5EF4-FFF2-40B4-BE49-F238E27FC236}">
                  <a16:creationId xmlns:a16="http://schemas.microsoft.com/office/drawing/2014/main" id="{A81CD7B9-D72A-134D-B39D-EF188DCF91D1}"/>
                </a:ext>
              </a:extLst>
            </p:cNvPr>
            <p:cNvSpPr txBox="1"/>
            <p:nvPr/>
          </p:nvSpPr>
          <p:spPr>
            <a:xfrm rot="10800000">
              <a:off x="403307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09" name="文本框 508">
              <a:extLst>
                <a:ext uri="{FF2B5EF4-FFF2-40B4-BE49-F238E27FC236}">
                  <a16:creationId xmlns:a16="http://schemas.microsoft.com/office/drawing/2014/main" id="{79E670CE-CCB4-2848-888C-20B480B0657D}"/>
                </a:ext>
              </a:extLst>
            </p:cNvPr>
            <p:cNvSpPr txBox="1"/>
            <p:nvPr/>
          </p:nvSpPr>
          <p:spPr>
            <a:xfrm rot="10800000">
              <a:off x="359746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10" name="文本框 509">
              <a:extLst>
                <a:ext uri="{FF2B5EF4-FFF2-40B4-BE49-F238E27FC236}">
                  <a16:creationId xmlns:a16="http://schemas.microsoft.com/office/drawing/2014/main" id="{B22F4120-8865-084B-B39F-9555357DBCFB}"/>
                </a:ext>
              </a:extLst>
            </p:cNvPr>
            <p:cNvSpPr txBox="1"/>
            <p:nvPr/>
          </p:nvSpPr>
          <p:spPr>
            <a:xfrm rot="10800000">
              <a:off x="368128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11" name="文本框 510">
              <a:extLst>
                <a:ext uri="{FF2B5EF4-FFF2-40B4-BE49-F238E27FC236}">
                  <a16:creationId xmlns:a16="http://schemas.microsoft.com/office/drawing/2014/main" id="{1851270F-F683-864C-A90D-9A7CFF9850ED}"/>
                </a:ext>
              </a:extLst>
            </p:cNvPr>
            <p:cNvSpPr txBox="1"/>
            <p:nvPr/>
          </p:nvSpPr>
          <p:spPr>
            <a:xfrm rot="10800000">
              <a:off x="377145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12" name="文本框 511">
              <a:extLst>
                <a:ext uri="{FF2B5EF4-FFF2-40B4-BE49-F238E27FC236}">
                  <a16:creationId xmlns:a16="http://schemas.microsoft.com/office/drawing/2014/main" id="{82A93596-7A3F-4F44-81E8-3FE5C8F23F90}"/>
                </a:ext>
              </a:extLst>
            </p:cNvPr>
            <p:cNvSpPr txBox="1"/>
            <p:nvPr/>
          </p:nvSpPr>
          <p:spPr>
            <a:xfrm rot="10800000">
              <a:off x="333838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13" name="文本框 512">
              <a:extLst>
                <a:ext uri="{FF2B5EF4-FFF2-40B4-BE49-F238E27FC236}">
                  <a16:creationId xmlns:a16="http://schemas.microsoft.com/office/drawing/2014/main" id="{1B3368D9-FE83-1C4E-A020-9CFE62D345FA}"/>
                </a:ext>
              </a:extLst>
            </p:cNvPr>
            <p:cNvSpPr txBox="1"/>
            <p:nvPr/>
          </p:nvSpPr>
          <p:spPr>
            <a:xfrm rot="10800000">
              <a:off x="342220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14" name="文本框 513">
              <a:extLst>
                <a:ext uri="{FF2B5EF4-FFF2-40B4-BE49-F238E27FC236}">
                  <a16:creationId xmlns:a16="http://schemas.microsoft.com/office/drawing/2014/main" id="{6E2E04EF-71A8-2845-81C6-6C13C53CC72B}"/>
                </a:ext>
              </a:extLst>
            </p:cNvPr>
            <p:cNvSpPr txBox="1"/>
            <p:nvPr/>
          </p:nvSpPr>
          <p:spPr>
            <a:xfrm rot="10800000">
              <a:off x="351237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15" name="文本框 514">
              <a:extLst>
                <a:ext uri="{FF2B5EF4-FFF2-40B4-BE49-F238E27FC236}">
                  <a16:creationId xmlns:a16="http://schemas.microsoft.com/office/drawing/2014/main" id="{E4E413B1-E1E8-5F47-9A85-E6FB595D5475}"/>
                </a:ext>
              </a:extLst>
            </p:cNvPr>
            <p:cNvSpPr txBox="1"/>
            <p:nvPr/>
          </p:nvSpPr>
          <p:spPr>
            <a:xfrm rot="10800000">
              <a:off x="307676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16" name="文本框 515">
              <a:extLst>
                <a:ext uri="{FF2B5EF4-FFF2-40B4-BE49-F238E27FC236}">
                  <a16:creationId xmlns:a16="http://schemas.microsoft.com/office/drawing/2014/main" id="{B3FD2221-F26C-8942-BCD2-F44E82703ABC}"/>
                </a:ext>
              </a:extLst>
            </p:cNvPr>
            <p:cNvSpPr txBox="1"/>
            <p:nvPr/>
          </p:nvSpPr>
          <p:spPr>
            <a:xfrm rot="10800000">
              <a:off x="316058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17" name="文本框 516">
              <a:extLst>
                <a:ext uri="{FF2B5EF4-FFF2-40B4-BE49-F238E27FC236}">
                  <a16:creationId xmlns:a16="http://schemas.microsoft.com/office/drawing/2014/main" id="{10DEDD46-737C-3C44-9297-99B6107E9EF3}"/>
                </a:ext>
              </a:extLst>
            </p:cNvPr>
            <p:cNvSpPr txBox="1"/>
            <p:nvPr/>
          </p:nvSpPr>
          <p:spPr>
            <a:xfrm rot="10800000">
              <a:off x="325075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18" name="文本框 517">
              <a:extLst>
                <a:ext uri="{FF2B5EF4-FFF2-40B4-BE49-F238E27FC236}">
                  <a16:creationId xmlns:a16="http://schemas.microsoft.com/office/drawing/2014/main" id="{C61102D4-9514-2D48-9FB8-977279FB43D0}"/>
                </a:ext>
              </a:extLst>
            </p:cNvPr>
            <p:cNvSpPr txBox="1"/>
            <p:nvPr/>
          </p:nvSpPr>
          <p:spPr>
            <a:xfrm rot="10800000">
              <a:off x="282022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19" name="文本框 518">
              <a:extLst>
                <a:ext uri="{FF2B5EF4-FFF2-40B4-BE49-F238E27FC236}">
                  <a16:creationId xmlns:a16="http://schemas.microsoft.com/office/drawing/2014/main" id="{A09C5160-C2E5-BC49-A65F-FCC626789E48}"/>
                </a:ext>
              </a:extLst>
            </p:cNvPr>
            <p:cNvSpPr txBox="1"/>
            <p:nvPr/>
          </p:nvSpPr>
          <p:spPr>
            <a:xfrm rot="10800000">
              <a:off x="290404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20" name="文本框 519">
              <a:extLst>
                <a:ext uri="{FF2B5EF4-FFF2-40B4-BE49-F238E27FC236}">
                  <a16:creationId xmlns:a16="http://schemas.microsoft.com/office/drawing/2014/main" id="{9F57BB3C-6769-4E43-BC78-D5E3F0FE42E0}"/>
                </a:ext>
              </a:extLst>
            </p:cNvPr>
            <p:cNvSpPr txBox="1"/>
            <p:nvPr/>
          </p:nvSpPr>
          <p:spPr>
            <a:xfrm rot="10800000">
              <a:off x="299421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21" name="文本框 520">
              <a:extLst>
                <a:ext uri="{FF2B5EF4-FFF2-40B4-BE49-F238E27FC236}">
                  <a16:creationId xmlns:a16="http://schemas.microsoft.com/office/drawing/2014/main" id="{016991BC-1CEE-4343-BEC9-FD8F8D049BC0}"/>
                </a:ext>
              </a:extLst>
            </p:cNvPr>
            <p:cNvSpPr txBox="1"/>
            <p:nvPr/>
          </p:nvSpPr>
          <p:spPr>
            <a:xfrm rot="10800000">
              <a:off x="255860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22" name="文本框 521">
              <a:extLst>
                <a:ext uri="{FF2B5EF4-FFF2-40B4-BE49-F238E27FC236}">
                  <a16:creationId xmlns:a16="http://schemas.microsoft.com/office/drawing/2014/main" id="{2192C58F-6A05-8949-A316-ED01F65CE00E}"/>
                </a:ext>
              </a:extLst>
            </p:cNvPr>
            <p:cNvSpPr txBox="1"/>
            <p:nvPr/>
          </p:nvSpPr>
          <p:spPr>
            <a:xfrm rot="10800000">
              <a:off x="264242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23" name="文本框 522">
              <a:extLst>
                <a:ext uri="{FF2B5EF4-FFF2-40B4-BE49-F238E27FC236}">
                  <a16:creationId xmlns:a16="http://schemas.microsoft.com/office/drawing/2014/main" id="{4E963B8D-3164-5342-BAE2-D1FDC9BF7143}"/>
                </a:ext>
              </a:extLst>
            </p:cNvPr>
            <p:cNvSpPr txBox="1"/>
            <p:nvPr/>
          </p:nvSpPr>
          <p:spPr>
            <a:xfrm rot="10800000">
              <a:off x="273259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24" name="文本框 523">
              <a:extLst>
                <a:ext uri="{FF2B5EF4-FFF2-40B4-BE49-F238E27FC236}">
                  <a16:creationId xmlns:a16="http://schemas.microsoft.com/office/drawing/2014/main" id="{F0E415CA-B870-8745-B0D9-E058B2D31F9E}"/>
                </a:ext>
              </a:extLst>
            </p:cNvPr>
            <p:cNvSpPr txBox="1"/>
            <p:nvPr/>
          </p:nvSpPr>
          <p:spPr>
            <a:xfrm rot="10800000">
              <a:off x="229952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25" name="文本框 524">
              <a:extLst>
                <a:ext uri="{FF2B5EF4-FFF2-40B4-BE49-F238E27FC236}">
                  <a16:creationId xmlns:a16="http://schemas.microsoft.com/office/drawing/2014/main" id="{2575A07E-BB4C-5342-A3F1-AB00888F5971}"/>
                </a:ext>
              </a:extLst>
            </p:cNvPr>
            <p:cNvSpPr txBox="1"/>
            <p:nvPr/>
          </p:nvSpPr>
          <p:spPr>
            <a:xfrm rot="10800000">
              <a:off x="238334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26" name="文本框 525">
              <a:extLst>
                <a:ext uri="{FF2B5EF4-FFF2-40B4-BE49-F238E27FC236}">
                  <a16:creationId xmlns:a16="http://schemas.microsoft.com/office/drawing/2014/main" id="{EEFC09FB-B9E2-9047-9074-93F9DF1A7151}"/>
                </a:ext>
              </a:extLst>
            </p:cNvPr>
            <p:cNvSpPr txBox="1"/>
            <p:nvPr/>
          </p:nvSpPr>
          <p:spPr>
            <a:xfrm rot="10800000">
              <a:off x="247351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27" name="文本框 526">
              <a:extLst>
                <a:ext uri="{FF2B5EF4-FFF2-40B4-BE49-F238E27FC236}">
                  <a16:creationId xmlns:a16="http://schemas.microsoft.com/office/drawing/2014/main" id="{62684930-8B3A-9B40-8FC1-D702F4763EF3}"/>
                </a:ext>
              </a:extLst>
            </p:cNvPr>
            <p:cNvSpPr txBox="1"/>
            <p:nvPr/>
          </p:nvSpPr>
          <p:spPr>
            <a:xfrm rot="10800000">
              <a:off x="203790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28" name="文本框 527">
              <a:extLst>
                <a:ext uri="{FF2B5EF4-FFF2-40B4-BE49-F238E27FC236}">
                  <a16:creationId xmlns:a16="http://schemas.microsoft.com/office/drawing/2014/main" id="{30091854-69A6-8B4A-9062-1515EB34DA83}"/>
                </a:ext>
              </a:extLst>
            </p:cNvPr>
            <p:cNvSpPr txBox="1"/>
            <p:nvPr/>
          </p:nvSpPr>
          <p:spPr>
            <a:xfrm rot="10800000">
              <a:off x="212172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29" name="文本框 528">
              <a:extLst>
                <a:ext uri="{FF2B5EF4-FFF2-40B4-BE49-F238E27FC236}">
                  <a16:creationId xmlns:a16="http://schemas.microsoft.com/office/drawing/2014/main" id="{56D82E4D-B64D-C44D-B296-BFA7238FAECD}"/>
                </a:ext>
              </a:extLst>
            </p:cNvPr>
            <p:cNvSpPr txBox="1"/>
            <p:nvPr/>
          </p:nvSpPr>
          <p:spPr>
            <a:xfrm rot="10800000">
              <a:off x="2211891"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30" name="文本框 529">
              <a:extLst>
                <a:ext uri="{FF2B5EF4-FFF2-40B4-BE49-F238E27FC236}">
                  <a16:creationId xmlns:a16="http://schemas.microsoft.com/office/drawing/2014/main" id="{3A2D6956-597C-6A43-B647-1AAC195586A2}"/>
                </a:ext>
              </a:extLst>
            </p:cNvPr>
            <p:cNvSpPr txBox="1"/>
            <p:nvPr/>
          </p:nvSpPr>
          <p:spPr>
            <a:xfrm rot="10800000">
              <a:off x="177818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31" name="文本框 530">
              <a:extLst>
                <a:ext uri="{FF2B5EF4-FFF2-40B4-BE49-F238E27FC236}">
                  <a16:creationId xmlns:a16="http://schemas.microsoft.com/office/drawing/2014/main" id="{7AC720D2-1580-4845-9E91-7FB13B8A1732}"/>
                </a:ext>
              </a:extLst>
            </p:cNvPr>
            <p:cNvSpPr txBox="1"/>
            <p:nvPr/>
          </p:nvSpPr>
          <p:spPr>
            <a:xfrm rot="10800000">
              <a:off x="186200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32" name="文本框 531">
              <a:extLst>
                <a:ext uri="{FF2B5EF4-FFF2-40B4-BE49-F238E27FC236}">
                  <a16:creationId xmlns:a16="http://schemas.microsoft.com/office/drawing/2014/main" id="{63203444-1D1E-3E40-BC6A-C25820A05A68}"/>
                </a:ext>
              </a:extLst>
            </p:cNvPr>
            <p:cNvSpPr txBox="1"/>
            <p:nvPr/>
          </p:nvSpPr>
          <p:spPr>
            <a:xfrm rot="10800000">
              <a:off x="195217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33" name="文本框 532">
              <a:extLst>
                <a:ext uri="{FF2B5EF4-FFF2-40B4-BE49-F238E27FC236}">
                  <a16:creationId xmlns:a16="http://schemas.microsoft.com/office/drawing/2014/main" id="{01981B4E-8177-8F4D-AD7F-FE68BBCABED0}"/>
                </a:ext>
              </a:extLst>
            </p:cNvPr>
            <p:cNvSpPr txBox="1"/>
            <p:nvPr/>
          </p:nvSpPr>
          <p:spPr>
            <a:xfrm rot="10800000">
              <a:off x="151656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34" name="文本框 533">
              <a:extLst>
                <a:ext uri="{FF2B5EF4-FFF2-40B4-BE49-F238E27FC236}">
                  <a16:creationId xmlns:a16="http://schemas.microsoft.com/office/drawing/2014/main" id="{0E27FF69-3835-F146-AD9A-CC03CF10CDDA}"/>
                </a:ext>
              </a:extLst>
            </p:cNvPr>
            <p:cNvSpPr txBox="1"/>
            <p:nvPr/>
          </p:nvSpPr>
          <p:spPr>
            <a:xfrm rot="10800000">
              <a:off x="160038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35" name="文本框 534">
              <a:extLst>
                <a:ext uri="{FF2B5EF4-FFF2-40B4-BE49-F238E27FC236}">
                  <a16:creationId xmlns:a16="http://schemas.microsoft.com/office/drawing/2014/main" id="{2775F433-DE5F-6544-95BA-555DA183F8A2}"/>
                </a:ext>
              </a:extLst>
            </p:cNvPr>
            <p:cNvSpPr txBox="1"/>
            <p:nvPr/>
          </p:nvSpPr>
          <p:spPr>
            <a:xfrm rot="10800000">
              <a:off x="169055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36" name="文本框 535">
              <a:extLst>
                <a:ext uri="{FF2B5EF4-FFF2-40B4-BE49-F238E27FC236}">
                  <a16:creationId xmlns:a16="http://schemas.microsoft.com/office/drawing/2014/main" id="{30FECDCD-7FDC-504E-85C9-46C10DA4B447}"/>
                </a:ext>
              </a:extLst>
            </p:cNvPr>
            <p:cNvSpPr txBox="1"/>
            <p:nvPr/>
          </p:nvSpPr>
          <p:spPr>
            <a:xfrm rot="10800000">
              <a:off x="125748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37" name="文本框 536">
              <a:extLst>
                <a:ext uri="{FF2B5EF4-FFF2-40B4-BE49-F238E27FC236}">
                  <a16:creationId xmlns:a16="http://schemas.microsoft.com/office/drawing/2014/main" id="{F1450FD8-7479-EE42-80F9-DC531A417618}"/>
                </a:ext>
              </a:extLst>
            </p:cNvPr>
            <p:cNvSpPr txBox="1"/>
            <p:nvPr/>
          </p:nvSpPr>
          <p:spPr>
            <a:xfrm rot="10800000">
              <a:off x="134130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38" name="文本框 537">
              <a:extLst>
                <a:ext uri="{FF2B5EF4-FFF2-40B4-BE49-F238E27FC236}">
                  <a16:creationId xmlns:a16="http://schemas.microsoft.com/office/drawing/2014/main" id="{1CF04D1B-A1A3-8444-997A-492A947986FF}"/>
                </a:ext>
              </a:extLst>
            </p:cNvPr>
            <p:cNvSpPr txBox="1"/>
            <p:nvPr/>
          </p:nvSpPr>
          <p:spPr>
            <a:xfrm rot="10800000">
              <a:off x="143147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39" name="文本框 538">
              <a:extLst>
                <a:ext uri="{FF2B5EF4-FFF2-40B4-BE49-F238E27FC236}">
                  <a16:creationId xmlns:a16="http://schemas.microsoft.com/office/drawing/2014/main" id="{4F2EC973-6EB0-CF45-BF14-706D67B87DCB}"/>
                </a:ext>
              </a:extLst>
            </p:cNvPr>
            <p:cNvSpPr txBox="1"/>
            <p:nvPr/>
          </p:nvSpPr>
          <p:spPr>
            <a:xfrm rot="10800000">
              <a:off x="99586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40" name="文本框 539">
              <a:extLst>
                <a:ext uri="{FF2B5EF4-FFF2-40B4-BE49-F238E27FC236}">
                  <a16:creationId xmlns:a16="http://schemas.microsoft.com/office/drawing/2014/main" id="{17955239-BB52-884E-93F1-C7BB99F85CB7}"/>
                </a:ext>
              </a:extLst>
            </p:cNvPr>
            <p:cNvSpPr txBox="1"/>
            <p:nvPr/>
          </p:nvSpPr>
          <p:spPr>
            <a:xfrm rot="10800000">
              <a:off x="107968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41" name="文本框 540">
              <a:extLst>
                <a:ext uri="{FF2B5EF4-FFF2-40B4-BE49-F238E27FC236}">
                  <a16:creationId xmlns:a16="http://schemas.microsoft.com/office/drawing/2014/main" id="{08046CC4-B8C7-944D-A6EF-97B4AE470005}"/>
                </a:ext>
              </a:extLst>
            </p:cNvPr>
            <p:cNvSpPr txBox="1"/>
            <p:nvPr/>
          </p:nvSpPr>
          <p:spPr>
            <a:xfrm rot="10800000">
              <a:off x="116985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42" name="文本框 541">
              <a:extLst>
                <a:ext uri="{FF2B5EF4-FFF2-40B4-BE49-F238E27FC236}">
                  <a16:creationId xmlns:a16="http://schemas.microsoft.com/office/drawing/2014/main" id="{B3A2D07E-433C-FD48-BBF9-9B57BFB7CDEB}"/>
                </a:ext>
              </a:extLst>
            </p:cNvPr>
            <p:cNvSpPr txBox="1"/>
            <p:nvPr/>
          </p:nvSpPr>
          <p:spPr>
            <a:xfrm rot="10800000">
              <a:off x="73932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43" name="文本框 542">
              <a:extLst>
                <a:ext uri="{FF2B5EF4-FFF2-40B4-BE49-F238E27FC236}">
                  <a16:creationId xmlns:a16="http://schemas.microsoft.com/office/drawing/2014/main" id="{2C14D4C8-3A30-7641-A431-306A856D1BE0}"/>
                </a:ext>
              </a:extLst>
            </p:cNvPr>
            <p:cNvSpPr txBox="1"/>
            <p:nvPr/>
          </p:nvSpPr>
          <p:spPr>
            <a:xfrm rot="10800000">
              <a:off x="82314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44" name="文本框 543">
              <a:extLst>
                <a:ext uri="{FF2B5EF4-FFF2-40B4-BE49-F238E27FC236}">
                  <a16:creationId xmlns:a16="http://schemas.microsoft.com/office/drawing/2014/main" id="{A279A097-8937-C44C-952C-30175A40666C}"/>
                </a:ext>
              </a:extLst>
            </p:cNvPr>
            <p:cNvSpPr txBox="1"/>
            <p:nvPr/>
          </p:nvSpPr>
          <p:spPr>
            <a:xfrm rot="10800000">
              <a:off x="91331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sp>
          <p:nvSpPr>
            <p:cNvPr id="545" name="文本框 544">
              <a:extLst>
                <a:ext uri="{FF2B5EF4-FFF2-40B4-BE49-F238E27FC236}">
                  <a16:creationId xmlns:a16="http://schemas.microsoft.com/office/drawing/2014/main" id="{4C432D40-A687-A242-9889-A1B72F71A32D}"/>
                </a:ext>
              </a:extLst>
            </p:cNvPr>
            <p:cNvSpPr txBox="1"/>
            <p:nvPr/>
          </p:nvSpPr>
          <p:spPr>
            <a:xfrm rot="10800000">
              <a:off x="47770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CM1</a:t>
              </a:r>
            </a:p>
          </p:txBody>
        </p:sp>
        <p:sp>
          <p:nvSpPr>
            <p:cNvPr id="546" name="文本框 545">
              <a:extLst>
                <a:ext uri="{FF2B5EF4-FFF2-40B4-BE49-F238E27FC236}">
                  <a16:creationId xmlns:a16="http://schemas.microsoft.com/office/drawing/2014/main" id="{A3EE1F1E-8F6C-4D41-BD11-34D95D1D1F69}"/>
                </a:ext>
              </a:extLst>
            </p:cNvPr>
            <p:cNvSpPr txBox="1"/>
            <p:nvPr/>
          </p:nvSpPr>
          <p:spPr>
            <a:xfrm rot="10800000">
              <a:off x="56152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CM2</a:t>
              </a:r>
            </a:p>
          </p:txBody>
        </p:sp>
        <p:sp>
          <p:nvSpPr>
            <p:cNvPr id="547" name="文本框 546">
              <a:extLst>
                <a:ext uri="{FF2B5EF4-FFF2-40B4-BE49-F238E27FC236}">
                  <a16:creationId xmlns:a16="http://schemas.microsoft.com/office/drawing/2014/main" id="{74AD5758-63D7-1543-A331-621DBD198D5A}"/>
                </a:ext>
              </a:extLst>
            </p:cNvPr>
            <p:cNvSpPr txBox="1"/>
            <p:nvPr/>
          </p:nvSpPr>
          <p:spPr>
            <a:xfrm rot="10800000">
              <a:off x="651696" y="4982783"/>
              <a:ext cx="276999" cy="312420"/>
            </a:xfrm>
            <a:prstGeom prst="rect">
              <a:avLst/>
            </a:prstGeom>
            <a:noFill/>
          </p:spPr>
          <p:txBody>
            <a:bodyPr vert="eaVert" wrap="square" rtlCol="0">
              <a:spAutoFit/>
            </a:bodyPr>
            <a:lstStyle/>
            <a:p>
              <a:r>
                <a:rPr lang="en-US" altLang="zh-CN" sz="600" dirty="0">
                  <a:latin typeface="Arial" panose="020B0604020202020204" pitchFamily="34" charset="0"/>
                  <a:cs typeface="Arial" panose="020B0604020202020204" pitchFamily="34" charset="0"/>
                </a:rPr>
                <a:t>CM3</a:t>
              </a:r>
            </a:p>
          </p:txBody>
        </p:sp>
        <p:grpSp>
          <p:nvGrpSpPr>
            <p:cNvPr id="573" name="组合 572">
              <a:extLst>
                <a:ext uri="{FF2B5EF4-FFF2-40B4-BE49-F238E27FC236}">
                  <a16:creationId xmlns:a16="http://schemas.microsoft.com/office/drawing/2014/main" id="{69232A79-AD9E-4944-993E-371963B2B0C7}"/>
                </a:ext>
              </a:extLst>
            </p:cNvPr>
            <p:cNvGrpSpPr/>
            <p:nvPr/>
          </p:nvGrpSpPr>
          <p:grpSpPr>
            <a:xfrm>
              <a:off x="579738" y="5282368"/>
              <a:ext cx="5707565" cy="0"/>
              <a:chOff x="621628" y="8192766"/>
              <a:chExt cx="5707565" cy="0"/>
            </a:xfrm>
          </p:grpSpPr>
          <p:cxnSp>
            <p:nvCxnSpPr>
              <p:cNvPr id="574" name="直接连接符 9">
                <a:extLst>
                  <a:ext uri="{FF2B5EF4-FFF2-40B4-BE49-F238E27FC236}">
                    <a16:creationId xmlns:a16="http://schemas.microsoft.com/office/drawing/2014/main" id="{A5E88A15-2B61-6643-8085-131C649F0C62}"/>
                  </a:ext>
                </a:extLst>
              </p:cNvPr>
              <p:cNvCxnSpPr/>
              <p:nvPr/>
            </p:nvCxnSpPr>
            <p:spPr>
              <a:xfrm>
                <a:off x="621628"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75" name="直接连接符 452">
                <a:extLst>
                  <a:ext uri="{FF2B5EF4-FFF2-40B4-BE49-F238E27FC236}">
                    <a16:creationId xmlns:a16="http://schemas.microsoft.com/office/drawing/2014/main" id="{9EFEE8A0-1275-FA4F-B6E4-CABB73F99B28}"/>
                  </a:ext>
                </a:extLst>
              </p:cNvPr>
              <p:cNvCxnSpPr/>
              <p:nvPr/>
            </p:nvCxnSpPr>
            <p:spPr>
              <a:xfrm>
                <a:off x="882274"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76" name="直接连接符 454">
                <a:extLst>
                  <a:ext uri="{FF2B5EF4-FFF2-40B4-BE49-F238E27FC236}">
                    <a16:creationId xmlns:a16="http://schemas.microsoft.com/office/drawing/2014/main" id="{A742DEA7-F092-E543-AEDF-8F88F255FC8D}"/>
                  </a:ext>
                </a:extLst>
              </p:cNvPr>
              <p:cNvCxnSpPr/>
              <p:nvPr/>
            </p:nvCxnSpPr>
            <p:spPr>
              <a:xfrm>
                <a:off x="1142920"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77" name="直接连接符 470">
                <a:extLst>
                  <a:ext uri="{FF2B5EF4-FFF2-40B4-BE49-F238E27FC236}">
                    <a16:creationId xmlns:a16="http://schemas.microsoft.com/office/drawing/2014/main" id="{9A7B3E59-536E-5C44-9B94-00674880AD3B}"/>
                  </a:ext>
                </a:extLst>
              </p:cNvPr>
              <p:cNvCxnSpPr/>
              <p:nvPr/>
            </p:nvCxnSpPr>
            <p:spPr>
              <a:xfrm>
                <a:off x="1403566"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78" name="直接连接符 471">
                <a:extLst>
                  <a:ext uri="{FF2B5EF4-FFF2-40B4-BE49-F238E27FC236}">
                    <a16:creationId xmlns:a16="http://schemas.microsoft.com/office/drawing/2014/main" id="{72ACD80A-34F8-BA4F-AD43-6EE4D43340BF}"/>
                  </a:ext>
                </a:extLst>
              </p:cNvPr>
              <p:cNvCxnSpPr/>
              <p:nvPr/>
            </p:nvCxnSpPr>
            <p:spPr>
              <a:xfrm>
                <a:off x="1664212"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79" name="直接连接符 475">
                <a:extLst>
                  <a:ext uri="{FF2B5EF4-FFF2-40B4-BE49-F238E27FC236}">
                    <a16:creationId xmlns:a16="http://schemas.microsoft.com/office/drawing/2014/main" id="{0A2D7941-E618-1240-9C3E-4AF9D98FAA5E}"/>
                  </a:ext>
                </a:extLst>
              </p:cNvPr>
              <p:cNvCxnSpPr/>
              <p:nvPr/>
            </p:nvCxnSpPr>
            <p:spPr>
              <a:xfrm>
                <a:off x="1924858"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80" name="直接连接符 478">
                <a:extLst>
                  <a:ext uri="{FF2B5EF4-FFF2-40B4-BE49-F238E27FC236}">
                    <a16:creationId xmlns:a16="http://schemas.microsoft.com/office/drawing/2014/main" id="{B445F4F5-728A-9743-A6DD-0BDA8CB54B98}"/>
                  </a:ext>
                </a:extLst>
              </p:cNvPr>
              <p:cNvCxnSpPr/>
              <p:nvPr/>
            </p:nvCxnSpPr>
            <p:spPr>
              <a:xfrm>
                <a:off x="2185504"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81" name="直接连接符 479">
                <a:extLst>
                  <a:ext uri="{FF2B5EF4-FFF2-40B4-BE49-F238E27FC236}">
                    <a16:creationId xmlns:a16="http://schemas.microsoft.com/office/drawing/2014/main" id="{4B0ADB07-D619-8543-B0F6-C54AAA9D57C9}"/>
                  </a:ext>
                </a:extLst>
              </p:cNvPr>
              <p:cNvCxnSpPr/>
              <p:nvPr/>
            </p:nvCxnSpPr>
            <p:spPr>
              <a:xfrm>
                <a:off x="2446150"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82" name="直接连接符 482">
                <a:extLst>
                  <a:ext uri="{FF2B5EF4-FFF2-40B4-BE49-F238E27FC236}">
                    <a16:creationId xmlns:a16="http://schemas.microsoft.com/office/drawing/2014/main" id="{09B6EE31-9E76-CB4C-9877-E27B2B77C031}"/>
                  </a:ext>
                </a:extLst>
              </p:cNvPr>
              <p:cNvCxnSpPr/>
              <p:nvPr/>
            </p:nvCxnSpPr>
            <p:spPr>
              <a:xfrm>
                <a:off x="2706796"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83" name="直接连接符 483">
                <a:extLst>
                  <a:ext uri="{FF2B5EF4-FFF2-40B4-BE49-F238E27FC236}">
                    <a16:creationId xmlns:a16="http://schemas.microsoft.com/office/drawing/2014/main" id="{6E4129A4-71A9-5244-88DF-5DCDE53B621C}"/>
                  </a:ext>
                </a:extLst>
              </p:cNvPr>
              <p:cNvCxnSpPr/>
              <p:nvPr/>
            </p:nvCxnSpPr>
            <p:spPr>
              <a:xfrm>
                <a:off x="2967442"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84" name="直接连接符 484">
                <a:extLst>
                  <a:ext uri="{FF2B5EF4-FFF2-40B4-BE49-F238E27FC236}">
                    <a16:creationId xmlns:a16="http://schemas.microsoft.com/office/drawing/2014/main" id="{2526F4D1-B268-9944-85CD-138BB4762D14}"/>
                  </a:ext>
                </a:extLst>
              </p:cNvPr>
              <p:cNvCxnSpPr/>
              <p:nvPr/>
            </p:nvCxnSpPr>
            <p:spPr>
              <a:xfrm>
                <a:off x="3228088"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85" name="直接连接符 485">
                <a:extLst>
                  <a:ext uri="{FF2B5EF4-FFF2-40B4-BE49-F238E27FC236}">
                    <a16:creationId xmlns:a16="http://schemas.microsoft.com/office/drawing/2014/main" id="{4D196EF8-8827-9B41-B4F7-15414F57ADDF}"/>
                  </a:ext>
                </a:extLst>
              </p:cNvPr>
              <p:cNvCxnSpPr/>
              <p:nvPr/>
            </p:nvCxnSpPr>
            <p:spPr>
              <a:xfrm>
                <a:off x="3488734"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86" name="直接连接符 486">
                <a:extLst>
                  <a:ext uri="{FF2B5EF4-FFF2-40B4-BE49-F238E27FC236}">
                    <a16:creationId xmlns:a16="http://schemas.microsoft.com/office/drawing/2014/main" id="{7371366C-A719-B549-9C1F-E54D1B5201C2}"/>
                  </a:ext>
                </a:extLst>
              </p:cNvPr>
              <p:cNvCxnSpPr/>
              <p:nvPr/>
            </p:nvCxnSpPr>
            <p:spPr>
              <a:xfrm>
                <a:off x="3749380"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87" name="直接连接符 487">
                <a:extLst>
                  <a:ext uri="{FF2B5EF4-FFF2-40B4-BE49-F238E27FC236}">
                    <a16:creationId xmlns:a16="http://schemas.microsoft.com/office/drawing/2014/main" id="{B3D69F76-602C-3E4B-94B0-5D1697174AC6}"/>
                  </a:ext>
                </a:extLst>
              </p:cNvPr>
              <p:cNvCxnSpPr/>
              <p:nvPr/>
            </p:nvCxnSpPr>
            <p:spPr>
              <a:xfrm>
                <a:off x="4010026"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88" name="直接连接符 488">
                <a:extLst>
                  <a:ext uri="{FF2B5EF4-FFF2-40B4-BE49-F238E27FC236}">
                    <a16:creationId xmlns:a16="http://schemas.microsoft.com/office/drawing/2014/main" id="{1E130BCB-3F44-6F4A-AB9B-A6796910384A}"/>
                  </a:ext>
                </a:extLst>
              </p:cNvPr>
              <p:cNvCxnSpPr/>
              <p:nvPr/>
            </p:nvCxnSpPr>
            <p:spPr>
              <a:xfrm>
                <a:off x="4270672"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89" name="直接连接符 489">
                <a:extLst>
                  <a:ext uri="{FF2B5EF4-FFF2-40B4-BE49-F238E27FC236}">
                    <a16:creationId xmlns:a16="http://schemas.microsoft.com/office/drawing/2014/main" id="{EBF5F563-1DD1-0B44-96B2-576D7BB76DD6}"/>
                  </a:ext>
                </a:extLst>
              </p:cNvPr>
              <p:cNvCxnSpPr/>
              <p:nvPr/>
            </p:nvCxnSpPr>
            <p:spPr>
              <a:xfrm>
                <a:off x="4531318"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90" name="直接连接符 490">
                <a:extLst>
                  <a:ext uri="{FF2B5EF4-FFF2-40B4-BE49-F238E27FC236}">
                    <a16:creationId xmlns:a16="http://schemas.microsoft.com/office/drawing/2014/main" id="{32F9B701-B7E9-0D4B-939B-A33EEE7E14B5}"/>
                  </a:ext>
                </a:extLst>
              </p:cNvPr>
              <p:cNvCxnSpPr/>
              <p:nvPr/>
            </p:nvCxnSpPr>
            <p:spPr>
              <a:xfrm>
                <a:off x="4791964"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91" name="直接连接符 491">
                <a:extLst>
                  <a:ext uri="{FF2B5EF4-FFF2-40B4-BE49-F238E27FC236}">
                    <a16:creationId xmlns:a16="http://schemas.microsoft.com/office/drawing/2014/main" id="{3DCA4030-EC76-4C44-BCEA-3E271F6F550E}"/>
                  </a:ext>
                </a:extLst>
              </p:cNvPr>
              <p:cNvCxnSpPr/>
              <p:nvPr/>
            </p:nvCxnSpPr>
            <p:spPr>
              <a:xfrm>
                <a:off x="5052610"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92" name="直接连接符 492">
                <a:extLst>
                  <a:ext uri="{FF2B5EF4-FFF2-40B4-BE49-F238E27FC236}">
                    <a16:creationId xmlns:a16="http://schemas.microsoft.com/office/drawing/2014/main" id="{F91FC1A9-86C9-8448-8FE9-79E3F5E387FD}"/>
                  </a:ext>
                </a:extLst>
              </p:cNvPr>
              <p:cNvCxnSpPr/>
              <p:nvPr/>
            </p:nvCxnSpPr>
            <p:spPr>
              <a:xfrm>
                <a:off x="5313256"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93" name="直接连接符 493">
                <a:extLst>
                  <a:ext uri="{FF2B5EF4-FFF2-40B4-BE49-F238E27FC236}">
                    <a16:creationId xmlns:a16="http://schemas.microsoft.com/office/drawing/2014/main" id="{A8549C81-5A5E-A94A-B692-77C7E5F4F711}"/>
                  </a:ext>
                </a:extLst>
              </p:cNvPr>
              <p:cNvCxnSpPr/>
              <p:nvPr/>
            </p:nvCxnSpPr>
            <p:spPr>
              <a:xfrm>
                <a:off x="5573902"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94" name="直接连接符 494">
                <a:extLst>
                  <a:ext uri="{FF2B5EF4-FFF2-40B4-BE49-F238E27FC236}">
                    <a16:creationId xmlns:a16="http://schemas.microsoft.com/office/drawing/2014/main" id="{07623AAF-EBE1-8B46-9DA3-3DEC6153F613}"/>
                  </a:ext>
                </a:extLst>
              </p:cNvPr>
              <p:cNvCxnSpPr/>
              <p:nvPr/>
            </p:nvCxnSpPr>
            <p:spPr>
              <a:xfrm>
                <a:off x="5834548"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95" name="直接连接符 495">
                <a:extLst>
                  <a:ext uri="{FF2B5EF4-FFF2-40B4-BE49-F238E27FC236}">
                    <a16:creationId xmlns:a16="http://schemas.microsoft.com/office/drawing/2014/main" id="{868AD7E9-424C-5547-8777-0A9D1B806E12}"/>
                  </a:ext>
                </a:extLst>
              </p:cNvPr>
              <p:cNvCxnSpPr/>
              <p:nvPr/>
            </p:nvCxnSpPr>
            <p:spPr>
              <a:xfrm>
                <a:off x="6095193" y="8192766"/>
                <a:ext cx="23400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776" name="Group 725">
              <a:extLst>
                <a:ext uri="{FF2B5EF4-FFF2-40B4-BE49-F238E27FC236}">
                  <a16:creationId xmlns:a16="http://schemas.microsoft.com/office/drawing/2014/main" id="{FF19F44C-6581-A949-B2BC-3EA91729F4AF}"/>
                </a:ext>
              </a:extLst>
            </p:cNvPr>
            <p:cNvGrpSpPr/>
            <p:nvPr/>
          </p:nvGrpSpPr>
          <p:grpSpPr>
            <a:xfrm>
              <a:off x="354964" y="5340734"/>
              <a:ext cx="5967804" cy="404412"/>
              <a:chOff x="323678" y="5227298"/>
              <a:chExt cx="5967804" cy="404412"/>
            </a:xfrm>
          </p:grpSpPr>
          <p:sp>
            <p:nvSpPr>
              <p:cNvPr id="777" name="TextBox 726">
                <a:extLst>
                  <a:ext uri="{FF2B5EF4-FFF2-40B4-BE49-F238E27FC236}">
                    <a16:creationId xmlns:a16="http://schemas.microsoft.com/office/drawing/2014/main" id="{3E2C110C-7C52-7D43-AA92-C1532A6BC471}"/>
                  </a:ext>
                </a:extLst>
              </p:cNvPr>
              <p:cNvSpPr txBox="1"/>
              <p:nvPr/>
            </p:nvSpPr>
            <p:spPr>
              <a:xfrm rot="19114357">
                <a:off x="330668" y="5254154"/>
                <a:ext cx="48122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PBMC</a:t>
                </a:r>
              </a:p>
            </p:txBody>
          </p:sp>
          <p:sp>
            <p:nvSpPr>
              <p:cNvPr id="778" name="TextBox 727">
                <a:extLst>
                  <a:ext uri="{FF2B5EF4-FFF2-40B4-BE49-F238E27FC236}">
                    <a16:creationId xmlns:a16="http://schemas.microsoft.com/office/drawing/2014/main" id="{A2306EC2-ECE0-E04C-AB59-C47B4FAA69EE}"/>
                  </a:ext>
                </a:extLst>
              </p:cNvPr>
              <p:cNvSpPr txBox="1"/>
              <p:nvPr/>
            </p:nvSpPr>
            <p:spPr>
              <a:xfrm rot="19114357">
                <a:off x="323678" y="5353791"/>
                <a:ext cx="797013"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Bone marrow</a:t>
                </a:r>
              </a:p>
            </p:txBody>
          </p:sp>
          <p:sp>
            <p:nvSpPr>
              <p:cNvPr id="779" name="TextBox 728">
                <a:extLst>
                  <a:ext uri="{FF2B5EF4-FFF2-40B4-BE49-F238E27FC236}">
                    <a16:creationId xmlns:a16="http://schemas.microsoft.com/office/drawing/2014/main" id="{23E16100-8914-5642-B014-1392CF3BE3D6}"/>
                  </a:ext>
                </a:extLst>
              </p:cNvPr>
              <p:cNvSpPr txBox="1"/>
              <p:nvPr/>
            </p:nvSpPr>
            <p:spPr>
              <a:xfrm rot="19114357">
                <a:off x="826793" y="5253706"/>
                <a:ext cx="506870"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Spleen</a:t>
                </a:r>
              </a:p>
            </p:txBody>
          </p:sp>
          <p:sp>
            <p:nvSpPr>
              <p:cNvPr id="780" name="TextBox 729">
                <a:extLst>
                  <a:ext uri="{FF2B5EF4-FFF2-40B4-BE49-F238E27FC236}">
                    <a16:creationId xmlns:a16="http://schemas.microsoft.com/office/drawing/2014/main" id="{55CA39F2-3EC0-E749-8BC0-8DAFB881780A}"/>
                  </a:ext>
                </a:extLst>
              </p:cNvPr>
              <p:cNvSpPr txBox="1"/>
              <p:nvPr/>
            </p:nvSpPr>
            <p:spPr>
              <a:xfrm rot="19114357">
                <a:off x="1041716" y="5268029"/>
                <a:ext cx="55015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Thymus</a:t>
                </a:r>
              </a:p>
            </p:txBody>
          </p:sp>
          <p:sp>
            <p:nvSpPr>
              <p:cNvPr id="781" name="TextBox 730">
                <a:extLst>
                  <a:ext uri="{FF2B5EF4-FFF2-40B4-BE49-F238E27FC236}">
                    <a16:creationId xmlns:a16="http://schemas.microsoft.com/office/drawing/2014/main" id="{A5000844-7415-9B4C-A7AB-C92D29D0C166}"/>
                  </a:ext>
                </a:extLst>
              </p:cNvPr>
              <p:cNvSpPr txBox="1"/>
              <p:nvPr/>
            </p:nvSpPr>
            <p:spPr>
              <a:xfrm rot="19114357">
                <a:off x="1383339" y="5254048"/>
                <a:ext cx="458780"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Tonsil</a:t>
                </a:r>
              </a:p>
            </p:txBody>
          </p:sp>
          <p:sp>
            <p:nvSpPr>
              <p:cNvPr id="782" name="TextBox 731">
                <a:extLst>
                  <a:ext uri="{FF2B5EF4-FFF2-40B4-BE49-F238E27FC236}">
                    <a16:creationId xmlns:a16="http://schemas.microsoft.com/office/drawing/2014/main" id="{E68E4B94-3BB2-FE48-A333-C0F71DAB7980}"/>
                  </a:ext>
                </a:extLst>
              </p:cNvPr>
              <p:cNvSpPr txBox="1"/>
              <p:nvPr/>
            </p:nvSpPr>
            <p:spPr>
              <a:xfrm rot="19114357">
                <a:off x="1725269" y="5227636"/>
                <a:ext cx="38504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SLN</a:t>
                </a:r>
              </a:p>
            </p:txBody>
          </p:sp>
          <p:sp>
            <p:nvSpPr>
              <p:cNvPr id="783" name="TextBox 732">
                <a:extLst>
                  <a:ext uri="{FF2B5EF4-FFF2-40B4-BE49-F238E27FC236}">
                    <a16:creationId xmlns:a16="http://schemas.microsoft.com/office/drawing/2014/main" id="{DB0BF506-8CF3-624D-BAD4-4B8D0FE8E683}"/>
                  </a:ext>
                </a:extLst>
              </p:cNvPr>
              <p:cNvSpPr txBox="1"/>
              <p:nvPr/>
            </p:nvSpPr>
            <p:spPr>
              <a:xfrm rot="19114357">
                <a:off x="1995694" y="5236395"/>
                <a:ext cx="38504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ALN</a:t>
                </a:r>
              </a:p>
            </p:txBody>
          </p:sp>
          <p:sp>
            <p:nvSpPr>
              <p:cNvPr id="784" name="TextBox 733">
                <a:extLst>
                  <a:ext uri="{FF2B5EF4-FFF2-40B4-BE49-F238E27FC236}">
                    <a16:creationId xmlns:a16="http://schemas.microsoft.com/office/drawing/2014/main" id="{6F585871-7A82-4342-B881-E70DDC26E2AA}"/>
                  </a:ext>
                </a:extLst>
              </p:cNvPr>
              <p:cNvSpPr txBox="1"/>
              <p:nvPr/>
            </p:nvSpPr>
            <p:spPr>
              <a:xfrm rot="19114357">
                <a:off x="2246380" y="5235370"/>
                <a:ext cx="389851"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HLN</a:t>
                </a:r>
              </a:p>
            </p:txBody>
          </p:sp>
          <p:sp>
            <p:nvSpPr>
              <p:cNvPr id="785" name="TextBox 734">
                <a:extLst>
                  <a:ext uri="{FF2B5EF4-FFF2-40B4-BE49-F238E27FC236}">
                    <a16:creationId xmlns:a16="http://schemas.microsoft.com/office/drawing/2014/main" id="{8E9F2FD0-FDAD-9F49-B260-9B444938E6FD}"/>
                  </a:ext>
                </a:extLst>
              </p:cNvPr>
              <p:cNvSpPr txBox="1"/>
              <p:nvPr/>
            </p:nvSpPr>
            <p:spPr>
              <a:xfrm rot="19114357">
                <a:off x="2511263" y="5241699"/>
                <a:ext cx="40107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MLN</a:t>
                </a:r>
              </a:p>
            </p:txBody>
          </p:sp>
          <p:sp>
            <p:nvSpPr>
              <p:cNvPr id="786" name="TextBox 735">
                <a:extLst>
                  <a:ext uri="{FF2B5EF4-FFF2-40B4-BE49-F238E27FC236}">
                    <a16:creationId xmlns:a16="http://schemas.microsoft.com/office/drawing/2014/main" id="{05C8BD14-AEEF-1E4D-8A6F-4D08AC564D47}"/>
                  </a:ext>
                </a:extLst>
              </p:cNvPr>
              <p:cNvSpPr txBox="1"/>
              <p:nvPr/>
            </p:nvSpPr>
            <p:spPr>
              <a:xfrm rot="19114357">
                <a:off x="2805687" y="5227928"/>
                <a:ext cx="344967"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ILN</a:t>
                </a:r>
              </a:p>
            </p:txBody>
          </p:sp>
          <p:sp>
            <p:nvSpPr>
              <p:cNvPr id="787" name="TextBox 739">
                <a:extLst>
                  <a:ext uri="{FF2B5EF4-FFF2-40B4-BE49-F238E27FC236}">
                    <a16:creationId xmlns:a16="http://schemas.microsoft.com/office/drawing/2014/main" id="{0EC94888-6913-AF44-B5C1-4050D266DCBD}"/>
                  </a:ext>
                </a:extLst>
              </p:cNvPr>
              <p:cNvSpPr txBox="1"/>
              <p:nvPr/>
            </p:nvSpPr>
            <p:spPr>
              <a:xfrm rot="19114357">
                <a:off x="2641429" y="5353791"/>
                <a:ext cx="819455"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Gastric cardia</a:t>
                </a:r>
              </a:p>
            </p:txBody>
          </p:sp>
          <p:sp>
            <p:nvSpPr>
              <p:cNvPr id="788" name="TextBox 740">
                <a:extLst>
                  <a:ext uri="{FF2B5EF4-FFF2-40B4-BE49-F238E27FC236}">
                    <a16:creationId xmlns:a16="http://schemas.microsoft.com/office/drawing/2014/main" id="{91A9D939-8902-9545-A2C6-7E2D71B2F7B1}"/>
                  </a:ext>
                </a:extLst>
              </p:cNvPr>
              <p:cNvSpPr txBox="1"/>
              <p:nvPr/>
            </p:nvSpPr>
            <p:spPr>
              <a:xfrm rot="19114357">
                <a:off x="2954756" y="5349117"/>
                <a:ext cx="763351"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Gastric body</a:t>
                </a:r>
              </a:p>
            </p:txBody>
          </p:sp>
          <p:sp>
            <p:nvSpPr>
              <p:cNvPr id="789" name="TextBox 741">
                <a:extLst>
                  <a:ext uri="{FF2B5EF4-FFF2-40B4-BE49-F238E27FC236}">
                    <a16:creationId xmlns:a16="http://schemas.microsoft.com/office/drawing/2014/main" id="{2EDD66A8-B508-B643-BEF2-085EBBD68ED0}"/>
                  </a:ext>
                </a:extLst>
              </p:cNvPr>
              <p:cNvSpPr txBox="1"/>
              <p:nvPr/>
            </p:nvSpPr>
            <p:spPr>
              <a:xfrm rot="19114357">
                <a:off x="3117823" y="5378513"/>
                <a:ext cx="870751"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Gastric pylorus</a:t>
                </a:r>
              </a:p>
            </p:txBody>
          </p:sp>
          <p:sp>
            <p:nvSpPr>
              <p:cNvPr id="790" name="TextBox 742">
                <a:extLst>
                  <a:ext uri="{FF2B5EF4-FFF2-40B4-BE49-F238E27FC236}">
                    <a16:creationId xmlns:a16="http://schemas.microsoft.com/office/drawing/2014/main" id="{1CB47A3E-9D4C-9044-B8B1-5EE6B9600C5D}"/>
                  </a:ext>
                </a:extLst>
              </p:cNvPr>
              <p:cNvSpPr txBox="1"/>
              <p:nvPr/>
            </p:nvSpPr>
            <p:spPr>
              <a:xfrm rot="19114357">
                <a:off x="3543762" y="5316657"/>
                <a:ext cx="689612"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Duodenum</a:t>
                </a:r>
              </a:p>
            </p:txBody>
          </p:sp>
          <p:sp>
            <p:nvSpPr>
              <p:cNvPr id="791" name="TextBox 743">
                <a:extLst>
                  <a:ext uri="{FF2B5EF4-FFF2-40B4-BE49-F238E27FC236}">
                    <a16:creationId xmlns:a16="http://schemas.microsoft.com/office/drawing/2014/main" id="{2248F244-F913-CE46-98ED-4F2B66310BA0}"/>
                  </a:ext>
                </a:extLst>
              </p:cNvPr>
              <p:cNvSpPr txBox="1"/>
              <p:nvPr/>
            </p:nvSpPr>
            <p:spPr>
              <a:xfrm rot="19114357">
                <a:off x="3909323" y="5278103"/>
                <a:ext cx="574196"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Jejunum</a:t>
                </a:r>
              </a:p>
            </p:txBody>
          </p:sp>
          <p:sp>
            <p:nvSpPr>
              <p:cNvPr id="792" name="TextBox 744">
                <a:extLst>
                  <a:ext uri="{FF2B5EF4-FFF2-40B4-BE49-F238E27FC236}">
                    <a16:creationId xmlns:a16="http://schemas.microsoft.com/office/drawing/2014/main" id="{9E4480C3-A54A-4644-A63A-F5FA03C489E0}"/>
                  </a:ext>
                </a:extLst>
              </p:cNvPr>
              <p:cNvSpPr txBox="1"/>
              <p:nvPr/>
            </p:nvSpPr>
            <p:spPr>
              <a:xfrm rot="19114357">
                <a:off x="4298239" y="5227298"/>
                <a:ext cx="436338"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Ileum</a:t>
                </a:r>
              </a:p>
            </p:txBody>
          </p:sp>
          <p:sp>
            <p:nvSpPr>
              <p:cNvPr id="793" name="TextBox 745">
                <a:extLst>
                  <a:ext uri="{FF2B5EF4-FFF2-40B4-BE49-F238E27FC236}">
                    <a16:creationId xmlns:a16="http://schemas.microsoft.com/office/drawing/2014/main" id="{48640072-FE67-FC41-93BF-AF2A58E98448}"/>
                  </a:ext>
                </a:extLst>
              </p:cNvPr>
              <p:cNvSpPr txBox="1"/>
              <p:nvPr/>
            </p:nvSpPr>
            <p:spPr>
              <a:xfrm rot="19114357">
                <a:off x="4488031" y="5254983"/>
                <a:ext cx="510076"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Cecum</a:t>
                </a:r>
              </a:p>
            </p:txBody>
          </p:sp>
          <p:sp>
            <p:nvSpPr>
              <p:cNvPr id="794" name="TextBox 746">
                <a:extLst>
                  <a:ext uri="{FF2B5EF4-FFF2-40B4-BE49-F238E27FC236}">
                    <a16:creationId xmlns:a16="http://schemas.microsoft.com/office/drawing/2014/main" id="{38DBD6CF-F65E-0F4C-A452-AFB53071DD67}"/>
                  </a:ext>
                </a:extLst>
              </p:cNvPr>
              <p:cNvSpPr txBox="1"/>
              <p:nvPr/>
            </p:nvSpPr>
            <p:spPr>
              <a:xfrm rot="19114357">
                <a:off x="4357269" y="5391406"/>
                <a:ext cx="942887"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Ascending colon</a:t>
                </a:r>
              </a:p>
            </p:txBody>
          </p:sp>
          <p:sp>
            <p:nvSpPr>
              <p:cNvPr id="795" name="TextBox 747">
                <a:extLst>
                  <a:ext uri="{FF2B5EF4-FFF2-40B4-BE49-F238E27FC236}">
                    <a16:creationId xmlns:a16="http://schemas.microsoft.com/office/drawing/2014/main" id="{250B114A-D51F-494C-B5A4-F78977F641B3}"/>
                  </a:ext>
                </a:extLst>
              </p:cNvPr>
              <p:cNvSpPr txBox="1"/>
              <p:nvPr/>
            </p:nvSpPr>
            <p:spPr>
              <a:xfrm rot="19114357">
                <a:off x="4586518" y="5408563"/>
                <a:ext cx="974947"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Transverse colon</a:t>
                </a:r>
              </a:p>
            </p:txBody>
          </p:sp>
          <p:sp>
            <p:nvSpPr>
              <p:cNvPr id="796" name="TextBox 748">
                <a:extLst>
                  <a:ext uri="{FF2B5EF4-FFF2-40B4-BE49-F238E27FC236}">
                    <a16:creationId xmlns:a16="http://schemas.microsoft.com/office/drawing/2014/main" id="{0EA3C27A-AFD7-7043-9366-5590850D25FD}"/>
                  </a:ext>
                </a:extLst>
              </p:cNvPr>
              <p:cNvSpPr txBox="1"/>
              <p:nvPr/>
            </p:nvSpPr>
            <p:spPr>
              <a:xfrm rot="19114357">
                <a:off x="4813883" y="5416266"/>
                <a:ext cx="1005403"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Descending colon</a:t>
                </a:r>
              </a:p>
            </p:txBody>
          </p:sp>
          <p:sp>
            <p:nvSpPr>
              <p:cNvPr id="797" name="TextBox 749">
                <a:extLst>
                  <a:ext uri="{FF2B5EF4-FFF2-40B4-BE49-F238E27FC236}">
                    <a16:creationId xmlns:a16="http://schemas.microsoft.com/office/drawing/2014/main" id="{7A250B4B-48E9-6341-8FED-CC77D904F957}"/>
                  </a:ext>
                </a:extLst>
              </p:cNvPr>
              <p:cNvSpPr txBox="1"/>
              <p:nvPr/>
            </p:nvSpPr>
            <p:spPr>
              <a:xfrm rot="19114357">
                <a:off x="5229485" y="5357585"/>
                <a:ext cx="832280"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Sigmoid colon</a:t>
                </a:r>
              </a:p>
            </p:txBody>
          </p:sp>
          <p:sp>
            <p:nvSpPr>
              <p:cNvPr id="798" name="TextBox 750">
                <a:extLst>
                  <a:ext uri="{FF2B5EF4-FFF2-40B4-BE49-F238E27FC236}">
                    <a16:creationId xmlns:a16="http://schemas.microsoft.com/office/drawing/2014/main" id="{D0D8B9D7-BA08-E241-AE57-7184E0935472}"/>
                  </a:ext>
                </a:extLst>
              </p:cNvPr>
              <p:cNvSpPr txBox="1"/>
              <p:nvPr/>
            </p:nvSpPr>
            <p:spPr>
              <a:xfrm rot="19114357">
                <a:off x="5752552" y="5264313"/>
                <a:ext cx="538930" cy="215444"/>
              </a:xfrm>
              <a:prstGeom prst="rect">
                <a:avLst/>
              </a:prstGeom>
              <a:noFill/>
            </p:spPr>
            <p:txBody>
              <a:bodyPr wrap="none" rtlCol="0">
                <a:spAutoFit/>
              </a:bodyPr>
              <a:lstStyle/>
              <a:p>
                <a:pPr algn="r"/>
                <a:r>
                  <a:rPr lang="x-none" sz="800" dirty="0">
                    <a:latin typeface="Arial" panose="020B0604020202020204" pitchFamily="34" charset="0"/>
                    <a:cs typeface="Arial" panose="020B0604020202020204" pitchFamily="34" charset="0"/>
                  </a:rPr>
                  <a:t>Rectum</a:t>
                </a:r>
              </a:p>
            </p:txBody>
          </p:sp>
        </p:grpSp>
      </p:grpSp>
      <p:grpSp>
        <p:nvGrpSpPr>
          <p:cNvPr id="799" name="组合 798">
            <a:extLst>
              <a:ext uri="{FF2B5EF4-FFF2-40B4-BE49-F238E27FC236}">
                <a16:creationId xmlns:a16="http://schemas.microsoft.com/office/drawing/2014/main" id="{800834B8-2E67-A54C-8A94-93AE9A76FE34}"/>
              </a:ext>
            </a:extLst>
          </p:cNvPr>
          <p:cNvGrpSpPr/>
          <p:nvPr/>
        </p:nvGrpSpPr>
        <p:grpSpPr>
          <a:xfrm>
            <a:off x="153641" y="4560351"/>
            <a:ext cx="455835" cy="2016518"/>
            <a:chOff x="93701" y="3093320"/>
            <a:chExt cx="455835" cy="1624980"/>
          </a:xfrm>
        </p:grpSpPr>
        <p:sp>
          <p:nvSpPr>
            <p:cNvPr id="800" name="文本框 799">
              <a:extLst>
                <a:ext uri="{FF2B5EF4-FFF2-40B4-BE49-F238E27FC236}">
                  <a16:creationId xmlns:a16="http://schemas.microsoft.com/office/drawing/2014/main" id="{79DA9A6A-F4E4-674C-8E4C-F3AA5F54143F}"/>
                </a:ext>
              </a:extLst>
            </p:cNvPr>
            <p:cNvSpPr txBox="1"/>
            <p:nvPr/>
          </p:nvSpPr>
          <p:spPr>
            <a:xfrm rot="10800000">
              <a:off x="235079" y="4005985"/>
              <a:ext cx="307777" cy="712315"/>
            </a:xfrm>
            <a:prstGeom prst="rect">
              <a:avLst/>
            </a:prstGeom>
            <a:noFill/>
          </p:spPr>
          <p:txBody>
            <a:bodyPr vert="eaVert" wrap="square" rtlCol="0">
              <a:spAutoFit/>
            </a:bodyPr>
            <a:lstStyle/>
            <a:p>
              <a:pPr algn="ctr"/>
              <a:r>
                <a:rPr lang="en-US" altLang="zh-CN" sz="800" b="1" dirty="0">
                  <a:latin typeface="Arial" panose="020B0604020202020204" pitchFamily="34" charset="0"/>
                  <a:cs typeface="Arial" panose="020B0604020202020204" pitchFamily="34" charset="0"/>
                </a:rPr>
                <a:t># Clone</a:t>
              </a:r>
            </a:p>
          </p:txBody>
        </p:sp>
        <p:sp>
          <p:nvSpPr>
            <p:cNvPr id="801" name="文本框 800">
              <a:extLst>
                <a:ext uri="{FF2B5EF4-FFF2-40B4-BE49-F238E27FC236}">
                  <a16:creationId xmlns:a16="http://schemas.microsoft.com/office/drawing/2014/main" id="{FA32468F-1531-0840-BFD3-BD430073C261}"/>
                </a:ext>
              </a:extLst>
            </p:cNvPr>
            <p:cNvSpPr txBox="1"/>
            <p:nvPr/>
          </p:nvSpPr>
          <p:spPr>
            <a:xfrm rot="10800000">
              <a:off x="234240" y="3490270"/>
              <a:ext cx="307777" cy="726563"/>
            </a:xfrm>
            <a:prstGeom prst="rect">
              <a:avLst/>
            </a:prstGeom>
            <a:noFill/>
          </p:spPr>
          <p:txBody>
            <a:bodyPr vert="eaVert" wrap="square" rtlCol="0">
              <a:spAutoFit/>
            </a:bodyPr>
            <a:lstStyle/>
            <a:p>
              <a:pPr algn="ctr"/>
              <a:r>
                <a:rPr lang="en-US" altLang="zh-CN" sz="800" b="1" dirty="0">
                  <a:latin typeface="Arial" panose="020B0604020202020204" pitchFamily="34" charset="0"/>
                  <a:cs typeface="Arial" panose="020B0604020202020204" pitchFamily="34" charset="0"/>
                </a:rPr>
                <a:t># Consensus</a:t>
              </a:r>
            </a:p>
          </p:txBody>
        </p:sp>
        <p:sp>
          <p:nvSpPr>
            <p:cNvPr id="802" name="文本框 801">
              <a:extLst>
                <a:ext uri="{FF2B5EF4-FFF2-40B4-BE49-F238E27FC236}">
                  <a16:creationId xmlns:a16="http://schemas.microsoft.com/office/drawing/2014/main" id="{392A9AA5-4C20-FA4C-9F67-20DCEA6BAE92}"/>
                </a:ext>
              </a:extLst>
            </p:cNvPr>
            <p:cNvSpPr txBox="1"/>
            <p:nvPr/>
          </p:nvSpPr>
          <p:spPr>
            <a:xfrm rot="10800000">
              <a:off x="241759" y="3093320"/>
              <a:ext cx="307777" cy="455248"/>
            </a:xfrm>
            <a:prstGeom prst="rect">
              <a:avLst/>
            </a:prstGeom>
            <a:noFill/>
          </p:spPr>
          <p:txBody>
            <a:bodyPr vert="eaVert" wrap="square" rtlCol="0">
              <a:spAutoFit/>
            </a:bodyPr>
            <a:lstStyle/>
            <a:p>
              <a:pPr algn="ctr"/>
              <a:r>
                <a:rPr lang="en-US" altLang="zh-CN" sz="800" b="1" dirty="0">
                  <a:latin typeface="Arial" panose="020B0604020202020204" pitchFamily="34" charset="0"/>
                  <a:cs typeface="Arial" panose="020B0604020202020204" pitchFamily="34" charset="0"/>
                </a:rPr>
                <a:t># Raw</a:t>
              </a:r>
            </a:p>
          </p:txBody>
        </p:sp>
        <p:cxnSp>
          <p:nvCxnSpPr>
            <p:cNvPr id="803" name="Straight Connector 24">
              <a:extLst>
                <a:ext uri="{FF2B5EF4-FFF2-40B4-BE49-F238E27FC236}">
                  <a16:creationId xmlns:a16="http://schemas.microsoft.com/office/drawing/2014/main" id="{E5BD5E77-203E-934F-B25E-F36513F7B004}"/>
                </a:ext>
              </a:extLst>
            </p:cNvPr>
            <p:cNvCxnSpPr/>
            <p:nvPr/>
          </p:nvCxnSpPr>
          <p:spPr>
            <a:xfrm>
              <a:off x="285713" y="3169269"/>
              <a:ext cx="0" cy="13738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05" name="TextBox 25">
              <a:extLst>
                <a:ext uri="{FF2B5EF4-FFF2-40B4-BE49-F238E27FC236}">
                  <a16:creationId xmlns:a16="http://schemas.microsoft.com/office/drawing/2014/main" id="{7965858C-7C39-4245-8358-5E76E65C6FCE}"/>
                </a:ext>
              </a:extLst>
            </p:cNvPr>
            <p:cNvSpPr txBox="1"/>
            <p:nvPr/>
          </p:nvSpPr>
          <p:spPr>
            <a:xfrm rot="16200000">
              <a:off x="-16746" y="3693478"/>
              <a:ext cx="436338" cy="215444"/>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X</a:t>
              </a:r>
              <a:r>
                <a:rPr lang="x-none" sz="800" b="1" dirty="0">
                  <a:latin typeface="Arial" panose="020B0604020202020204" pitchFamily="34" charset="0"/>
                  <a:cs typeface="Arial" panose="020B0604020202020204" pitchFamily="34" charset="0"/>
                </a:rPr>
                <a:t> 10</a:t>
              </a:r>
              <a:r>
                <a:rPr lang="x-none" sz="800" b="1" baseline="30000" dirty="0">
                  <a:latin typeface="Arial" panose="020B0604020202020204" pitchFamily="34" charset="0"/>
                  <a:cs typeface="Arial" panose="020B0604020202020204" pitchFamily="34" charset="0"/>
                </a:rPr>
                <a:t>n</a:t>
              </a:r>
            </a:p>
          </p:txBody>
        </p:sp>
      </p:grpSp>
      <p:pic>
        <p:nvPicPr>
          <p:cNvPr id="18" name="图片 17">
            <a:extLst>
              <a:ext uri="{FF2B5EF4-FFF2-40B4-BE49-F238E27FC236}">
                <a16:creationId xmlns:a16="http://schemas.microsoft.com/office/drawing/2014/main" id="{D51DF21E-36CF-C170-605E-B799D05421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072" y="5096480"/>
            <a:ext cx="5952756" cy="779528"/>
          </a:xfrm>
          <a:prstGeom prst="rect">
            <a:avLst/>
          </a:prstGeom>
        </p:spPr>
      </p:pic>
      <p:pic>
        <p:nvPicPr>
          <p:cNvPr id="20" name="图片 19">
            <a:extLst>
              <a:ext uri="{FF2B5EF4-FFF2-40B4-BE49-F238E27FC236}">
                <a16:creationId xmlns:a16="http://schemas.microsoft.com/office/drawing/2014/main" id="{8E721119-27E0-06AE-B41A-1B69A3E68C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4072" y="5747200"/>
            <a:ext cx="5952756" cy="779528"/>
          </a:xfrm>
          <a:prstGeom prst="rect">
            <a:avLst/>
          </a:prstGeom>
        </p:spPr>
      </p:pic>
      <p:pic>
        <p:nvPicPr>
          <p:cNvPr id="26" name="图片 25">
            <a:extLst>
              <a:ext uri="{FF2B5EF4-FFF2-40B4-BE49-F238E27FC236}">
                <a16:creationId xmlns:a16="http://schemas.microsoft.com/office/drawing/2014/main" id="{79458542-A61F-9A26-B623-D8639AE27B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880" y="1159636"/>
            <a:ext cx="5952756" cy="779528"/>
          </a:xfrm>
          <a:prstGeom prst="rect">
            <a:avLst/>
          </a:prstGeom>
        </p:spPr>
      </p:pic>
      <p:pic>
        <p:nvPicPr>
          <p:cNvPr id="28" name="图片 27">
            <a:extLst>
              <a:ext uri="{FF2B5EF4-FFF2-40B4-BE49-F238E27FC236}">
                <a16:creationId xmlns:a16="http://schemas.microsoft.com/office/drawing/2014/main" id="{45757846-35A1-1AD3-897F-29C5B8F4B16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880" y="1807336"/>
            <a:ext cx="5952756" cy="779528"/>
          </a:xfrm>
          <a:prstGeom prst="rect">
            <a:avLst/>
          </a:prstGeom>
        </p:spPr>
      </p:pic>
      <p:grpSp>
        <p:nvGrpSpPr>
          <p:cNvPr id="367" name="组合 366">
            <a:extLst>
              <a:ext uri="{FF2B5EF4-FFF2-40B4-BE49-F238E27FC236}">
                <a16:creationId xmlns:a16="http://schemas.microsoft.com/office/drawing/2014/main" id="{F0C28284-0AD7-280D-D211-9E42808C07E8}"/>
              </a:ext>
            </a:extLst>
          </p:cNvPr>
          <p:cNvGrpSpPr/>
          <p:nvPr/>
        </p:nvGrpSpPr>
        <p:grpSpPr>
          <a:xfrm>
            <a:off x="153641" y="601208"/>
            <a:ext cx="455835" cy="2016518"/>
            <a:chOff x="93701" y="3093320"/>
            <a:chExt cx="455835" cy="1624980"/>
          </a:xfrm>
        </p:grpSpPr>
        <p:sp>
          <p:nvSpPr>
            <p:cNvPr id="368" name="文本框 367">
              <a:extLst>
                <a:ext uri="{FF2B5EF4-FFF2-40B4-BE49-F238E27FC236}">
                  <a16:creationId xmlns:a16="http://schemas.microsoft.com/office/drawing/2014/main" id="{72ED2AA2-AAF1-0E13-10AC-E4FBA4FD67C0}"/>
                </a:ext>
              </a:extLst>
            </p:cNvPr>
            <p:cNvSpPr txBox="1"/>
            <p:nvPr/>
          </p:nvSpPr>
          <p:spPr>
            <a:xfrm rot="10800000">
              <a:off x="235079" y="4005985"/>
              <a:ext cx="307777" cy="712315"/>
            </a:xfrm>
            <a:prstGeom prst="rect">
              <a:avLst/>
            </a:prstGeom>
            <a:noFill/>
          </p:spPr>
          <p:txBody>
            <a:bodyPr vert="eaVert" wrap="square" rtlCol="0">
              <a:spAutoFit/>
            </a:bodyPr>
            <a:lstStyle/>
            <a:p>
              <a:pPr algn="ctr"/>
              <a:r>
                <a:rPr lang="en-US" altLang="zh-CN" sz="800" b="1" dirty="0">
                  <a:latin typeface="Arial" panose="020B0604020202020204" pitchFamily="34" charset="0"/>
                  <a:cs typeface="Arial" panose="020B0604020202020204" pitchFamily="34" charset="0"/>
                </a:rPr>
                <a:t># Clone</a:t>
              </a:r>
            </a:p>
          </p:txBody>
        </p:sp>
        <p:sp>
          <p:nvSpPr>
            <p:cNvPr id="369" name="文本框 368">
              <a:extLst>
                <a:ext uri="{FF2B5EF4-FFF2-40B4-BE49-F238E27FC236}">
                  <a16:creationId xmlns:a16="http://schemas.microsoft.com/office/drawing/2014/main" id="{1677B5A8-7729-5D6B-2F41-39FB3DCBBA54}"/>
                </a:ext>
              </a:extLst>
            </p:cNvPr>
            <p:cNvSpPr txBox="1"/>
            <p:nvPr/>
          </p:nvSpPr>
          <p:spPr>
            <a:xfrm rot="10800000">
              <a:off x="234240" y="3490270"/>
              <a:ext cx="307777" cy="726563"/>
            </a:xfrm>
            <a:prstGeom prst="rect">
              <a:avLst/>
            </a:prstGeom>
            <a:noFill/>
          </p:spPr>
          <p:txBody>
            <a:bodyPr vert="eaVert" wrap="square" rtlCol="0">
              <a:spAutoFit/>
            </a:bodyPr>
            <a:lstStyle/>
            <a:p>
              <a:pPr algn="ctr"/>
              <a:r>
                <a:rPr lang="en-US" altLang="zh-CN" sz="800" b="1" dirty="0">
                  <a:latin typeface="Arial" panose="020B0604020202020204" pitchFamily="34" charset="0"/>
                  <a:cs typeface="Arial" panose="020B0604020202020204" pitchFamily="34" charset="0"/>
                </a:rPr>
                <a:t># Consensus</a:t>
              </a:r>
            </a:p>
          </p:txBody>
        </p:sp>
        <p:sp>
          <p:nvSpPr>
            <p:cNvPr id="370" name="文本框 369">
              <a:extLst>
                <a:ext uri="{FF2B5EF4-FFF2-40B4-BE49-F238E27FC236}">
                  <a16:creationId xmlns:a16="http://schemas.microsoft.com/office/drawing/2014/main" id="{568AB324-7408-A358-2787-0EFE645237A4}"/>
                </a:ext>
              </a:extLst>
            </p:cNvPr>
            <p:cNvSpPr txBox="1"/>
            <p:nvPr/>
          </p:nvSpPr>
          <p:spPr>
            <a:xfrm rot="10800000">
              <a:off x="241759" y="3093320"/>
              <a:ext cx="307777" cy="455248"/>
            </a:xfrm>
            <a:prstGeom prst="rect">
              <a:avLst/>
            </a:prstGeom>
            <a:noFill/>
          </p:spPr>
          <p:txBody>
            <a:bodyPr vert="eaVert" wrap="square" rtlCol="0">
              <a:spAutoFit/>
            </a:bodyPr>
            <a:lstStyle/>
            <a:p>
              <a:pPr algn="ctr"/>
              <a:r>
                <a:rPr lang="en-US" altLang="zh-CN" sz="800" b="1" dirty="0">
                  <a:latin typeface="Arial" panose="020B0604020202020204" pitchFamily="34" charset="0"/>
                  <a:cs typeface="Arial" panose="020B0604020202020204" pitchFamily="34" charset="0"/>
                </a:rPr>
                <a:t># Raw</a:t>
              </a:r>
            </a:p>
          </p:txBody>
        </p:sp>
        <p:cxnSp>
          <p:nvCxnSpPr>
            <p:cNvPr id="371" name="Straight Connector 24">
              <a:extLst>
                <a:ext uri="{FF2B5EF4-FFF2-40B4-BE49-F238E27FC236}">
                  <a16:creationId xmlns:a16="http://schemas.microsoft.com/office/drawing/2014/main" id="{16AA0416-E9DE-C555-DD5D-007DCCAD4905}"/>
                </a:ext>
              </a:extLst>
            </p:cNvPr>
            <p:cNvCxnSpPr/>
            <p:nvPr/>
          </p:nvCxnSpPr>
          <p:spPr>
            <a:xfrm>
              <a:off x="285713" y="3169269"/>
              <a:ext cx="0" cy="13738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2" name="TextBox 25">
              <a:extLst>
                <a:ext uri="{FF2B5EF4-FFF2-40B4-BE49-F238E27FC236}">
                  <a16:creationId xmlns:a16="http://schemas.microsoft.com/office/drawing/2014/main" id="{CD81824C-5036-CB28-714D-AEDA1FBE5A0B}"/>
                </a:ext>
              </a:extLst>
            </p:cNvPr>
            <p:cNvSpPr txBox="1"/>
            <p:nvPr/>
          </p:nvSpPr>
          <p:spPr>
            <a:xfrm rot="16200000">
              <a:off x="-16746" y="3693478"/>
              <a:ext cx="436338" cy="215444"/>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X</a:t>
              </a:r>
              <a:r>
                <a:rPr lang="x-none" sz="800" b="1" dirty="0">
                  <a:latin typeface="Arial" panose="020B0604020202020204" pitchFamily="34" charset="0"/>
                  <a:cs typeface="Arial" panose="020B0604020202020204" pitchFamily="34" charset="0"/>
                </a:rPr>
                <a:t> 10</a:t>
              </a:r>
              <a:r>
                <a:rPr lang="x-none" sz="800" b="1" baseline="30000" dirty="0">
                  <a:latin typeface="Arial" panose="020B0604020202020204" pitchFamily="34" charset="0"/>
                  <a:cs typeface="Arial" panose="020B0604020202020204" pitchFamily="34" charset="0"/>
                </a:rPr>
                <a:t>n</a:t>
              </a:r>
            </a:p>
          </p:txBody>
        </p:sp>
      </p:grpSp>
    </p:spTree>
    <p:extLst>
      <p:ext uri="{BB962C8B-B14F-4D97-AF65-F5344CB8AC3E}">
        <p14:creationId xmlns:p14="http://schemas.microsoft.com/office/powerpoint/2010/main" val="2556725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a:extLst>
              <a:ext uri="{FF2B5EF4-FFF2-40B4-BE49-F238E27FC236}">
                <a16:creationId xmlns:a16="http://schemas.microsoft.com/office/drawing/2014/main" id="{97039752-DAB2-4F38-BE51-2775F05F0862}"/>
              </a:ext>
            </a:extLst>
          </p:cNvPr>
          <p:cNvGrpSpPr/>
          <p:nvPr/>
        </p:nvGrpSpPr>
        <p:grpSpPr>
          <a:xfrm>
            <a:off x="538163" y="2187130"/>
            <a:ext cx="6067425" cy="1143000"/>
            <a:chOff x="538163" y="2187130"/>
            <a:chExt cx="6067425" cy="1143000"/>
          </a:xfrm>
        </p:grpSpPr>
        <p:pic>
          <p:nvPicPr>
            <p:cNvPr id="4" name="图片 3"/>
            <p:cNvPicPr>
              <a:picLocks noChangeAspect="1"/>
            </p:cNvPicPr>
            <p:nvPr/>
          </p:nvPicPr>
          <p:blipFill>
            <a:blip r:embed="rId2"/>
            <a:stretch>
              <a:fillRect/>
            </a:stretch>
          </p:blipFill>
          <p:spPr>
            <a:xfrm>
              <a:off x="538163" y="2187130"/>
              <a:ext cx="6067425" cy="1143000"/>
            </a:xfrm>
            <a:prstGeom prst="rect">
              <a:avLst/>
            </a:prstGeom>
          </p:spPr>
        </p:pic>
        <p:sp>
          <p:nvSpPr>
            <p:cNvPr id="21" name="矩形 20">
              <a:extLst>
                <a:ext uri="{FF2B5EF4-FFF2-40B4-BE49-F238E27FC236}">
                  <a16:creationId xmlns:a16="http://schemas.microsoft.com/office/drawing/2014/main" id="{2E883455-277F-4C82-BCB7-961EF17263B9}"/>
                </a:ext>
              </a:extLst>
            </p:cNvPr>
            <p:cNvSpPr/>
            <p:nvPr/>
          </p:nvSpPr>
          <p:spPr>
            <a:xfrm>
              <a:off x="681564" y="2432068"/>
              <a:ext cx="5844390" cy="3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222" name="矩形 221">
            <a:extLst>
              <a:ext uri="{FF2B5EF4-FFF2-40B4-BE49-F238E27FC236}">
                <a16:creationId xmlns:a16="http://schemas.microsoft.com/office/drawing/2014/main" id="{87E442C7-448A-4DFF-9F85-C110FE39C0FA}"/>
              </a:ext>
            </a:extLst>
          </p:cNvPr>
          <p:cNvSpPr/>
          <p:nvPr/>
        </p:nvSpPr>
        <p:spPr>
          <a:xfrm>
            <a:off x="2121697" y="2459720"/>
            <a:ext cx="716400" cy="691200"/>
          </a:xfrm>
          <a:prstGeom prst="rect">
            <a:avLst/>
          </a:prstGeom>
          <a:solidFill>
            <a:srgbClr val="FBD6D3">
              <a:alpha val="50196"/>
            </a:srgbClr>
          </a:solidFill>
          <a:ln w="3175">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 name="矩形 2">
            <a:extLst>
              <a:ext uri="{FF2B5EF4-FFF2-40B4-BE49-F238E27FC236}">
                <a16:creationId xmlns:a16="http://schemas.microsoft.com/office/drawing/2014/main" id="{D11610EC-1824-41EF-A6DD-860751D22B43}"/>
              </a:ext>
            </a:extLst>
          </p:cNvPr>
          <p:cNvSpPr/>
          <p:nvPr/>
        </p:nvSpPr>
        <p:spPr>
          <a:xfrm>
            <a:off x="677062" y="2459720"/>
            <a:ext cx="1447200" cy="691200"/>
          </a:xfrm>
          <a:prstGeom prst="rect">
            <a:avLst/>
          </a:prstGeom>
          <a:solidFill>
            <a:srgbClr val="D2E5FC">
              <a:alpha val="40000"/>
            </a:srgbClr>
          </a:solidFill>
          <a:ln w="3175">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3" name="矩形 222">
            <a:extLst>
              <a:ext uri="{FF2B5EF4-FFF2-40B4-BE49-F238E27FC236}">
                <a16:creationId xmlns:a16="http://schemas.microsoft.com/office/drawing/2014/main" id="{93E11399-0F7F-4962-A620-F26C9FD1D1FC}"/>
              </a:ext>
            </a:extLst>
          </p:cNvPr>
          <p:cNvSpPr/>
          <p:nvPr/>
        </p:nvSpPr>
        <p:spPr>
          <a:xfrm>
            <a:off x="2844958" y="2459720"/>
            <a:ext cx="936000" cy="691200"/>
          </a:xfrm>
          <a:prstGeom prst="rect">
            <a:avLst/>
          </a:prstGeom>
          <a:solidFill>
            <a:srgbClr val="D2E5FC">
              <a:alpha val="40000"/>
            </a:srgbClr>
          </a:solidFill>
          <a:ln w="3175">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2" name="矩形 211">
            <a:extLst>
              <a:ext uri="{FF2B5EF4-FFF2-40B4-BE49-F238E27FC236}">
                <a16:creationId xmlns:a16="http://schemas.microsoft.com/office/drawing/2014/main" id="{5774F73F-D106-443E-BF8B-2CDF3369118C}"/>
              </a:ext>
            </a:extLst>
          </p:cNvPr>
          <p:cNvSpPr/>
          <p:nvPr/>
        </p:nvSpPr>
        <p:spPr>
          <a:xfrm>
            <a:off x="3784936" y="2459720"/>
            <a:ext cx="554400" cy="691200"/>
          </a:xfrm>
          <a:prstGeom prst="rect">
            <a:avLst/>
          </a:prstGeom>
          <a:solidFill>
            <a:srgbClr val="FBD6D3">
              <a:alpha val="50196"/>
            </a:srgbClr>
          </a:solidFill>
          <a:ln w="3175">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3" name="矩形 212">
            <a:extLst>
              <a:ext uri="{FF2B5EF4-FFF2-40B4-BE49-F238E27FC236}">
                <a16:creationId xmlns:a16="http://schemas.microsoft.com/office/drawing/2014/main" id="{44B20FE7-E32E-45A2-8615-11F6D956F9F6}"/>
              </a:ext>
            </a:extLst>
          </p:cNvPr>
          <p:cNvSpPr/>
          <p:nvPr/>
        </p:nvSpPr>
        <p:spPr>
          <a:xfrm>
            <a:off x="4341039" y="2459720"/>
            <a:ext cx="2167200" cy="691200"/>
          </a:xfrm>
          <a:prstGeom prst="rect">
            <a:avLst/>
          </a:prstGeom>
          <a:solidFill>
            <a:srgbClr val="D2E5FC">
              <a:alpha val="40000"/>
            </a:srgbClr>
          </a:solidFill>
          <a:ln w="3175">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5" name="矩形 224">
            <a:extLst>
              <a:ext uri="{FF2B5EF4-FFF2-40B4-BE49-F238E27FC236}">
                <a16:creationId xmlns:a16="http://schemas.microsoft.com/office/drawing/2014/main" id="{0C785AB9-9BEF-4F38-B19E-B2367058418F}"/>
              </a:ext>
            </a:extLst>
          </p:cNvPr>
          <p:cNvSpPr/>
          <p:nvPr/>
        </p:nvSpPr>
        <p:spPr>
          <a:xfrm>
            <a:off x="2130021" y="3584214"/>
            <a:ext cx="673200" cy="691200"/>
          </a:xfrm>
          <a:prstGeom prst="rect">
            <a:avLst/>
          </a:prstGeom>
          <a:solidFill>
            <a:srgbClr val="FBD6D3">
              <a:alpha val="50196"/>
            </a:srgbClr>
          </a:solidFill>
          <a:ln w="3175">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6" name="矩形 225">
            <a:extLst>
              <a:ext uri="{FF2B5EF4-FFF2-40B4-BE49-F238E27FC236}">
                <a16:creationId xmlns:a16="http://schemas.microsoft.com/office/drawing/2014/main" id="{A6CC9F5D-9E14-439B-8D19-B572EF69F023}"/>
              </a:ext>
            </a:extLst>
          </p:cNvPr>
          <p:cNvSpPr/>
          <p:nvPr/>
        </p:nvSpPr>
        <p:spPr>
          <a:xfrm>
            <a:off x="678483" y="3584214"/>
            <a:ext cx="1447200" cy="691200"/>
          </a:xfrm>
          <a:prstGeom prst="rect">
            <a:avLst/>
          </a:prstGeom>
          <a:solidFill>
            <a:srgbClr val="D2E5FC">
              <a:alpha val="40000"/>
            </a:srgbClr>
          </a:solidFill>
          <a:ln w="3175">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2" name="矩形 241">
            <a:extLst>
              <a:ext uri="{FF2B5EF4-FFF2-40B4-BE49-F238E27FC236}">
                <a16:creationId xmlns:a16="http://schemas.microsoft.com/office/drawing/2014/main" id="{9B02C347-EB58-487D-B64E-4C9C99DB6FA0}"/>
              </a:ext>
            </a:extLst>
          </p:cNvPr>
          <p:cNvSpPr/>
          <p:nvPr/>
        </p:nvSpPr>
        <p:spPr>
          <a:xfrm>
            <a:off x="2808182" y="3584214"/>
            <a:ext cx="954000" cy="691200"/>
          </a:xfrm>
          <a:prstGeom prst="rect">
            <a:avLst/>
          </a:prstGeom>
          <a:solidFill>
            <a:srgbClr val="D2E5FC">
              <a:alpha val="40000"/>
            </a:srgbClr>
          </a:solidFill>
          <a:ln w="3175">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3" name="矩形 242">
            <a:extLst>
              <a:ext uri="{FF2B5EF4-FFF2-40B4-BE49-F238E27FC236}">
                <a16:creationId xmlns:a16="http://schemas.microsoft.com/office/drawing/2014/main" id="{0FB0E4C5-2DC6-4E98-979B-3B675BD801AC}"/>
              </a:ext>
            </a:extLst>
          </p:cNvPr>
          <p:cNvSpPr/>
          <p:nvPr/>
        </p:nvSpPr>
        <p:spPr>
          <a:xfrm>
            <a:off x="3763177" y="3584214"/>
            <a:ext cx="554400" cy="691200"/>
          </a:xfrm>
          <a:prstGeom prst="rect">
            <a:avLst/>
          </a:prstGeom>
          <a:solidFill>
            <a:srgbClr val="FBD6D3">
              <a:alpha val="50196"/>
            </a:srgbClr>
          </a:solidFill>
          <a:ln w="3175">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9" name="矩形 248">
            <a:extLst>
              <a:ext uri="{FF2B5EF4-FFF2-40B4-BE49-F238E27FC236}">
                <a16:creationId xmlns:a16="http://schemas.microsoft.com/office/drawing/2014/main" id="{9F79B4BF-2055-427C-BC9D-B556613A2068}"/>
              </a:ext>
            </a:extLst>
          </p:cNvPr>
          <p:cNvSpPr/>
          <p:nvPr/>
        </p:nvSpPr>
        <p:spPr>
          <a:xfrm>
            <a:off x="4320231" y="3584214"/>
            <a:ext cx="2192400" cy="691200"/>
          </a:xfrm>
          <a:prstGeom prst="rect">
            <a:avLst/>
          </a:prstGeom>
          <a:solidFill>
            <a:srgbClr val="D2E5FC">
              <a:alpha val="40000"/>
            </a:srgbClr>
          </a:solidFill>
          <a:ln w="3175">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 name="图片 4"/>
          <p:cNvPicPr>
            <a:picLocks noChangeAspect="1"/>
          </p:cNvPicPr>
          <p:nvPr/>
        </p:nvPicPr>
        <p:blipFill>
          <a:blip r:embed="rId3"/>
          <a:stretch>
            <a:fillRect/>
          </a:stretch>
        </p:blipFill>
        <p:spPr>
          <a:xfrm>
            <a:off x="538163" y="3306164"/>
            <a:ext cx="6067425" cy="1143000"/>
          </a:xfrm>
          <a:prstGeom prst="rect">
            <a:avLst/>
          </a:prstGeom>
        </p:spPr>
      </p:pic>
      <p:sp>
        <p:nvSpPr>
          <p:cNvPr id="258" name="矩形 257">
            <a:extLst>
              <a:ext uri="{FF2B5EF4-FFF2-40B4-BE49-F238E27FC236}">
                <a16:creationId xmlns:a16="http://schemas.microsoft.com/office/drawing/2014/main" id="{A5EA6FF8-FF18-42C2-9460-938C67B89234}"/>
              </a:ext>
            </a:extLst>
          </p:cNvPr>
          <p:cNvSpPr/>
          <p:nvPr/>
        </p:nvSpPr>
        <p:spPr>
          <a:xfrm>
            <a:off x="681564" y="3544345"/>
            <a:ext cx="5844390" cy="3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5724" y="343786"/>
            <a:ext cx="28800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A</a:t>
            </a:r>
          </a:p>
        </p:txBody>
      </p:sp>
      <p:sp>
        <p:nvSpPr>
          <p:cNvPr id="17" name="文本框 16"/>
          <p:cNvSpPr txBox="1"/>
          <p:nvPr/>
        </p:nvSpPr>
        <p:spPr>
          <a:xfrm>
            <a:off x="3618370" y="343786"/>
            <a:ext cx="28800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B</a:t>
            </a:r>
          </a:p>
        </p:txBody>
      </p:sp>
      <p:sp>
        <p:nvSpPr>
          <p:cNvPr id="337" name="文本框 336">
            <a:extLst>
              <a:ext uri="{FF2B5EF4-FFF2-40B4-BE49-F238E27FC236}">
                <a16:creationId xmlns:a16="http://schemas.microsoft.com/office/drawing/2014/main" id="{FB76EF7B-D1BB-414B-AE20-C22AC201C58E}"/>
              </a:ext>
            </a:extLst>
          </p:cNvPr>
          <p:cNvSpPr txBox="1"/>
          <p:nvPr/>
        </p:nvSpPr>
        <p:spPr>
          <a:xfrm>
            <a:off x="3243592" y="2272143"/>
            <a:ext cx="656567"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76 IGHVs </a:t>
            </a:r>
            <a:endParaRPr lang="en-US" sz="800" b="1" dirty="0">
              <a:latin typeface="Arial" panose="020B0604020202020204" pitchFamily="34" charset="0"/>
              <a:cs typeface="Arial" panose="020B0604020202020204" pitchFamily="34" charset="0"/>
            </a:endParaRPr>
          </a:p>
        </p:txBody>
      </p:sp>
      <p:sp>
        <p:nvSpPr>
          <p:cNvPr id="338" name="文本框 337">
            <a:extLst>
              <a:ext uri="{FF2B5EF4-FFF2-40B4-BE49-F238E27FC236}">
                <a16:creationId xmlns:a16="http://schemas.microsoft.com/office/drawing/2014/main" id="{B7F4ED4C-7B7A-4588-B681-0900C3AA6732}"/>
              </a:ext>
            </a:extLst>
          </p:cNvPr>
          <p:cNvSpPr txBox="1"/>
          <p:nvPr/>
        </p:nvSpPr>
        <p:spPr>
          <a:xfrm>
            <a:off x="368454" y="2347156"/>
            <a:ext cx="324000" cy="216000"/>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15</a:t>
            </a:r>
            <a:endParaRPr lang="en-US" sz="800" dirty="0">
              <a:latin typeface="Arial" panose="020B0604020202020204" pitchFamily="34" charset="0"/>
              <a:cs typeface="Arial" panose="020B0604020202020204" pitchFamily="34" charset="0"/>
            </a:endParaRPr>
          </a:p>
        </p:txBody>
      </p:sp>
      <p:sp>
        <p:nvSpPr>
          <p:cNvPr id="362" name="文本框 361">
            <a:extLst>
              <a:ext uri="{FF2B5EF4-FFF2-40B4-BE49-F238E27FC236}">
                <a16:creationId xmlns:a16="http://schemas.microsoft.com/office/drawing/2014/main" id="{AFB47B61-F0C9-4A51-96DC-6B44665EA09C}"/>
              </a:ext>
            </a:extLst>
          </p:cNvPr>
          <p:cNvSpPr txBox="1"/>
          <p:nvPr/>
        </p:nvSpPr>
        <p:spPr>
          <a:xfrm>
            <a:off x="368454" y="2593003"/>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10</a:t>
            </a:r>
          </a:p>
        </p:txBody>
      </p:sp>
      <p:sp>
        <p:nvSpPr>
          <p:cNvPr id="368" name="文本框 367">
            <a:extLst>
              <a:ext uri="{FF2B5EF4-FFF2-40B4-BE49-F238E27FC236}">
                <a16:creationId xmlns:a16="http://schemas.microsoft.com/office/drawing/2014/main" id="{AC3894AA-5DFF-4594-B1E3-377F6715413C}"/>
              </a:ext>
            </a:extLst>
          </p:cNvPr>
          <p:cNvSpPr txBox="1"/>
          <p:nvPr/>
        </p:nvSpPr>
        <p:spPr>
          <a:xfrm>
            <a:off x="368454" y="3066769"/>
            <a:ext cx="324000" cy="216000"/>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a:t>
            </a:r>
            <a:endParaRPr lang="en-US" sz="800" dirty="0">
              <a:latin typeface="Arial" panose="020B0604020202020204" pitchFamily="34" charset="0"/>
              <a:cs typeface="Arial" panose="020B0604020202020204" pitchFamily="34" charset="0"/>
            </a:endParaRPr>
          </a:p>
        </p:txBody>
      </p:sp>
      <p:sp>
        <p:nvSpPr>
          <p:cNvPr id="388" name="文本框 387">
            <a:extLst>
              <a:ext uri="{FF2B5EF4-FFF2-40B4-BE49-F238E27FC236}">
                <a16:creationId xmlns:a16="http://schemas.microsoft.com/office/drawing/2014/main" id="{5BF64B70-575A-4BFB-8AC5-AD0B07C2D280}"/>
              </a:ext>
            </a:extLst>
          </p:cNvPr>
          <p:cNvSpPr txBox="1"/>
          <p:nvPr/>
        </p:nvSpPr>
        <p:spPr>
          <a:xfrm>
            <a:off x="509406" y="3179060"/>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a:t>
            </a:r>
            <a:endParaRPr lang="en-US" sz="800" dirty="0">
              <a:latin typeface="Arial" panose="020B0604020202020204" pitchFamily="34" charset="0"/>
              <a:cs typeface="Arial" panose="020B0604020202020204" pitchFamily="34" charset="0"/>
            </a:endParaRPr>
          </a:p>
        </p:txBody>
      </p:sp>
      <p:sp>
        <p:nvSpPr>
          <p:cNvPr id="390" name="文本框 389">
            <a:extLst>
              <a:ext uri="{FF2B5EF4-FFF2-40B4-BE49-F238E27FC236}">
                <a16:creationId xmlns:a16="http://schemas.microsoft.com/office/drawing/2014/main" id="{E1264D8C-55FA-4C55-8095-625356ACAD06}"/>
              </a:ext>
            </a:extLst>
          </p:cNvPr>
          <p:cNvSpPr txBox="1"/>
          <p:nvPr/>
        </p:nvSpPr>
        <p:spPr>
          <a:xfrm>
            <a:off x="1067180" y="3179060"/>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31</a:t>
            </a:r>
            <a:endParaRPr lang="en-US" sz="800" dirty="0">
              <a:latin typeface="Arial" panose="020B0604020202020204" pitchFamily="34" charset="0"/>
              <a:cs typeface="Arial" panose="020B0604020202020204" pitchFamily="34" charset="0"/>
            </a:endParaRPr>
          </a:p>
        </p:txBody>
      </p:sp>
      <p:sp>
        <p:nvSpPr>
          <p:cNvPr id="391" name="文本框 390">
            <a:extLst>
              <a:ext uri="{FF2B5EF4-FFF2-40B4-BE49-F238E27FC236}">
                <a16:creationId xmlns:a16="http://schemas.microsoft.com/office/drawing/2014/main" id="{F50A28B4-DE85-4A74-A61A-A8980A8A1B48}"/>
              </a:ext>
            </a:extLst>
          </p:cNvPr>
          <p:cNvSpPr txBox="1"/>
          <p:nvPr/>
        </p:nvSpPr>
        <p:spPr>
          <a:xfrm>
            <a:off x="2721452" y="3179060"/>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121</a:t>
            </a:r>
            <a:endParaRPr lang="en-US" sz="800" dirty="0">
              <a:latin typeface="Arial" panose="020B0604020202020204" pitchFamily="34" charset="0"/>
              <a:cs typeface="Arial" panose="020B0604020202020204" pitchFamily="34" charset="0"/>
            </a:endParaRPr>
          </a:p>
        </p:txBody>
      </p:sp>
      <p:sp>
        <p:nvSpPr>
          <p:cNvPr id="392" name="文本框 391">
            <a:extLst>
              <a:ext uri="{FF2B5EF4-FFF2-40B4-BE49-F238E27FC236}">
                <a16:creationId xmlns:a16="http://schemas.microsoft.com/office/drawing/2014/main" id="{8EC353A3-2AAB-4199-84A3-11B59012C921}"/>
              </a:ext>
            </a:extLst>
          </p:cNvPr>
          <p:cNvSpPr txBox="1"/>
          <p:nvPr/>
        </p:nvSpPr>
        <p:spPr>
          <a:xfrm>
            <a:off x="3279226" y="3179060"/>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151</a:t>
            </a:r>
            <a:endParaRPr lang="en-US" sz="800" dirty="0">
              <a:latin typeface="Arial" panose="020B0604020202020204" pitchFamily="34" charset="0"/>
              <a:cs typeface="Arial" panose="020B0604020202020204" pitchFamily="34" charset="0"/>
            </a:endParaRPr>
          </a:p>
        </p:txBody>
      </p:sp>
      <p:sp>
        <p:nvSpPr>
          <p:cNvPr id="399" name="文本框 398">
            <a:extLst>
              <a:ext uri="{FF2B5EF4-FFF2-40B4-BE49-F238E27FC236}">
                <a16:creationId xmlns:a16="http://schemas.microsoft.com/office/drawing/2014/main" id="{62B9DEA5-7F12-428A-B2F7-B599DD235B2B}"/>
              </a:ext>
            </a:extLst>
          </p:cNvPr>
          <p:cNvSpPr txBox="1"/>
          <p:nvPr/>
        </p:nvSpPr>
        <p:spPr>
          <a:xfrm>
            <a:off x="4394774" y="3179060"/>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211</a:t>
            </a:r>
            <a:endParaRPr lang="en-US" sz="800" dirty="0">
              <a:latin typeface="Arial" panose="020B0604020202020204" pitchFamily="34" charset="0"/>
              <a:cs typeface="Arial" panose="020B0604020202020204" pitchFamily="34" charset="0"/>
            </a:endParaRPr>
          </a:p>
        </p:txBody>
      </p:sp>
      <p:sp>
        <p:nvSpPr>
          <p:cNvPr id="400" name="文本框 399">
            <a:extLst>
              <a:ext uri="{FF2B5EF4-FFF2-40B4-BE49-F238E27FC236}">
                <a16:creationId xmlns:a16="http://schemas.microsoft.com/office/drawing/2014/main" id="{EB39B096-22B1-41A5-8AB0-3628E2308AA1}"/>
              </a:ext>
            </a:extLst>
          </p:cNvPr>
          <p:cNvSpPr txBox="1"/>
          <p:nvPr/>
        </p:nvSpPr>
        <p:spPr>
          <a:xfrm>
            <a:off x="4952548" y="3179060"/>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241</a:t>
            </a:r>
            <a:endParaRPr lang="en-US" sz="800" dirty="0">
              <a:latin typeface="Arial" panose="020B0604020202020204" pitchFamily="34" charset="0"/>
              <a:cs typeface="Arial" panose="020B0604020202020204" pitchFamily="34" charset="0"/>
            </a:endParaRPr>
          </a:p>
        </p:txBody>
      </p:sp>
      <p:sp>
        <p:nvSpPr>
          <p:cNvPr id="401" name="文本框 400">
            <a:extLst>
              <a:ext uri="{FF2B5EF4-FFF2-40B4-BE49-F238E27FC236}">
                <a16:creationId xmlns:a16="http://schemas.microsoft.com/office/drawing/2014/main" id="{CAA378C0-2F39-42A4-9F6B-91E06CED9715}"/>
              </a:ext>
            </a:extLst>
          </p:cNvPr>
          <p:cNvSpPr txBox="1"/>
          <p:nvPr/>
        </p:nvSpPr>
        <p:spPr>
          <a:xfrm>
            <a:off x="6068094" y="3179060"/>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301</a:t>
            </a:r>
            <a:endParaRPr lang="en-US" sz="800" dirty="0">
              <a:latin typeface="Arial" panose="020B0604020202020204" pitchFamily="34" charset="0"/>
              <a:cs typeface="Arial" panose="020B0604020202020204" pitchFamily="34" charset="0"/>
            </a:endParaRPr>
          </a:p>
        </p:txBody>
      </p:sp>
      <p:sp>
        <p:nvSpPr>
          <p:cNvPr id="411" name="文本框 410">
            <a:extLst>
              <a:ext uri="{FF2B5EF4-FFF2-40B4-BE49-F238E27FC236}">
                <a16:creationId xmlns:a16="http://schemas.microsoft.com/office/drawing/2014/main" id="{6A84DC19-B81F-4F53-9262-B0CF42E7D7FD}"/>
              </a:ext>
            </a:extLst>
          </p:cNvPr>
          <p:cNvSpPr txBox="1"/>
          <p:nvPr/>
        </p:nvSpPr>
        <p:spPr>
          <a:xfrm>
            <a:off x="1615429" y="3179060"/>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61</a:t>
            </a:r>
            <a:endParaRPr lang="en-US" sz="800" dirty="0">
              <a:latin typeface="Arial" panose="020B0604020202020204" pitchFamily="34" charset="0"/>
              <a:cs typeface="Arial" panose="020B0604020202020204" pitchFamily="34" charset="0"/>
            </a:endParaRPr>
          </a:p>
        </p:txBody>
      </p:sp>
      <p:sp>
        <p:nvSpPr>
          <p:cNvPr id="437" name="文本框 436">
            <a:extLst>
              <a:ext uri="{FF2B5EF4-FFF2-40B4-BE49-F238E27FC236}">
                <a16:creationId xmlns:a16="http://schemas.microsoft.com/office/drawing/2014/main" id="{40560F03-4E44-4F68-9BD2-5CD5AC2A4966}"/>
              </a:ext>
            </a:extLst>
          </p:cNvPr>
          <p:cNvSpPr txBox="1"/>
          <p:nvPr/>
        </p:nvSpPr>
        <p:spPr>
          <a:xfrm>
            <a:off x="2163678" y="3179060"/>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91</a:t>
            </a:r>
            <a:endParaRPr lang="en-US" sz="800" dirty="0">
              <a:latin typeface="Arial" panose="020B0604020202020204" pitchFamily="34" charset="0"/>
              <a:cs typeface="Arial" panose="020B0604020202020204" pitchFamily="34" charset="0"/>
            </a:endParaRPr>
          </a:p>
        </p:txBody>
      </p:sp>
      <p:sp>
        <p:nvSpPr>
          <p:cNvPr id="438" name="文本框 437">
            <a:extLst>
              <a:ext uri="{FF2B5EF4-FFF2-40B4-BE49-F238E27FC236}">
                <a16:creationId xmlns:a16="http://schemas.microsoft.com/office/drawing/2014/main" id="{2C4C0CC1-C104-47ED-86DF-03CA2D503DDF}"/>
              </a:ext>
            </a:extLst>
          </p:cNvPr>
          <p:cNvSpPr txBox="1"/>
          <p:nvPr/>
        </p:nvSpPr>
        <p:spPr>
          <a:xfrm>
            <a:off x="3837000" y="3179060"/>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181</a:t>
            </a:r>
            <a:endParaRPr lang="en-US" sz="800" dirty="0">
              <a:latin typeface="Arial" panose="020B0604020202020204" pitchFamily="34" charset="0"/>
              <a:cs typeface="Arial" panose="020B0604020202020204" pitchFamily="34" charset="0"/>
            </a:endParaRPr>
          </a:p>
        </p:txBody>
      </p:sp>
      <p:sp>
        <p:nvSpPr>
          <p:cNvPr id="439" name="文本框 438">
            <a:extLst>
              <a:ext uri="{FF2B5EF4-FFF2-40B4-BE49-F238E27FC236}">
                <a16:creationId xmlns:a16="http://schemas.microsoft.com/office/drawing/2014/main" id="{E83742C3-8432-498A-970F-74AA43DD561F}"/>
              </a:ext>
            </a:extLst>
          </p:cNvPr>
          <p:cNvSpPr txBox="1"/>
          <p:nvPr/>
        </p:nvSpPr>
        <p:spPr>
          <a:xfrm>
            <a:off x="5510322" y="3179060"/>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271</a:t>
            </a:r>
            <a:endParaRPr lang="en-US" sz="800" dirty="0">
              <a:latin typeface="Arial" panose="020B0604020202020204" pitchFamily="34" charset="0"/>
              <a:cs typeface="Arial" panose="020B0604020202020204" pitchFamily="34" charset="0"/>
            </a:endParaRPr>
          </a:p>
        </p:txBody>
      </p:sp>
      <p:sp>
        <p:nvSpPr>
          <p:cNvPr id="478" name="文本框 477">
            <a:extLst>
              <a:ext uri="{FF2B5EF4-FFF2-40B4-BE49-F238E27FC236}">
                <a16:creationId xmlns:a16="http://schemas.microsoft.com/office/drawing/2014/main" id="{1D282D63-6309-4C34-9B52-F9EE5CB99376}"/>
              </a:ext>
            </a:extLst>
          </p:cNvPr>
          <p:cNvSpPr txBox="1"/>
          <p:nvPr/>
        </p:nvSpPr>
        <p:spPr>
          <a:xfrm>
            <a:off x="368454" y="2826898"/>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5</a:t>
            </a:r>
          </a:p>
        </p:txBody>
      </p:sp>
      <p:sp>
        <p:nvSpPr>
          <p:cNvPr id="520" name="文本框 519">
            <a:extLst>
              <a:ext uri="{FF2B5EF4-FFF2-40B4-BE49-F238E27FC236}">
                <a16:creationId xmlns:a16="http://schemas.microsoft.com/office/drawing/2014/main" id="{01C9B7AE-4C3F-4DF5-A440-D6815FDA9E93}"/>
              </a:ext>
            </a:extLst>
          </p:cNvPr>
          <p:cNvSpPr txBox="1"/>
          <p:nvPr/>
        </p:nvSpPr>
        <p:spPr>
          <a:xfrm>
            <a:off x="-31901" y="2185847"/>
            <a:ext cx="28800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C</a:t>
            </a:r>
          </a:p>
        </p:txBody>
      </p:sp>
      <p:sp>
        <p:nvSpPr>
          <p:cNvPr id="542" name="文本框 541">
            <a:extLst>
              <a:ext uri="{FF2B5EF4-FFF2-40B4-BE49-F238E27FC236}">
                <a16:creationId xmlns:a16="http://schemas.microsoft.com/office/drawing/2014/main" id="{097EB4F8-E9D8-457C-8953-1FF264E16860}"/>
              </a:ext>
            </a:extLst>
          </p:cNvPr>
          <p:cNvSpPr txBox="1"/>
          <p:nvPr/>
        </p:nvSpPr>
        <p:spPr>
          <a:xfrm>
            <a:off x="-3707" y="4705744"/>
            <a:ext cx="28800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D</a:t>
            </a:r>
          </a:p>
        </p:txBody>
      </p:sp>
      <p:sp>
        <p:nvSpPr>
          <p:cNvPr id="545" name="文本框 544">
            <a:extLst>
              <a:ext uri="{FF2B5EF4-FFF2-40B4-BE49-F238E27FC236}">
                <a16:creationId xmlns:a16="http://schemas.microsoft.com/office/drawing/2014/main" id="{EBEE8F57-A08E-4400-809A-9785E70329FA}"/>
              </a:ext>
            </a:extLst>
          </p:cNvPr>
          <p:cNvSpPr txBox="1"/>
          <p:nvPr/>
        </p:nvSpPr>
        <p:spPr>
          <a:xfrm rot="16200000">
            <a:off x="-669606" y="3272936"/>
            <a:ext cx="2016424" cy="21544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Number of novel alleles with SNP(s)</a:t>
            </a:r>
          </a:p>
        </p:txBody>
      </p:sp>
      <p:sp>
        <p:nvSpPr>
          <p:cNvPr id="491" name="文本框 490">
            <a:extLst>
              <a:ext uri="{FF2B5EF4-FFF2-40B4-BE49-F238E27FC236}">
                <a16:creationId xmlns:a16="http://schemas.microsoft.com/office/drawing/2014/main" id="{66FFB6C9-ADA4-43D1-8DB6-E977D3FC2894}"/>
              </a:ext>
            </a:extLst>
          </p:cNvPr>
          <p:cNvSpPr txBox="1"/>
          <p:nvPr/>
        </p:nvSpPr>
        <p:spPr>
          <a:xfrm>
            <a:off x="368454" y="3691964"/>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10</a:t>
            </a:r>
          </a:p>
        </p:txBody>
      </p:sp>
      <p:sp>
        <p:nvSpPr>
          <p:cNvPr id="492" name="文本框 491">
            <a:extLst>
              <a:ext uri="{FF2B5EF4-FFF2-40B4-BE49-F238E27FC236}">
                <a16:creationId xmlns:a16="http://schemas.microsoft.com/office/drawing/2014/main" id="{6AF750C9-AA97-4B21-9845-5B9FD54B72F8}"/>
              </a:ext>
            </a:extLst>
          </p:cNvPr>
          <p:cNvSpPr txBox="1"/>
          <p:nvPr/>
        </p:nvSpPr>
        <p:spPr>
          <a:xfrm>
            <a:off x="368454" y="3931305"/>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5</a:t>
            </a:r>
          </a:p>
        </p:txBody>
      </p:sp>
      <p:sp>
        <p:nvSpPr>
          <p:cNvPr id="493" name="文本框 492">
            <a:extLst>
              <a:ext uri="{FF2B5EF4-FFF2-40B4-BE49-F238E27FC236}">
                <a16:creationId xmlns:a16="http://schemas.microsoft.com/office/drawing/2014/main" id="{26E9198A-DAF1-4AFB-A339-2E538F44B2BD}"/>
              </a:ext>
            </a:extLst>
          </p:cNvPr>
          <p:cNvSpPr txBox="1"/>
          <p:nvPr/>
        </p:nvSpPr>
        <p:spPr>
          <a:xfrm>
            <a:off x="368454" y="4170647"/>
            <a:ext cx="324000" cy="216000"/>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a:t>
            </a:r>
            <a:endParaRPr lang="en-US" sz="800" dirty="0">
              <a:latin typeface="Arial" panose="020B0604020202020204" pitchFamily="34" charset="0"/>
              <a:cs typeface="Arial" panose="020B0604020202020204" pitchFamily="34" charset="0"/>
            </a:endParaRPr>
          </a:p>
        </p:txBody>
      </p:sp>
      <p:sp>
        <p:nvSpPr>
          <p:cNvPr id="494" name="文本框 493">
            <a:extLst>
              <a:ext uri="{FF2B5EF4-FFF2-40B4-BE49-F238E27FC236}">
                <a16:creationId xmlns:a16="http://schemas.microsoft.com/office/drawing/2014/main" id="{AFAAEB1C-4D80-466E-A776-938A2D345077}"/>
              </a:ext>
            </a:extLst>
          </p:cNvPr>
          <p:cNvSpPr txBox="1"/>
          <p:nvPr/>
        </p:nvSpPr>
        <p:spPr>
          <a:xfrm>
            <a:off x="368454" y="3452623"/>
            <a:ext cx="324000" cy="216000"/>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15</a:t>
            </a:r>
            <a:endParaRPr lang="en-US" sz="800" dirty="0">
              <a:latin typeface="Arial" panose="020B0604020202020204" pitchFamily="34" charset="0"/>
              <a:cs typeface="Arial" panose="020B0604020202020204" pitchFamily="34" charset="0"/>
            </a:endParaRPr>
          </a:p>
        </p:txBody>
      </p:sp>
      <p:sp>
        <p:nvSpPr>
          <p:cNvPr id="496" name="文本框 495">
            <a:extLst>
              <a:ext uri="{FF2B5EF4-FFF2-40B4-BE49-F238E27FC236}">
                <a16:creationId xmlns:a16="http://schemas.microsoft.com/office/drawing/2014/main" id="{52D5BDA5-A710-48C1-A8DC-052749E7E2B7}"/>
              </a:ext>
            </a:extLst>
          </p:cNvPr>
          <p:cNvSpPr txBox="1"/>
          <p:nvPr/>
        </p:nvSpPr>
        <p:spPr>
          <a:xfrm>
            <a:off x="501653" y="4287009"/>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a:t>
            </a:r>
            <a:endParaRPr lang="en-US" sz="800" dirty="0">
              <a:latin typeface="Arial" panose="020B0604020202020204" pitchFamily="34" charset="0"/>
              <a:cs typeface="Arial" panose="020B0604020202020204" pitchFamily="34" charset="0"/>
            </a:endParaRPr>
          </a:p>
        </p:txBody>
      </p:sp>
      <p:sp>
        <p:nvSpPr>
          <p:cNvPr id="497" name="文本框 496">
            <a:extLst>
              <a:ext uri="{FF2B5EF4-FFF2-40B4-BE49-F238E27FC236}">
                <a16:creationId xmlns:a16="http://schemas.microsoft.com/office/drawing/2014/main" id="{0BF82FC6-DAA1-4E00-A284-4934298600AA}"/>
              </a:ext>
            </a:extLst>
          </p:cNvPr>
          <p:cNvSpPr txBox="1"/>
          <p:nvPr/>
        </p:nvSpPr>
        <p:spPr>
          <a:xfrm>
            <a:off x="6108987" y="4287009"/>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301</a:t>
            </a:r>
            <a:endParaRPr lang="en-US" sz="800" dirty="0">
              <a:latin typeface="Arial" panose="020B0604020202020204" pitchFamily="34" charset="0"/>
              <a:cs typeface="Arial" panose="020B0604020202020204" pitchFamily="34" charset="0"/>
            </a:endParaRPr>
          </a:p>
        </p:txBody>
      </p:sp>
      <p:sp>
        <p:nvSpPr>
          <p:cNvPr id="498" name="文本框 497">
            <a:extLst>
              <a:ext uri="{FF2B5EF4-FFF2-40B4-BE49-F238E27FC236}">
                <a16:creationId xmlns:a16="http://schemas.microsoft.com/office/drawing/2014/main" id="{A212170C-2999-43E9-AD79-6D6A19C8163D}"/>
              </a:ext>
            </a:extLst>
          </p:cNvPr>
          <p:cNvSpPr txBox="1"/>
          <p:nvPr/>
        </p:nvSpPr>
        <p:spPr>
          <a:xfrm>
            <a:off x="1068578" y="4287009"/>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31</a:t>
            </a:r>
            <a:endParaRPr lang="en-US" sz="800" dirty="0">
              <a:latin typeface="Arial" panose="020B0604020202020204" pitchFamily="34" charset="0"/>
              <a:cs typeface="Arial" panose="020B0604020202020204" pitchFamily="34" charset="0"/>
            </a:endParaRPr>
          </a:p>
        </p:txBody>
      </p:sp>
      <p:sp>
        <p:nvSpPr>
          <p:cNvPr id="499" name="文本框 498">
            <a:extLst>
              <a:ext uri="{FF2B5EF4-FFF2-40B4-BE49-F238E27FC236}">
                <a16:creationId xmlns:a16="http://schemas.microsoft.com/office/drawing/2014/main" id="{41C9839E-7B0F-48B0-891B-00AB72DCC1EA}"/>
              </a:ext>
            </a:extLst>
          </p:cNvPr>
          <p:cNvSpPr txBox="1"/>
          <p:nvPr/>
        </p:nvSpPr>
        <p:spPr>
          <a:xfrm>
            <a:off x="2750301" y="4287009"/>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121</a:t>
            </a:r>
            <a:endParaRPr lang="en-US" sz="800" dirty="0">
              <a:latin typeface="Arial" panose="020B0604020202020204" pitchFamily="34" charset="0"/>
              <a:cs typeface="Arial" panose="020B0604020202020204" pitchFamily="34" charset="0"/>
            </a:endParaRPr>
          </a:p>
        </p:txBody>
      </p:sp>
      <p:sp>
        <p:nvSpPr>
          <p:cNvPr id="500" name="文本框 499">
            <a:extLst>
              <a:ext uri="{FF2B5EF4-FFF2-40B4-BE49-F238E27FC236}">
                <a16:creationId xmlns:a16="http://schemas.microsoft.com/office/drawing/2014/main" id="{1D6272DB-D367-4EAA-BA4D-92D9DD3FBCE3}"/>
              </a:ext>
            </a:extLst>
          </p:cNvPr>
          <p:cNvSpPr txBox="1"/>
          <p:nvPr/>
        </p:nvSpPr>
        <p:spPr>
          <a:xfrm>
            <a:off x="3310082" y="4287009"/>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151</a:t>
            </a:r>
            <a:endParaRPr lang="en-US" sz="800" dirty="0">
              <a:latin typeface="Arial" panose="020B0604020202020204" pitchFamily="34" charset="0"/>
              <a:cs typeface="Arial" panose="020B0604020202020204" pitchFamily="34" charset="0"/>
            </a:endParaRPr>
          </a:p>
        </p:txBody>
      </p:sp>
      <p:sp>
        <p:nvSpPr>
          <p:cNvPr id="501" name="文本框 500">
            <a:extLst>
              <a:ext uri="{FF2B5EF4-FFF2-40B4-BE49-F238E27FC236}">
                <a16:creationId xmlns:a16="http://schemas.microsoft.com/office/drawing/2014/main" id="{70878388-684A-4218-99B0-FBA245BC2C67}"/>
              </a:ext>
            </a:extLst>
          </p:cNvPr>
          <p:cNvSpPr txBox="1"/>
          <p:nvPr/>
        </p:nvSpPr>
        <p:spPr>
          <a:xfrm>
            <a:off x="4429644" y="4287009"/>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211</a:t>
            </a:r>
            <a:endParaRPr lang="en-US" sz="800" dirty="0">
              <a:latin typeface="Arial" panose="020B0604020202020204" pitchFamily="34" charset="0"/>
              <a:cs typeface="Arial" panose="020B0604020202020204" pitchFamily="34" charset="0"/>
            </a:endParaRPr>
          </a:p>
        </p:txBody>
      </p:sp>
      <p:sp>
        <p:nvSpPr>
          <p:cNvPr id="502" name="文本框 501">
            <a:extLst>
              <a:ext uri="{FF2B5EF4-FFF2-40B4-BE49-F238E27FC236}">
                <a16:creationId xmlns:a16="http://schemas.microsoft.com/office/drawing/2014/main" id="{6CB317DF-DAAA-42E2-BD0D-23694372B7B8}"/>
              </a:ext>
            </a:extLst>
          </p:cNvPr>
          <p:cNvSpPr txBox="1"/>
          <p:nvPr/>
        </p:nvSpPr>
        <p:spPr>
          <a:xfrm>
            <a:off x="4989425" y="4287009"/>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241</a:t>
            </a:r>
            <a:endParaRPr lang="en-US" sz="800" dirty="0">
              <a:latin typeface="Arial" panose="020B0604020202020204" pitchFamily="34" charset="0"/>
              <a:cs typeface="Arial" panose="020B0604020202020204" pitchFamily="34" charset="0"/>
            </a:endParaRPr>
          </a:p>
        </p:txBody>
      </p:sp>
      <p:sp>
        <p:nvSpPr>
          <p:cNvPr id="503" name="文本框 502">
            <a:extLst>
              <a:ext uri="{FF2B5EF4-FFF2-40B4-BE49-F238E27FC236}">
                <a16:creationId xmlns:a16="http://schemas.microsoft.com/office/drawing/2014/main" id="{D82B79D1-1DB1-4D60-BAA9-724BBE943C0E}"/>
              </a:ext>
            </a:extLst>
          </p:cNvPr>
          <p:cNvSpPr txBox="1"/>
          <p:nvPr/>
        </p:nvSpPr>
        <p:spPr>
          <a:xfrm>
            <a:off x="1630740" y="4287009"/>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61</a:t>
            </a:r>
            <a:endParaRPr lang="en-US" sz="800" dirty="0">
              <a:latin typeface="Arial" panose="020B0604020202020204" pitchFamily="34" charset="0"/>
              <a:cs typeface="Arial" panose="020B0604020202020204" pitchFamily="34" charset="0"/>
            </a:endParaRPr>
          </a:p>
        </p:txBody>
      </p:sp>
      <p:sp>
        <p:nvSpPr>
          <p:cNvPr id="504" name="文本框 503">
            <a:extLst>
              <a:ext uri="{FF2B5EF4-FFF2-40B4-BE49-F238E27FC236}">
                <a16:creationId xmlns:a16="http://schemas.microsoft.com/office/drawing/2014/main" id="{FB6D9E37-8E76-41BD-8631-3EA59B5B16B4}"/>
              </a:ext>
            </a:extLst>
          </p:cNvPr>
          <p:cNvSpPr txBox="1"/>
          <p:nvPr/>
        </p:nvSpPr>
        <p:spPr>
          <a:xfrm>
            <a:off x="2188139" y="4287009"/>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91</a:t>
            </a:r>
            <a:endParaRPr lang="en-US" sz="800" dirty="0">
              <a:latin typeface="Arial" panose="020B0604020202020204" pitchFamily="34" charset="0"/>
              <a:cs typeface="Arial" panose="020B0604020202020204" pitchFamily="34" charset="0"/>
            </a:endParaRPr>
          </a:p>
        </p:txBody>
      </p:sp>
      <p:sp>
        <p:nvSpPr>
          <p:cNvPr id="505" name="文本框 504">
            <a:extLst>
              <a:ext uri="{FF2B5EF4-FFF2-40B4-BE49-F238E27FC236}">
                <a16:creationId xmlns:a16="http://schemas.microsoft.com/office/drawing/2014/main" id="{66EAD4E5-619D-4055-9BF0-63DD8AFE5822}"/>
              </a:ext>
            </a:extLst>
          </p:cNvPr>
          <p:cNvSpPr txBox="1"/>
          <p:nvPr/>
        </p:nvSpPr>
        <p:spPr>
          <a:xfrm>
            <a:off x="3869863" y="4287009"/>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181</a:t>
            </a:r>
            <a:endParaRPr lang="en-US" sz="800" dirty="0">
              <a:latin typeface="Arial" panose="020B0604020202020204" pitchFamily="34" charset="0"/>
              <a:cs typeface="Arial" panose="020B0604020202020204" pitchFamily="34" charset="0"/>
            </a:endParaRPr>
          </a:p>
        </p:txBody>
      </p:sp>
      <p:sp>
        <p:nvSpPr>
          <p:cNvPr id="506" name="文本框 505">
            <a:extLst>
              <a:ext uri="{FF2B5EF4-FFF2-40B4-BE49-F238E27FC236}">
                <a16:creationId xmlns:a16="http://schemas.microsoft.com/office/drawing/2014/main" id="{8FD52BCE-18B6-4174-93A1-0D8CF92A676C}"/>
              </a:ext>
            </a:extLst>
          </p:cNvPr>
          <p:cNvSpPr txBox="1"/>
          <p:nvPr/>
        </p:nvSpPr>
        <p:spPr>
          <a:xfrm>
            <a:off x="5549206" y="4287009"/>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271</a:t>
            </a:r>
            <a:endParaRPr lang="en-US" sz="800" dirty="0">
              <a:latin typeface="Arial" panose="020B0604020202020204" pitchFamily="34" charset="0"/>
              <a:cs typeface="Arial" panose="020B0604020202020204" pitchFamily="34" charset="0"/>
            </a:endParaRPr>
          </a:p>
        </p:txBody>
      </p:sp>
      <p:sp>
        <p:nvSpPr>
          <p:cNvPr id="519" name="文本框 518">
            <a:extLst>
              <a:ext uri="{FF2B5EF4-FFF2-40B4-BE49-F238E27FC236}">
                <a16:creationId xmlns:a16="http://schemas.microsoft.com/office/drawing/2014/main" id="{EEABE61E-F017-444A-A385-E142869B90B4}"/>
              </a:ext>
            </a:extLst>
          </p:cNvPr>
          <p:cNvSpPr txBox="1"/>
          <p:nvPr/>
        </p:nvSpPr>
        <p:spPr>
          <a:xfrm>
            <a:off x="3195599" y="3387927"/>
            <a:ext cx="752552" cy="215444"/>
          </a:xfrm>
          <a:prstGeom prst="rect">
            <a:avLst/>
          </a:prstGeom>
          <a:noFill/>
        </p:spPr>
        <p:txBody>
          <a:bodyPr wrap="square" rtlCol="0">
            <a:spAutoFit/>
          </a:bodyPr>
          <a:lstStyle>
            <a:defPPr>
              <a:defRPr lang="zh-CN"/>
            </a:defPPr>
            <a:lvl1pPr>
              <a:defRPr sz="800" b="1">
                <a:latin typeface="Arial" panose="020B0604020202020204" pitchFamily="34" charset="0"/>
                <a:cs typeface="Arial" panose="020B0604020202020204" pitchFamily="34" charset="0"/>
              </a:defRPr>
            </a:lvl1pPr>
          </a:lstStyle>
          <a:p>
            <a:pPr algn="ctr"/>
            <a:r>
              <a:rPr lang="en-US" altLang="zh-CN" dirty="0"/>
              <a:t>114 TRBVs</a:t>
            </a:r>
            <a:endParaRPr lang="en-US" dirty="0"/>
          </a:p>
        </p:txBody>
      </p:sp>
      <p:sp>
        <p:nvSpPr>
          <p:cNvPr id="581" name="文本框 580">
            <a:extLst>
              <a:ext uri="{FF2B5EF4-FFF2-40B4-BE49-F238E27FC236}">
                <a16:creationId xmlns:a16="http://schemas.microsoft.com/office/drawing/2014/main" id="{4E8FD9F4-1F01-490A-8712-165B6B7977C3}"/>
              </a:ext>
            </a:extLst>
          </p:cNvPr>
          <p:cNvSpPr txBox="1"/>
          <p:nvPr/>
        </p:nvSpPr>
        <p:spPr>
          <a:xfrm>
            <a:off x="3118296" y="4466843"/>
            <a:ext cx="921519" cy="215444"/>
          </a:xfrm>
          <a:prstGeom prst="rect">
            <a:avLst/>
          </a:prstGeom>
          <a:noFill/>
        </p:spPr>
        <p:txBody>
          <a:bodyPr wrap="square" rtlCol="0">
            <a:spAutoFit/>
          </a:bodyPr>
          <a:lstStyle>
            <a:defPPr>
              <a:defRPr lang="zh-CN"/>
            </a:defPPr>
            <a:lvl1pPr algn="ctr">
              <a:defRPr sz="800" b="1">
                <a:latin typeface="Arial" panose="020B0604020202020204" pitchFamily="34" charset="0"/>
                <a:cs typeface="Arial" panose="020B0604020202020204" pitchFamily="34" charset="0"/>
              </a:defRPr>
            </a:lvl1pPr>
          </a:lstStyle>
          <a:p>
            <a:r>
              <a:rPr lang="en-US" altLang="zh-CN" dirty="0"/>
              <a:t>IMGT positions</a:t>
            </a:r>
            <a:endParaRPr lang="en-US" dirty="0"/>
          </a:p>
        </p:txBody>
      </p:sp>
      <p:sp>
        <p:nvSpPr>
          <p:cNvPr id="582" name="文本框 581">
            <a:extLst>
              <a:ext uri="{FF2B5EF4-FFF2-40B4-BE49-F238E27FC236}">
                <a16:creationId xmlns:a16="http://schemas.microsoft.com/office/drawing/2014/main" id="{58027840-5355-4AB7-A366-357438096006}"/>
              </a:ext>
            </a:extLst>
          </p:cNvPr>
          <p:cNvSpPr txBox="1"/>
          <p:nvPr/>
        </p:nvSpPr>
        <p:spPr>
          <a:xfrm>
            <a:off x="-7166" y="6156"/>
            <a:ext cx="1672215"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Supplementary Figure 2</a:t>
            </a:r>
          </a:p>
        </p:txBody>
      </p:sp>
      <p:pic>
        <p:nvPicPr>
          <p:cNvPr id="128" name="图片 127">
            <a:extLst>
              <a:ext uri="{FF2B5EF4-FFF2-40B4-BE49-F238E27FC236}">
                <a16:creationId xmlns:a16="http://schemas.microsoft.com/office/drawing/2014/main" id="{B4A2561C-9845-4C36-B1C4-8F8FB97E5AC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094" t="5613" r="3562" b="17252"/>
          <a:stretch/>
        </p:blipFill>
        <p:spPr>
          <a:xfrm>
            <a:off x="776282" y="539189"/>
            <a:ext cx="2061893" cy="1393794"/>
          </a:xfrm>
          <a:prstGeom prst="rect">
            <a:avLst/>
          </a:prstGeom>
        </p:spPr>
      </p:pic>
      <p:sp>
        <p:nvSpPr>
          <p:cNvPr id="129" name="文本框 128">
            <a:extLst>
              <a:ext uri="{FF2B5EF4-FFF2-40B4-BE49-F238E27FC236}">
                <a16:creationId xmlns:a16="http://schemas.microsoft.com/office/drawing/2014/main" id="{773CC134-D264-4329-920E-46966F46E3C8}"/>
              </a:ext>
            </a:extLst>
          </p:cNvPr>
          <p:cNvSpPr txBox="1"/>
          <p:nvPr/>
        </p:nvSpPr>
        <p:spPr>
          <a:xfrm>
            <a:off x="492198" y="884734"/>
            <a:ext cx="360000" cy="216000"/>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300</a:t>
            </a:r>
            <a:endParaRPr lang="en-US" sz="800" dirty="0">
              <a:latin typeface="Arial" panose="020B0604020202020204" pitchFamily="34" charset="0"/>
              <a:cs typeface="Arial" panose="020B0604020202020204" pitchFamily="34" charset="0"/>
            </a:endParaRPr>
          </a:p>
        </p:txBody>
      </p:sp>
      <p:sp>
        <p:nvSpPr>
          <p:cNvPr id="130" name="文本框 129">
            <a:extLst>
              <a:ext uri="{FF2B5EF4-FFF2-40B4-BE49-F238E27FC236}">
                <a16:creationId xmlns:a16="http://schemas.microsoft.com/office/drawing/2014/main" id="{87DB5ED9-1881-45F2-8DAC-FFA425091829}"/>
              </a:ext>
            </a:extLst>
          </p:cNvPr>
          <p:cNvSpPr txBox="1"/>
          <p:nvPr/>
        </p:nvSpPr>
        <p:spPr>
          <a:xfrm>
            <a:off x="492198" y="1258342"/>
            <a:ext cx="360000" cy="216000"/>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290</a:t>
            </a:r>
            <a:endParaRPr lang="en-US" sz="800" dirty="0">
              <a:latin typeface="Arial" panose="020B0604020202020204" pitchFamily="34" charset="0"/>
              <a:cs typeface="Arial" panose="020B0604020202020204" pitchFamily="34" charset="0"/>
            </a:endParaRPr>
          </a:p>
        </p:txBody>
      </p:sp>
      <p:sp>
        <p:nvSpPr>
          <p:cNvPr id="131" name="文本框 130">
            <a:extLst>
              <a:ext uri="{FF2B5EF4-FFF2-40B4-BE49-F238E27FC236}">
                <a16:creationId xmlns:a16="http://schemas.microsoft.com/office/drawing/2014/main" id="{C9E4BFB3-90F0-4800-847B-6EF149F0C032}"/>
              </a:ext>
            </a:extLst>
          </p:cNvPr>
          <p:cNvSpPr txBox="1"/>
          <p:nvPr/>
        </p:nvSpPr>
        <p:spPr>
          <a:xfrm>
            <a:off x="492198" y="1631951"/>
            <a:ext cx="360000" cy="216000"/>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280</a:t>
            </a:r>
            <a:endParaRPr lang="en-US" sz="800" dirty="0">
              <a:latin typeface="Arial" panose="020B0604020202020204" pitchFamily="34" charset="0"/>
              <a:cs typeface="Arial" panose="020B0604020202020204" pitchFamily="34" charset="0"/>
            </a:endParaRPr>
          </a:p>
        </p:txBody>
      </p:sp>
      <p:sp>
        <p:nvSpPr>
          <p:cNvPr id="132" name="文本框 131">
            <a:extLst>
              <a:ext uri="{FF2B5EF4-FFF2-40B4-BE49-F238E27FC236}">
                <a16:creationId xmlns:a16="http://schemas.microsoft.com/office/drawing/2014/main" id="{0A888B71-0971-445A-8887-B46D4FDA1F20}"/>
              </a:ext>
            </a:extLst>
          </p:cNvPr>
          <p:cNvSpPr txBox="1"/>
          <p:nvPr/>
        </p:nvSpPr>
        <p:spPr>
          <a:xfrm>
            <a:off x="492198" y="511682"/>
            <a:ext cx="36000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310</a:t>
            </a:r>
            <a:endParaRPr lang="en-US" sz="800" dirty="0">
              <a:latin typeface="Arial" panose="020B0604020202020204" pitchFamily="34" charset="0"/>
              <a:cs typeface="Arial" panose="020B0604020202020204" pitchFamily="34" charset="0"/>
            </a:endParaRPr>
          </a:p>
        </p:txBody>
      </p:sp>
      <p:sp>
        <p:nvSpPr>
          <p:cNvPr id="133" name="文本框 132">
            <a:extLst>
              <a:ext uri="{FF2B5EF4-FFF2-40B4-BE49-F238E27FC236}">
                <a16:creationId xmlns:a16="http://schemas.microsoft.com/office/drawing/2014/main" id="{DB358DC5-F986-4A49-9310-99A7DAE7EA2A}"/>
              </a:ext>
            </a:extLst>
          </p:cNvPr>
          <p:cNvSpPr txBox="1"/>
          <p:nvPr/>
        </p:nvSpPr>
        <p:spPr>
          <a:xfrm>
            <a:off x="1102111" y="1881303"/>
            <a:ext cx="468000"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IGHV</a:t>
            </a:r>
            <a:endParaRPr lang="en-US" sz="800" b="1" dirty="0">
              <a:latin typeface="Arial" panose="020B0604020202020204" pitchFamily="34" charset="0"/>
              <a:cs typeface="Arial" panose="020B0604020202020204" pitchFamily="34" charset="0"/>
            </a:endParaRPr>
          </a:p>
        </p:txBody>
      </p:sp>
      <p:sp>
        <p:nvSpPr>
          <p:cNvPr id="134" name="文本框 133">
            <a:extLst>
              <a:ext uri="{FF2B5EF4-FFF2-40B4-BE49-F238E27FC236}">
                <a16:creationId xmlns:a16="http://schemas.microsoft.com/office/drawing/2014/main" id="{A8EB69D0-CA04-409A-A5E5-04A4B95982F8}"/>
              </a:ext>
            </a:extLst>
          </p:cNvPr>
          <p:cNvSpPr txBox="1"/>
          <p:nvPr/>
        </p:nvSpPr>
        <p:spPr>
          <a:xfrm>
            <a:off x="2095194" y="1881303"/>
            <a:ext cx="468000" cy="21544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TRBV</a:t>
            </a:r>
          </a:p>
        </p:txBody>
      </p:sp>
      <p:sp>
        <p:nvSpPr>
          <p:cNvPr id="135" name="文本框 134">
            <a:extLst>
              <a:ext uri="{FF2B5EF4-FFF2-40B4-BE49-F238E27FC236}">
                <a16:creationId xmlns:a16="http://schemas.microsoft.com/office/drawing/2014/main" id="{C0F17D01-7307-406D-9ABB-CF6BFF1A7667}"/>
              </a:ext>
            </a:extLst>
          </p:cNvPr>
          <p:cNvSpPr txBox="1"/>
          <p:nvPr/>
        </p:nvSpPr>
        <p:spPr>
          <a:xfrm rot="16200000">
            <a:off x="-259798" y="1066809"/>
            <a:ext cx="1196807" cy="33855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 The length of IGHV and</a:t>
            </a:r>
            <a:r>
              <a:rPr lang="zh-CN" altLang="en-US" sz="800" b="1" dirty="0">
                <a:latin typeface="Arial" panose="020B0604020202020204" pitchFamily="34" charset="0"/>
                <a:cs typeface="Arial" panose="020B0604020202020204" pitchFamily="34" charset="0"/>
              </a:rPr>
              <a:t> </a:t>
            </a:r>
            <a:r>
              <a:rPr lang="en-US" altLang="zh-CN" sz="800" b="1" dirty="0">
                <a:latin typeface="Arial" panose="020B0604020202020204" pitchFamily="34" charset="0"/>
                <a:cs typeface="Arial" panose="020B0604020202020204" pitchFamily="34" charset="0"/>
              </a:rPr>
              <a:t>TRBV</a:t>
            </a:r>
            <a:r>
              <a:rPr lang="zh-CN" altLang="en-US" sz="800" b="1" dirty="0">
                <a:latin typeface="Arial" panose="020B0604020202020204" pitchFamily="34" charset="0"/>
                <a:cs typeface="Arial" panose="020B0604020202020204" pitchFamily="34" charset="0"/>
              </a:rPr>
              <a:t> </a:t>
            </a:r>
            <a:r>
              <a:rPr lang="en-US" altLang="zh-CN" sz="800" b="1" dirty="0">
                <a:latin typeface="Arial" panose="020B0604020202020204" pitchFamily="34" charset="0"/>
                <a:cs typeface="Arial" panose="020B0604020202020204" pitchFamily="34" charset="0"/>
              </a:rPr>
              <a:t>alleles</a:t>
            </a:r>
          </a:p>
        </p:txBody>
      </p:sp>
      <p:grpSp>
        <p:nvGrpSpPr>
          <p:cNvPr id="136" name="组合 135">
            <a:extLst>
              <a:ext uri="{FF2B5EF4-FFF2-40B4-BE49-F238E27FC236}">
                <a16:creationId xmlns:a16="http://schemas.microsoft.com/office/drawing/2014/main" id="{A1061695-10C8-4C7B-9FA9-71FAD22773CC}"/>
              </a:ext>
            </a:extLst>
          </p:cNvPr>
          <p:cNvGrpSpPr/>
          <p:nvPr/>
        </p:nvGrpSpPr>
        <p:grpSpPr>
          <a:xfrm>
            <a:off x="2180258" y="542288"/>
            <a:ext cx="684618" cy="365563"/>
            <a:chOff x="2019808" y="186362"/>
            <a:chExt cx="684618" cy="365563"/>
          </a:xfrm>
        </p:grpSpPr>
        <p:sp>
          <p:nvSpPr>
            <p:cNvPr id="137" name="矩形 136">
              <a:extLst>
                <a:ext uri="{FF2B5EF4-FFF2-40B4-BE49-F238E27FC236}">
                  <a16:creationId xmlns:a16="http://schemas.microsoft.com/office/drawing/2014/main" id="{74C8A70B-3932-4373-8B9F-CE7FF1269C74}"/>
                </a:ext>
              </a:extLst>
            </p:cNvPr>
            <p:cNvSpPr/>
            <p:nvPr/>
          </p:nvSpPr>
          <p:spPr>
            <a:xfrm>
              <a:off x="2019808" y="390203"/>
              <a:ext cx="216000" cy="108000"/>
            </a:xfrm>
            <a:prstGeom prst="rect">
              <a:avLst/>
            </a:prstGeom>
            <a:solidFill>
              <a:srgbClr val="323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sp>
          <p:nvSpPr>
            <p:cNvPr id="138" name="矩形 178">
              <a:extLst>
                <a:ext uri="{FF2B5EF4-FFF2-40B4-BE49-F238E27FC236}">
                  <a16:creationId xmlns:a16="http://schemas.microsoft.com/office/drawing/2014/main" id="{60E3C6F1-77E3-4588-AD61-E5225D4F397D}"/>
                </a:ext>
              </a:extLst>
            </p:cNvPr>
            <p:cNvSpPr>
              <a:spLocks noChangeArrowheads="1"/>
            </p:cNvSpPr>
            <p:nvPr/>
          </p:nvSpPr>
          <p:spPr bwMode="auto">
            <a:xfrm>
              <a:off x="2203968" y="336481"/>
              <a:ext cx="44755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zh-CN" sz="800" dirty="0">
                  <a:latin typeface="Arial" panose="020B0604020202020204" pitchFamily="34" charset="0"/>
                  <a:ea typeface="宋体" panose="02010600030101010101" pitchFamily="2" charset="-122"/>
                </a:rPr>
                <a:t>Novel</a:t>
              </a:r>
              <a:endParaRPr lang="zh-CN" altLang="en-US" sz="800" dirty="0">
                <a:latin typeface="Arial" panose="020B0604020202020204" pitchFamily="34" charset="0"/>
                <a:ea typeface="宋体" panose="02010600030101010101" pitchFamily="2" charset="-122"/>
              </a:endParaRPr>
            </a:p>
          </p:txBody>
        </p:sp>
        <p:sp>
          <p:nvSpPr>
            <p:cNvPr id="139" name="矩形 138">
              <a:extLst>
                <a:ext uri="{FF2B5EF4-FFF2-40B4-BE49-F238E27FC236}">
                  <a16:creationId xmlns:a16="http://schemas.microsoft.com/office/drawing/2014/main" id="{16C09F13-E967-4420-9316-708AEDF58B34}"/>
                </a:ext>
              </a:extLst>
            </p:cNvPr>
            <p:cNvSpPr/>
            <p:nvPr/>
          </p:nvSpPr>
          <p:spPr>
            <a:xfrm>
              <a:off x="2019808" y="240084"/>
              <a:ext cx="216000" cy="108000"/>
            </a:xfrm>
            <a:prstGeom prst="rect">
              <a:avLst/>
            </a:prstGeom>
            <a:solidFill>
              <a:srgbClr val="D4D4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sp>
          <p:nvSpPr>
            <p:cNvPr id="140" name="矩形 178">
              <a:extLst>
                <a:ext uri="{FF2B5EF4-FFF2-40B4-BE49-F238E27FC236}">
                  <a16:creationId xmlns:a16="http://schemas.microsoft.com/office/drawing/2014/main" id="{6147E5C5-CADE-4F5F-B48A-841BAB8D225B}"/>
                </a:ext>
              </a:extLst>
            </p:cNvPr>
            <p:cNvSpPr>
              <a:spLocks noChangeArrowheads="1"/>
            </p:cNvSpPr>
            <p:nvPr/>
          </p:nvSpPr>
          <p:spPr bwMode="auto">
            <a:xfrm>
              <a:off x="2203968" y="186362"/>
              <a:ext cx="50045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zh-CN" sz="800" dirty="0">
                  <a:latin typeface="Arial" panose="020B0604020202020204" pitchFamily="34" charset="0"/>
                  <a:ea typeface="宋体" panose="02010600030101010101" pitchFamily="2" charset="-122"/>
                </a:rPr>
                <a:t>Known</a:t>
              </a:r>
              <a:endParaRPr lang="zh-CN" altLang="en-US" sz="800" dirty="0">
                <a:latin typeface="Arial" panose="020B0604020202020204" pitchFamily="34" charset="0"/>
                <a:ea typeface="宋体" panose="02010600030101010101" pitchFamily="2" charset="-122"/>
              </a:endParaRPr>
            </a:p>
          </p:txBody>
        </p:sp>
      </p:grpSp>
      <p:sp>
        <p:nvSpPr>
          <p:cNvPr id="141" name="文本框 140">
            <a:extLst>
              <a:ext uri="{FF2B5EF4-FFF2-40B4-BE49-F238E27FC236}">
                <a16:creationId xmlns:a16="http://schemas.microsoft.com/office/drawing/2014/main" id="{64923F18-2711-4EBC-B072-EBD46894F97B}"/>
              </a:ext>
            </a:extLst>
          </p:cNvPr>
          <p:cNvSpPr txBox="1"/>
          <p:nvPr/>
        </p:nvSpPr>
        <p:spPr>
          <a:xfrm>
            <a:off x="4478660" y="1858443"/>
            <a:ext cx="468000" cy="21544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IGHV</a:t>
            </a:r>
          </a:p>
        </p:txBody>
      </p:sp>
      <p:sp>
        <p:nvSpPr>
          <p:cNvPr id="142" name="文本框 141">
            <a:extLst>
              <a:ext uri="{FF2B5EF4-FFF2-40B4-BE49-F238E27FC236}">
                <a16:creationId xmlns:a16="http://schemas.microsoft.com/office/drawing/2014/main" id="{11684086-AC2C-47D8-BA27-38BA6E09BC43}"/>
              </a:ext>
            </a:extLst>
          </p:cNvPr>
          <p:cNvSpPr txBox="1"/>
          <p:nvPr/>
        </p:nvSpPr>
        <p:spPr>
          <a:xfrm>
            <a:off x="5310344" y="1858443"/>
            <a:ext cx="468000" cy="21544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TRBV</a:t>
            </a:r>
          </a:p>
        </p:txBody>
      </p:sp>
      <p:sp>
        <p:nvSpPr>
          <p:cNvPr id="143" name="文本框 142">
            <a:extLst>
              <a:ext uri="{FF2B5EF4-FFF2-40B4-BE49-F238E27FC236}">
                <a16:creationId xmlns:a16="http://schemas.microsoft.com/office/drawing/2014/main" id="{CE3812EB-FF49-417E-8A44-744CF8C87F8A}"/>
              </a:ext>
            </a:extLst>
          </p:cNvPr>
          <p:cNvSpPr txBox="1"/>
          <p:nvPr/>
        </p:nvSpPr>
        <p:spPr>
          <a:xfrm rot="16200000">
            <a:off x="3434740" y="1125983"/>
            <a:ext cx="1044000"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Number of SNP(s)</a:t>
            </a:r>
            <a:endParaRPr lang="en-US" sz="800" b="1" dirty="0">
              <a:latin typeface="Arial" panose="020B0604020202020204" pitchFamily="34" charset="0"/>
              <a:cs typeface="Arial" panose="020B0604020202020204" pitchFamily="34" charset="0"/>
            </a:endParaRPr>
          </a:p>
        </p:txBody>
      </p:sp>
      <p:sp>
        <p:nvSpPr>
          <p:cNvPr id="144" name="文本框 143">
            <a:extLst>
              <a:ext uri="{FF2B5EF4-FFF2-40B4-BE49-F238E27FC236}">
                <a16:creationId xmlns:a16="http://schemas.microsoft.com/office/drawing/2014/main" id="{C43F30F7-77A0-4FEE-BF53-AB3AA2DE43E6}"/>
              </a:ext>
            </a:extLst>
          </p:cNvPr>
          <p:cNvSpPr txBox="1"/>
          <p:nvPr/>
        </p:nvSpPr>
        <p:spPr>
          <a:xfrm>
            <a:off x="3992699" y="723286"/>
            <a:ext cx="32400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40</a:t>
            </a:r>
            <a:endParaRPr lang="en-US" sz="800" dirty="0">
              <a:latin typeface="Arial" panose="020B0604020202020204" pitchFamily="34" charset="0"/>
              <a:cs typeface="Arial" panose="020B0604020202020204" pitchFamily="34" charset="0"/>
            </a:endParaRPr>
          </a:p>
        </p:txBody>
      </p:sp>
      <p:sp>
        <p:nvSpPr>
          <p:cNvPr id="145" name="文本框 144">
            <a:extLst>
              <a:ext uri="{FF2B5EF4-FFF2-40B4-BE49-F238E27FC236}">
                <a16:creationId xmlns:a16="http://schemas.microsoft.com/office/drawing/2014/main" id="{48ED5CB9-5E0C-4FFE-A9EF-F4BBC6F128AB}"/>
              </a:ext>
            </a:extLst>
          </p:cNvPr>
          <p:cNvSpPr txBox="1"/>
          <p:nvPr/>
        </p:nvSpPr>
        <p:spPr>
          <a:xfrm>
            <a:off x="3992699" y="1224406"/>
            <a:ext cx="32400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20</a:t>
            </a:r>
            <a:endParaRPr lang="en-US" sz="800" dirty="0">
              <a:latin typeface="Arial" panose="020B0604020202020204" pitchFamily="34" charset="0"/>
              <a:cs typeface="Arial" panose="020B0604020202020204" pitchFamily="34" charset="0"/>
            </a:endParaRPr>
          </a:p>
        </p:txBody>
      </p:sp>
      <p:sp>
        <p:nvSpPr>
          <p:cNvPr id="146" name="文本框 145">
            <a:extLst>
              <a:ext uri="{FF2B5EF4-FFF2-40B4-BE49-F238E27FC236}">
                <a16:creationId xmlns:a16="http://schemas.microsoft.com/office/drawing/2014/main" id="{8F20AD22-7B47-4EF3-9057-19F50D3476A1}"/>
              </a:ext>
            </a:extLst>
          </p:cNvPr>
          <p:cNvSpPr txBox="1"/>
          <p:nvPr/>
        </p:nvSpPr>
        <p:spPr>
          <a:xfrm>
            <a:off x="3992699" y="1725526"/>
            <a:ext cx="32400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a:t>
            </a:r>
            <a:endParaRPr lang="en-US" sz="800" dirty="0">
              <a:latin typeface="Arial" panose="020B0604020202020204" pitchFamily="34" charset="0"/>
              <a:cs typeface="Arial" panose="020B0604020202020204" pitchFamily="34" charset="0"/>
            </a:endParaRPr>
          </a:p>
        </p:txBody>
      </p:sp>
      <p:pic>
        <p:nvPicPr>
          <p:cNvPr id="147" name="图片 146">
            <a:extLst>
              <a:ext uri="{FF2B5EF4-FFF2-40B4-BE49-F238E27FC236}">
                <a16:creationId xmlns:a16="http://schemas.microsoft.com/office/drawing/2014/main" id="{58A0911B-C0C9-46ED-BEB3-A70AB2F086E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649" t="4348" r="3327" b="13891"/>
          <a:stretch/>
        </p:blipFill>
        <p:spPr>
          <a:xfrm>
            <a:off x="4251827" y="557164"/>
            <a:ext cx="1718659" cy="1353082"/>
          </a:xfrm>
          <a:prstGeom prst="rect">
            <a:avLst/>
          </a:prstGeom>
        </p:spPr>
      </p:pic>
      <p:graphicFrame>
        <p:nvGraphicFramePr>
          <p:cNvPr id="2" name="对象 1"/>
          <p:cNvGraphicFramePr>
            <a:graphicFrameLocks noChangeAspect="1"/>
          </p:cNvGraphicFramePr>
          <p:nvPr/>
        </p:nvGraphicFramePr>
        <p:xfrm>
          <a:off x="2118689" y="4834934"/>
          <a:ext cx="1379537" cy="1854200"/>
        </p:xfrm>
        <a:graphic>
          <a:graphicData uri="http://schemas.openxmlformats.org/presentationml/2006/ole">
            <mc:AlternateContent xmlns:mc="http://schemas.openxmlformats.org/markup-compatibility/2006">
              <mc:Choice xmlns:v="urn:schemas-microsoft-com:vml" Requires="v">
                <p:oleObj name="Prism 7" r:id="rId6" imgW="1379680" imgH="1854073" progId="Prism7.Document">
                  <p:embed/>
                </p:oleObj>
              </mc:Choice>
              <mc:Fallback>
                <p:oleObj name="Prism 7" r:id="rId6" imgW="1379680" imgH="1854073" progId="Prism7.Document">
                  <p:embed/>
                  <p:pic>
                    <p:nvPicPr>
                      <p:cNvPr id="2" name="对象 1"/>
                      <p:cNvPicPr/>
                      <p:nvPr/>
                    </p:nvPicPr>
                    <p:blipFill>
                      <a:blip r:embed="rId7"/>
                      <a:stretch>
                        <a:fillRect/>
                      </a:stretch>
                    </p:blipFill>
                    <p:spPr>
                      <a:xfrm>
                        <a:off x="2118689" y="4834934"/>
                        <a:ext cx="1379537" cy="1854200"/>
                      </a:xfrm>
                      <a:prstGeom prst="rect">
                        <a:avLst/>
                      </a:prstGeom>
                    </p:spPr>
                  </p:pic>
                </p:oleObj>
              </mc:Fallback>
            </mc:AlternateContent>
          </a:graphicData>
        </a:graphic>
      </p:graphicFrame>
      <p:sp>
        <p:nvSpPr>
          <p:cNvPr id="161" name="文本框 160">
            <a:extLst>
              <a:ext uri="{FF2B5EF4-FFF2-40B4-BE49-F238E27FC236}">
                <a16:creationId xmlns:a16="http://schemas.microsoft.com/office/drawing/2014/main" id="{AFAAEB1C-4D80-466E-A776-938A2D345077}"/>
              </a:ext>
            </a:extLst>
          </p:cNvPr>
          <p:cNvSpPr txBox="1"/>
          <p:nvPr/>
        </p:nvSpPr>
        <p:spPr>
          <a:xfrm>
            <a:off x="1930537" y="4988938"/>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4</a:t>
            </a:r>
          </a:p>
        </p:txBody>
      </p:sp>
      <p:sp>
        <p:nvSpPr>
          <p:cNvPr id="162" name="文本框 161">
            <a:extLst>
              <a:ext uri="{FF2B5EF4-FFF2-40B4-BE49-F238E27FC236}">
                <a16:creationId xmlns:a16="http://schemas.microsoft.com/office/drawing/2014/main" id="{AFAAEB1C-4D80-466E-A776-938A2D345077}"/>
              </a:ext>
            </a:extLst>
          </p:cNvPr>
          <p:cNvSpPr txBox="1"/>
          <p:nvPr/>
        </p:nvSpPr>
        <p:spPr>
          <a:xfrm>
            <a:off x="1930537" y="5343791"/>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3</a:t>
            </a:r>
          </a:p>
        </p:txBody>
      </p:sp>
      <p:sp>
        <p:nvSpPr>
          <p:cNvPr id="163" name="文本框 162">
            <a:extLst>
              <a:ext uri="{FF2B5EF4-FFF2-40B4-BE49-F238E27FC236}">
                <a16:creationId xmlns:a16="http://schemas.microsoft.com/office/drawing/2014/main" id="{AFAAEB1C-4D80-466E-A776-938A2D345077}"/>
              </a:ext>
            </a:extLst>
          </p:cNvPr>
          <p:cNvSpPr txBox="1"/>
          <p:nvPr/>
        </p:nvSpPr>
        <p:spPr>
          <a:xfrm>
            <a:off x="1930537" y="5698644"/>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2</a:t>
            </a:r>
          </a:p>
        </p:txBody>
      </p:sp>
      <p:sp>
        <p:nvSpPr>
          <p:cNvPr id="164" name="文本框 163">
            <a:extLst>
              <a:ext uri="{FF2B5EF4-FFF2-40B4-BE49-F238E27FC236}">
                <a16:creationId xmlns:a16="http://schemas.microsoft.com/office/drawing/2014/main" id="{AFAAEB1C-4D80-466E-A776-938A2D345077}"/>
              </a:ext>
            </a:extLst>
          </p:cNvPr>
          <p:cNvSpPr txBox="1"/>
          <p:nvPr/>
        </p:nvSpPr>
        <p:spPr>
          <a:xfrm>
            <a:off x="1930537" y="6053497"/>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1</a:t>
            </a:r>
          </a:p>
        </p:txBody>
      </p:sp>
      <p:sp>
        <p:nvSpPr>
          <p:cNvPr id="165" name="文本框 164">
            <a:extLst>
              <a:ext uri="{FF2B5EF4-FFF2-40B4-BE49-F238E27FC236}">
                <a16:creationId xmlns:a16="http://schemas.microsoft.com/office/drawing/2014/main" id="{AFAAEB1C-4D80-466E-A776-938A2D345077}"/>
              </a:ext>
            </a:extLst>
          </p:cNvPr>
          <p:cNvSpPr txBox="1"/>
          <p:nvPr/>
        </p:nvSpPr>
        <p:spPr>
          <a:xfrm>
            <a:off x="1930537" y="6408350"/>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0</a:t>
            </a:r>
          </a:p>
        </p:txBody>
      </p:sp>
      <p:grpSp>
        <p:nvGrpSpPr>
          <p:cNvPr id="11" name="组合 10"/>
          <p:cNvGrpSpPr/>
          <p:nvPr/>
        </p:nvGrpSpPr>
        <p:grpSpPr>
          <a:xfrm>
            <a:off x="2257319" y="6537075"/>
            <a:ext cx="1129586" cy="472054"/>
            <a:chOff x="647611" y="6557935"/>
            <a:chExt cx="1129586" cy="472054"/>
          </a:xfrm>
        </p:grpSpPr>
        <p:sp>
          <p:nvSpPr>
            <p:cNvPr id="167" name="文本框 166">
              <a:extLst>
                <a:ext uri="{FF2B5EF4-FFF2-40B4-BE49-F238E27FC236}">
                  <a16:creationId xmlns:a16="http://schemas.microsoft.com/office/drawing/2014/main" id="{3E6E6B3B-1F3A-4B51-9962-9C9BECE6CDC3}"/>
                </a:ext>
              </a:extLst>
            </p:cNvPr>
            <p:cNvSpPr txBox="1"/>
            <p:nvPr/>
          </p:nvSpPr>
          <p:spPr>
            <a:xfrm rot="16200000">
              <a:off x="519306" y="6686240"/>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FR1</a:t>
              </a:r>
              <a:endParaRPr lang="zh-CN" altLang="en-US" sz="800" b="1" dirty="0">
                <a:latin typeface="Arial" panose="020B0604020202020204" pitchFamily="34" charset="0"/>
                <a:cs typeface="Arial" panose="020B0604020202020204" pitchFamily="34" charset="0"/>
              </a:endParaRPr>
            </a:p>
          </p:txBody>
        </p:sp>
        <p:sp>
          <p:nvSpPr>
            <p:cNvPr id="168" name="文本框 167">
              <a:extLst>
                <a:ext uri="{FF2B5EF4-FFF2-40B4-BE49-F238E27FC236}">
                  <a16:creationId xmlns:a16="http://schemas.microsoft.com/office/drawing/2014/main" id="{5CDBF3F8-60E5-48F5-B1C5-9052520AD7D6}"/>
                </a:ext>
              </a:extLst>
            </p:cNvPr>
            <p:cNvSpPr txBox="1"/>
            <p:nvPr/>
          </p:nvSpPr>
          <p:spPr>
            <a:xfrm rot="16200000">
              <a:off x="747841" y="6686240"/>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CDR1</a:t>
              </a:r>
              <a:endParaRPr lang="zh-CN" altLang="en-US" sz="800" b="1" dirty="0">
                <a:latin typeface="Arial" panose="020B0604020202020204" pitchFamily="34" charset="0"/>
                <a:cs typeface="Arial" panose="020B0604020202020204" pitchFamily="34" charset="0"/>
              </a:endParaRPr>
            </a:p>
          </p:txBody>
        </p:sp>
        <p:sp>
          <p:nvSpPr>
            <p:cNvPr id="169" name="文本框 168">
              <a:extLst>
                <a:ext uri="{FF2B5EF4-FFF2-40B4-BE49-F238E27FC236}">
                  <a16:creationId xmlns:a16="http://schemas.microsoft.com/office/drawing/2014/main" id="{CF4125DD-ED45-48DF-9EF8-5E9A1589A0B5}"/>
                </a:ext>
              </a:extLst>
            </p:cNvPr>
            <p:cNvSpPr txBox="1"/>
            <p:nvPr/>
          </p:nvSpPr>
          <p:spPr>
            <a:xfrm rot="16200000">
              <a:off x="976376" y="6686240"/>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FR2</a:t>
              </a:r>
              <a:endParaRPr lang="zh-CN" altLang="en-US" sz="800" b="1" dirty="0">
                <a:latin typeface="Arial" panose="020B0604020202020204" pitchFamily="34" charset="0"/>
                <a:cs typeface="Arial" panose="020B0604020202020204" pitchFamily="34" charset="0"/>
              </a:endParaRPr>
            </a:p>
          </p:txBody>
        </p:sp>
        <p:sp>
          <p:nvSpPr>
            <p:cNvPr id="170" name="文本框 169">
              <a:extLst>
                <a:ext uri="{FF2B5EF4-FFF2-40B4-BE49-F238E27FC236}">
                  <a16:creationId xmlns:a16="http://schemas.microsoft.com/office/drawing/2014/main" id="{5B1E016F-F97C-4957-A6FC-23D07C75C883}"/>
                </a:ext>
              </a:extLst>
            </p:cNvPr>
            <p:cNvSpPr txBox="1"/>
            <p:nvPr/>
          </p:nvSpPr>
          <p:spPr>
            <a:xfrm rot="16200000">
              <a:off x="1204911" y="6686240"/>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CDR2</a:t>
              </a:r>
              <a:endParaRPr lang="zh-CN" altLang="en-US" sz="800" b="1" dirty="0">
                <a:latin typeface="Arial" panose="020B0604020202020204" pitchFamily="34" charset="0"/>
                <a:cs typeface="Arial" panose="020B0604020202020204" pitchFamily="34" charset="0"/>
              </a:endParaRPr>
            </a:p>
          </p:txBody>
        </p:sp>
        <p:sp>
          <p:nvSpPr>
            <p:cNvPr id="171" name="文本框 170">
              <a:extLst>
                <a:ext uri="{FF2B5EF4-FFF2-40B4-BE49-F238E27FC236}">
                  <a16:creationId xmlns:a16="http://schemas.microsoft.com/office/drawing/2014/main" id="{5E5265CA-CC94-42D1-8C77-A0F693753085}"/>
                </a:ext>
              </a:extLst>
            </p:cNvPr>
            <p:cNvSpPr txBox="1"/>
            <p:nvPr/>
          </p:nvSpPr>
          <p:spPr>
            <a:xfrm rot="16200000">
              <a:off x="1433448" y="6686240"/>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FR3</a:t>
              </a:r>
              <a:endParaRPr lang="zh-CN" altLang="en-US" sz="800" b="1" dirty="0">
                <a:latin typeface="Arial" panose="020B0604020202020204" pitchFamily="34" charset="0"/>
                <a:cs typeface="Arial" panose="020B0604020202020204" pitchFamily="34" charset="0"/>
              </a:endParaRPr>
            </a:p>
          </p:txBody>
        </p:sp>
      </p:grpSp>
      <p:sp>
        <p:nvSpPr>
          <p:cNvPr id="238" name="文本框 237">
            <a:extLst>
              <a:ext uri="{FF2B5EF4-FFF2-40B4-BE49-F238E27FC236}">
                <a16:creationId xmlns:a16="http://schemas.microsoft.com/office/drawing/2014/main" id="{577AD075-8FD6-43C9-B96D-68244FCF4073}"/>
              </a:ext>
            </a:extLst>
          </p:cNvPr>
          <p:cNvSpPr txBox="1"/>
          <p:nvPr/>
        </p:nvSpPr>
        <p:spPr>
          <a:xfrm rot="16200000">
            <a:off x="1170263" y="5635811"/>
            <a:ext cx="1632301" cy="33855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Length normalized numbers of SNP and SAP</a:t>
            </a:r>
          </a:p>
        </p:txBody>
      </p:sp>
      <p:grpSp>
        <p:nvGrpSpPr>
          <p:cNvPr id="244" name="组合 243">
            <a:extLst>
              <a:ext uri="{FF2B5EF4-FFF2-40B4-BE49-F238E27FC236}">
                <a16:creationId xmlns:a16="http://schemas.microsoft.com/office/drawing/2014/main" id="{1109EE77-BFDC-480D-8026-04A5EA016CF8}"/>
              </a:ext>
            </a:extLst>
          </p:cNvPr>
          <p:cNvGrpSpPr/>
          <p:nvPr/>
        </p:nvGrpSpPr>
        <p:grpSpPr>
          <a:xfrm>
            <a:off x="748381" y="5088196"/>
            <a:ext cx="553972" cy="365563"/>
            <a:chOff x="2019808" y="186362"/>
            <a:chExt cx="553972" cy="365563"/>
          </a:xfrm>
        </p:grpSpPr>
        <p:sp>
          <p:nvSpPr>
            <p:cNvPr id="245" name="矩形 244">
              <a:extLst>
                <a:ext uri="{FF2B5EF4-FFF2-40B4-BE49-F238E27FC236}">
                  <a16:creationId xmlns:a16="http://schemas.microsoft.com/office/drawing/2014/main" id="{14BFC9E8-E413-41EE-AD81-C5CBB4101561}"/>
                </a:ext>
              </a:extLst>
            </p:cNvPr>
            <p:cNvSpPr/>
            <p:nvPr/>
          </p:nvSpPr>
          <p:spPr>
            <a:xfrm>
              <a:off x="2019808" y="390203"/>
              <a:ext cx="216000" cy="108000"/>
            </a:xfrm>
            <a:prstGeom prst="rect">
              <a:avLst/>
            </a:prstGeom>
            <a:solidFill>
              <a:srgbClr val="60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sp>
          <p:nvSpPr>
            <p:cNvPr id="246" name="矩形 178">
              <a:extLst>
                <a:ext uri="{FF2B5EF4-FFF2-40B4-BE49-F238E27FC236}">
                  <a16:creationId xmlns:a16="http://schemas.microsoft.com/office/drawing/2014/main" id="{27C70E41-407C-4BC2-87E7-E9646FC18E9F}"/>
                </a:ext>
              </a:extLst>
            </p:cNvPr>
            <p:cNvSpPr>
              <a:spLocks noChangeArrowheads="1"/>
            </p:cNvSpPr>
            <p:nvPr/>
          </p:nvSpPr>
          <p:spPr bwMode="auto">
            <a:xfrm>
              <a:off x="2177518" y="336481"/>
              <a:ext cx="3914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zh-CN" sz="800" dirty="0">
                  <a:latin typeface="Arial" panose="020B0604020202020204" pitchFamily="34" charset="0"/>
                  <a:ea typeface="宋体" panose="02010600030101010101" pitchFamily="2" charset="-122"/>
                </a:rPr>
                <a:t>SAP</a:t>
              </a:r>
              <a:endParaRPr lang="zh-CN" altLang="en-US" sz="800" dirty="0">
                <a:latin typeface="Arial" panose="020B0604020202020204" pitchFamily="34" charset="0"/>
                <a:ea typeface="宋体" panose="02010600030101010101" pitchFamily="2" charset="-122"/>
              </a:endParaRPr>
            </a:p>
          </p:txBody>
        </p:sp>
        <p:sp>
          <p:nvSpPr>
            <p:cNvPr id="247" name="矩形 246">
              <a:extLst>
                <a:ext uri="{FF2B5EF4-FFF2-40B4-BE49-F238E27FC236}">
                  <a16:creationId xmlns:a16="http://schemas.microsoft.com/office/drawing/2014/main" id="{BDCEB3CB-0AB5-45A4-BE42-0C8CE1ECBE09}"/>
                </a:ext>
              </a:extLst>
            </p:cNvPr>
            <p:cNvSpPr/>
            <p:nvPr/>
          </p:nvSpPr>
          <p:spPr>
            <a:xfrm>
              <a:off x="2019808" y="240084"/>
              <a:ext cx="216000" cy="108000"/>
            </a:xfrm>
            <a:prstGeom prst="rect">
              <a:avLst/>
            </a:prstGeom>
            <a:solidFill>
              <a:srgbClr val="A0A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248" name="矩形 178">
              <a:extLst>
                <a:ext uri="{FF2B5EF4-FFF2-40B4-BE49-F238E27FC236}">
                  <a16:creationId xmlns:a16="http://schemas.microsoft.com/office/drawing/2014/main" id="{F33B3DD5-E958-4222-A628-DBFFFBFBEBCA}"/>
                </a:ext>
              </a:extLst>
            </p:cNvPr>
            <p:cNvSpPr>
              <a:spLocks noChangeArrowheads="1"/>
            </p:cNvSpPr>
            <p:nvPr/>
          </p:nvSpPr>
          <p:spPr bwMode="auto">
            <a:xfrm>
              <a:off x="2177518" y="186362"/>
              <a:ext cx="3962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zh-CN" sz="800" dirty="0">
                  <a:latin typeface="Arial" panose="020B0604020202020204" pitchFamily="34" charset="0"/>
                  <a:ea typeface="宋体" panose="02010600030101010101" pitchFamily="2" charset="-122"/>
                </a:rPr>
                <a:t>SNP</a:t>
              </a:r>
              <a:endParaRPr lang="zh-CN" altLang="en-US" sz="800" dirty="0">
                <a:latin typeface="Arial" panose="020B0604020202020204" pitchFamily="34" charset="0"/>
                <a:ea typeface="宋体" panose="02010600030101010101" pitchFamily="2" charset="-122"/>
              </a:endParaRPr>
            </a:p>
          </p:txBody>
        </p:sp>
      </p:grpSp>
      <p:sp>
        <p:nvSpPr>
          <p:cNvPr id="254" name="文本框 253">
            <a:extLst>
              <a:ext uri="{FF2B5EF4-FFF2-40B4-BE49-F238E27FC236}">
                <a16:creationId xmlns:a16="http://schemas.microsoft.com/office/drawing/2014/main" id="{4E8FD9F4-1F01-490A-8712-165B6B7977C3}"/>
              </a:ext>
            </a:extLst>
          </p:cNvPr>
          <p:cNvSpPr txBox="1"/>
          <p:nvPr/>
        </p:nvSpPr>
        <p:spPr>
          <a:xfrm>
            <a:off x="1581810" y="4799312"/>
            <a:ext cx="900000" cy="215444"/>
          </a:xfrm>
          <a:prstGeom prst="rect">
            <a:avLst/>
          </a:prstGeom>
          <a:noFill/>
        </p:spPr>
        <p:txBody>
          <a:bodyPr wrap="square" rtlCol="0">
            <a:spAutoFit/>
          </a:bodyPr>
          <a:lstStyle>
            <a:defPPr>
              <a:defRPr lang="zh-CN"/>
            </a:defPPr>
            <a:lvl1pPr algn="ctr">
              <a:defRPr sz="800" b="1">
                <a:latin typeface="Arial" panose="020B0604020202020204" pitchFamily="34" charset="0"/>
                <a:cs typeface="Arial" panose="020B0604020202020204" pitchFamily="34" charset="0"/>
              </a:defRPr>
            </a:lvl1pPr>
          </a:lstStyle>
          <a:p>
            <a:r>
              <a:rPr lang="en-US" altLang="zh-CN" dirty="0"/>
              <a:t>76 IGHVs</a:t>
            </a:r>
            <a:endParaRPr lang="en-US" dirty="0"/>
          </a:p>
        </p:txBody>
      </p:sp>
      <p:sp>
        <p:nvSpPr>
          <p:cNvPr id="255" name="文本框 254">
            <a:extLst>
              <a:ext uri="{FF2B5EF4-FFF2-40B4-BE49-F238E27FC236}">
                <a16:creationId xmlns:a16="http://schemas.microsoft.com/office/drawing/2014/main" id="{4E8FD9F4-1F01-490A-8712-165B6B7977C3}"/>
              </a:ext>
            </a:extLst>
          </p:cNvPr>
          <p:cNvSpPr txBox="1"/>
          <p:nvPr/>
        </p:nvSpPr>
        <p:spPr>
          <a:xfrm>
            <a:off x="4719425" y="4799312"/>
            <a:ext cx="900000" cy="215444"/>
          </a:xfrm>
          <a:prstGeom prst="rect">
            <a:avLst/>
          </a:prstGeom>
          <a:noFill/>
        </p:spPr>
        <p:txBody>
          <a:bodyPr wrap="square" rtlCol="0">
            <a:spAutoFit/>
          </a:bodyPr>
          <a:lstStyle>
            <a:defPPr>
              <a:defRPr lang="zh-CN"/>
            </a:defPPr>
            <a:lvl1pPr algn="ctr">
              <a:defRPr sz="800" b="1">
                <a:latin typeface="Arial" panose="020B0604020202020204" pitchFamily="34" charset="0"/>
                <a:cs typeface="Arial" panose="020B0604020202020204" pitchFamily="34" charset="0"/>
              </a:defRPr>
            </a:lvl1pPr>
          </a:lstStyle>
          <a:p>
            <a:r>
              <a:rPr lang="en-US" altLang="zh-CN" dirty="0"/>
              <a:t>114 TRBVs</a:t>
            </a:r>
            <a:endParaRPr lang="en-US" dirty="0"/>
          </a:p>
        </p:txBody>
      </p:sp>
      <p:sp>
        <p:nvSpPr>
          <p:cNvPr id="256" name="文本框 255">
            <a:extLst>
              <a:ext uri="{FF2B5EF4-FFF2-40B4-BE49-F238E27FC236}">
                <a16:creationId xmlns:a16="http://schemas.microsoft.com/office/drawing/2014/main" id="{D2B3DB69-1F90-4A4F-83B8-D376E6B1CF55}"/>
              </a:ext>
            </a:extLst>
          </p:cNvPr>
          <p:cNvSpPr txBox="1"/>
          <p:nvPr/>
        </p:nvSpPr>
        <p:spPr>
          <a:xfrm>
            <a:off x="87086" y="7145105"/>
            <a:ext cx="6650190" cy="1200329"/>
          </a:xfrm>
          <a:prstGeom prst="rect">
            <a:avLst/>
          </a:prstGeom>
          <a:noFill/>
        </p:spPr>
        <p:txBody>
          <a:bodyPr wrap="square" rtlCol="0">
            <a:spAutoFit/>
          </a:bodyPr>
          <a:lstStyle/>
          <a:p>
            <a:pPr algn="just"/>
            <a:r>
              <a:rPr lang="en-US" altLang="zh-CN" sz="800" b="1" dirty="0">
                <a:latin typeface="Arial" panose="020B0604020202020204" pitchFamily="34" charset="0"/>
                <a:cs typeface="Arial" panose="020B0604020202020204" pitchFamily="34" charset="0"/>
              </a:rPr>
              <a:t>Supplementary Figure 2. Characteristics of the novel IGHV and TRBV alleles, related to Figure 2</a:t>
            </a:r>
          </a:p>
          <a:p>
            <a:pPr algn="just"/>
            <a:r>
              <a:rPr lang="en-US" altLang="zh-CN" sz="800" dirty="0">
                <a:latin typeface="Arial" panose="020B0604020202020204" pitchFamily="34" charset="0"/>
                <a:cs typeface="Arial" panose="020B0604020202020204" pitchFamily="34" charset="0"/>
              </a:rPr>
              <a:t>(A) Comparisons of the length distributions of known (light gray) and novel (black) alleles.</a:t>
            </a:r>
          </a:p>
          <a:p>
            <a:pPr algn="just"/>
            <a:r>
              <a:rPr lang="en-US" altLang="zh-CN" sz="800" dirty="0">
                <a:latin typeface="Arial" panose="020B0604020202020204" pitchFamily="34" charset="0"/>
                <a:cs typeface="Arial" panose="020B0604020202020204" pitchFamily="34" charset="0"/>
              </a:rPr>
              <a:t>(B) Distributions of SNP numbers in novel alleles.</a:t>
            </a:r>
          </a:p>
          <a:p>
            <a:pPr algn="just"/>
            <a:r>
              <a:rPr lang="en-US" altLang="zh-CN" sz="800" dirty="0">
                <a:latin typeface="Arial" panose="020B0604020202020204" pitchFamily="34" charset="0"/>
                <a:cs typeface="Arial" panose="020B0604020202020204" pitchFamily="34" charset="0"/>
              </a:rPr>
              <a:t>(C) The positional distribution of the number of polymorphic alleles along with the V genes for IGHV (top) and TRBV (bottom) in CM. The x-axis shows the position according to the IMGT numbering system (</a:t>
            </a:r>
            <a:r>
              <a:rPr lang="en-US" altLang="zh-CN" sz="800" dirty="0" err="1">
                <a:latin typeface="Arial" panose="020B0604020202020204" pitchFamily="34" charset="0"/>
                <a:cs typeface="Arial" panose="020B0604020202020204" pitchFamily="34" charset="0"/>
              </a:rPr>
              <a:t>Lefranc</a:t>
            </a:r>
            <a:r>
              <a:rPr lang="en-US" altLang="zh-CN" sz="800" dirty="0">
                <a:latin typeface="Arial" panose="020B0604020202020204" pitchFamily="34" charset="0"/>
                <a:cs typeface="Arial" panose="020B0604020202020204" pitchFamily="34" charset="0"/>
              </a:rPr>
              <a:t> 2003). The y-axis shows the number of novel allele(s) with SNP(s). Frame reading and complementarity diversity regions are marked on the top. </a:t>
            </a:r>
          </a:p>
          <a:p>
            <a:pPr algn="just"/>
            <a:r>
              <a:rPr lang="en-US" altLang="zh-CN" sz="800" dirty="0">
                <a:latin typeface="Arial" panose="020B0604020202020204" pitchFamily="34" charset="0"/>
                <a:cs typeface="Arial" panose="020B0604020202020204" pitchFamily="34" charset="0"/>
              </a:rPr>
              <a:t>(D and E) Unnormalized (left) and length normalized (right) distributions of SNPs (light gray) and SAPs (dark gray) with regard to different regions of IGHV (D) and TRBV (E). The left y-axis shows the total number (left panel) and length-normalized number (right panel) of SNPs and SAPs. Note that the 5’ most 24bp overlap with the PCR primers and were not counted (See STAR Methods).</a:t>
            </a:r>
          </a:p>
        </p:txBody>
      </p:sp>
      <p:graphicFrame>
        <p:nvGraphicFramePr>
          <p:cNvPr id="7" name="对象 6"/>
          <p:cNvGraphicFramePr>
            <a:graphicFrameLocks noChangeAspect="1"/>
          </p:cNvGraphicFramePr>
          <p:nvPr/>
        </p:nvGraphicFramePr>
        <p:xfrm>
          <a:off x="556833" y="4834934"/>
          <a:ext cx="1379537" cy="1854200"/>
        </p:xfrm>
        <a:graphic>
          <a:graphicData uri="http://schemas.openxmlformats.org/presentationml/2006/ole">
            <mc:AlternateContent xmlns:mc="http://schemas.openxmlformats.org/markup-compatibility/2006">
              <mc:Choice xmlns:v="urn:schemas-microsoft-com:vml" Requires="v">
                <p:oleObj name="Prism 7" r:id="rId8" imgW="1379680" imgH="1854073" progId="Prism7.Document">
                  <p:embed/>
                </p:oleObj>
              </mc:Choice>
              <mc:Fallback>
                <p:oleObj name="Prism 7" r:id="rId8" imgW="1379680" imgH="1854073" progId="Prism7.Document">
                  <p:embed/>
                  <p:pic>
                    <p:nvPicPr>
                      <p:cNvPr id="7" name="对象 6"/>
                      <p:cNvPicPr/>
                      <p:nvPr/>
                    </p:nvPicPr>
                    <p:blipFill>
                      <a:blip r:embed="rId9"/>
                      <a:stretch>
                        <a:fillRect/>
                      </a:stretch>
                    </p:blipFill>
                    <p:spPr>
                      <a:xfrm>
                        <a:off x="556833" y="4834934"/>
                        <a:ext cx="1379537" cy="1854200"/>
                      </a:xfrm>
                      <a:prstGeom prst="rect">
                        <a:avLst/>
                      </a:prstGeom>
                    </p:spPr>
                  </p:pic>
                </p:oleObj>
              </mc:Fallback>
            </mc:AlternateContent>
          </a:graphicData>
        </a:graphic>
      </p:graphicFrame>
      <p:grpSp>
        <p:nvGrpSpPr>
          <p:cNvPr id="10" name="组合 9"/>
          <p:cNvGrpSpPr/>
          <p:nvPr/>
        </p:nvGrpSpPr>
        <p:grpSpPr>
          <a:xfrm>
            <a:off x="694903" y="6537075"/>
            <a:ext cx="1110536" cy="472054"/>
            <a:chOff x="2238390" y="6557935"/>
            <a:chExt cx="1110536" cy="472054"/>
          </a:xfrm>
        </p:grpSpPr>
        <p:sp>
          <p:nvSpPr>
            <p:cNvPr id="173" name="文本框 172">
              <a:extLst>
                <a:ext uri="{FF2B5EF4-FFF2-40B4-BE49-F238E27FC236}">
                  <a16:creationId xmlns:a16="http://schemas.microsoft.com/office/drawing/2014/main" id="{3E6E6B3B-1F3A-4B51-9962-9C9BECE6CDC3}"/>
                </a:ext>
              </a:extLst>
            </p:cNvPr>
            <p:cNvSpPr txBox="1"/>
            <p:nvPr/>
          </p:nvSpPr>
          <p:spPr>
            <a:xfrm rot="16200000">
              <a:off x="2110085" y="6686240"/>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FR1</a:t>
              </a:r>
              <a:endParaRPr lang="zh-CN" altLang="en-US" sz="800" b="1" dirty="0">
                <a:latin typeface="Arial" panose="020B0604020202020204" pitchFamily="34" charset="0"/>
                <a:cs typeface="Arial" panose="020B0604020202020204" pitchFamily="34" charset="0"/>
              </a:endParaRPr>
            </a:p>
          </p:txBody>
        </p:sp>
        <p:sp>
          <p:nvSpPr>
            <p:cNvPr id="174" name="文本框 173">
              <a:extLst>
                <a:ext uri="{FF2B5EF4-FFF2-40B4-BE49-F238E27FC236}">
                  <a16:creationId xmlns:a16="http://schemas.microsoft.com/office/drawing/2014/main" id="{5CDBF3F8-60E5-48F5-B1C5-9052520AD7D6}"/>
                </a:ext>
              </a:extLst>
            </p:cNvPr>
            <p:cNvSpPr txBox="1"/>
            <p:nvPr/>
          </p:nvSpPr>
          <p:spPr>
            <a:xfrm rot="16200000">
              <a:off x="2333858" y="6686240"/>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CDR1</a:t>
              </a:r>
              <a:endParaRPr lang="zh-CN" altLang="en-US" sz="800" b="1" dirty="0">
                <a:latin typeface="Arial" panose="020B0604020202020204" pitchFamily="34" charset="0"/>
                <a:cs typeface="Arial" panose="020B0604020202020204" pitchFamily="34" charset="0"/>
              </a:endParaRPr>
            </a:p>
          </p:txBody>
        </p:sp>
        <p:sp>
          <p:nvSpPr>
            <p:cNvPr id="175" name="文本框 174">
              <a:extLst>
                <a:ext uri="{FF2B5EF4-FFF2-40B4-BE49-F238E27FC236}">
                  <a16:creationId xmlns:a16="http://schemas.microsoft.com/office/drawing/2014/main" id="{CF4125DD-ED45-48DF-9EF8-5E9A1589A0B5}"/>
                </a:ext>
              </a:extLst>
            </p:cNvPr>
            <p:cNvSpPr txBox="1"/>
            <p:nvPr/>
          </p:nvSpPr>
          <p:spPr>
            <a:xfrm rot="16200000">
              <a:off x="2557631" y="6686240"/>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FR2</a:t>
              </a:r>
              <a:endParaRPr lang="zh-CN" altLang="en-US" sz="800" b="1" dirty="0">
                <a:latin typeface="Arial" panose="020B0604020202020204" pitchFamily="34" charset="0"/>
                <a:cs typeface="Arial" panose="020B0604020202020204" pitchFamily="34" charset="0"/>
              </a:endParaRPr>
            </a:p>
          </p:txBody>
        </p:sp>
        <p:sp>
          <p:nvSpPr>
            <p:cNvPr id="176" name="文本框 175">
              <a:extLst>
                <a:ext uri="{FF2B5EF4-FFF2-40B4-BE49-F238E27FC236}">
                  <a16:creationId xmlns:a16="http://schemas.microsoft.com/office/drawing/2014/main" id="{5B1E016F-F97C-4957-A6FC-23D07C75C883}"/>
                </a:ext>
              </a:extLst>
            </p:cNvPr>
            <p:cNvSpPr txBox="1"/>
            <p:nvPr/>
          </p:nvSpPr>
          <p:spPr>
            <a:xfrm rot="16200000">
              <a:off x="2781404" y="6686240"/>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CDR2</a:t>
              </a:r>
              <a:endParaRPr lang="zh-CN" altLang="en-US" sz="800" b="1" dirty="0">
                <a:latin typeface="Arial" panose="020B0604020202020204" pitchFamily="34" charset="0"/>
                <a:cs typeface="Arial" panose="020B0604020202020204" pitchFamily="34" charset="0"/>
              </a:endParaRPr>
            </a:p>
          </p:txBody>
        </p:sp>
        <p:sp>
          <p:nvSpPr>
            <p:cNvPr id="177" name="文本框 176">
              <a:extLst>
                <a:ext uri="{FF2B5EF4-FFF2-40B4-BE49-F238E27FC236}">
                  <a16:creationId xmlns:a16="http://schemas.microsoft.com/office/drawing/2014/main" id="{5E5265CA-CC94-42D1-8C77-A0F693753085}"/>
                </a:ext>
              </a:extLst>
            </p:cNvPr>
            <p:cNvSpPr txBox="1"/>
            <p:nvPr/>
          </p:nvSpPr>
          <p:spPr>
            <a:xfrm rot="16200000">
              <a:off x="3005177" y="6686240"/>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FR3</a:t>
              </a:r>
              <a:endParaRPr lang="zh-CN" altLang="en-US" sz="800" b="1" dirty="0">
                <a:latin typeface="Arial" panose="020B0604020202020204" pitchFamily="34" charset="0"/>
                <a:cs typeface="Arial" panose="020B0604020202020204" pitchFamily="34" charset="0"/>
              </a:endParaRPr>
            </a:p>
          </p:txBody>
        </p:sp>
      </p:grpSp>
      <p:grpSp>
        <p:nvGrpSpPr>
          <p:cNvPr id="8" name="组合 7"/>
          <p:cNvGrpSpPr/>
          <p:nvPr/>
        </p:nvGrpSpPr>
        <p:grpSpPr>
          <a:xfrm>
            <a:off x="339441" y="4998463"/>
            <a:ext cx="376853" cy="1644937"/>
            <a:chOff x="1844828" y="5019323"/>
            <a:chExt cx="376853" cy="1644937"/>
          </a:xfrm>
        </p:grpSpPr>
        <p:sp>
          <p:nvSpPr>
            <p:cNvPr id="178" name="文本框 177">
              <a:extLst>
                <a:ext uri="{FF2B5EF4-FFF2-40B4-BE49-F238E27FC236}">
                  <a16:creationId xmlns:a16="http://schemas.microsoft.com/office/drawing/2014/main" id="{AFAAEB1C-4D80-466E-A776-938A2D345077}"/>
                </a:ext>
              </a:extLst>
            </p:cNvPr>
            <p:cNvSpPr txBox="1"/>
            <p:nvPr/>
          </p:nvSpPr>
          <p:spPr>
            <a:xfrm>
              <a:off x="1844828" y="5019323"/>
              <a:ext cx="376853" cy="215444"/>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100</a:t>
              </a:r>
            </a:p>
          </p:txBody>
        </p:sp>
        <p:sp>
          <p:nvSpPr>
            <p:cNvPr id="179" name="文本框 178">
              <a:extLst>
                <a:ext uri="{FF2B5EF4-FFF2-40B4-BE49-F238E27FC236}">
                  <a16:creationId xmlns:a16="http://schemas.microsoft.com/office/drawing/2014/main" id="{AFAAEB1C-4D80-466E-A776-938A2D345077}"/>
                </a:ext>
              </a:extLst>
            </p:cNvPr>
            <p:cNvSpPr txBox="1"/>
            <p:nvPr/>
          </p:nvSpPr>
          <p:spPr>
            <a:xfrm>
              <a:off x="1844828" y="5590565"/>
              <a:ext cx="376853"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60</a:t>
              </a:r>
            </a:p>
          </p:txBody>
        </p:sp>
        <p:sp>
          <p:nvSpPr>
            <p:cNvPr id="180" name="文本框 179">
              <a:extLst>
                <a:ext uri="{FF2B5EF4-FFF2-40B4-BE49-F238E27FC236}">
                  <a16:creationId xmlns:a16="http://schemas.microsoft.com/office/drawing/2014/main" id="{AFAAEB1C-4D80-466E-A776-938A2D345077}"/>
                </a:ext>
              </a:extLst>
            </p:cNvPr>
            <p:cNvSpPr txBox="1"/>
            <p:nvPr/>
          </p:nvSpPr>
          <p:spPr>
            <a:xfrm>
              <a:off x="1844828" y="5876464"/>
              <a:ext cx="376853"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40</a:t>
              </a:r>
            </a:p>
          </p:txBody>
        </p:sp>
        <p:sp>
          <p:nvSpPr>
            <p:cNvPr id="181" name="文本框 180">
              <a:extLst>
                <a:ext uri="{FF2B5EF4-FFF2-40B4-BE49-F238E27FC236}">
                  <a16:creationId xmlns:a16="http://schemas.microsoft.com/office/drawing/2014/main" id="{AFAAEB1C-4D80-466E-A776-938A2D345077}"/>
                </a:ext>
              </a:extLst>
            </p:cNvPr>
            <p:cNvSpPr txBox="1"/>
            <p:nvPr/>
          </p:nvSpPr>
          <p:spPr>
            <a:xfrm>
              <a:off x="1844828" y="6162363"/>
              <a:ext cx="376853"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20</a:t>
              </a:r>
            </a:p>
          </p:txBody>
        </p:sp>
        <p:sp>
          <p:nvSpPr>
            <p:cNvPr id="182" name="文本框 181">
              <a:extLst>
                <a:ext uri="{FF2B5EF4-FFF2-40B4-BE49-F238E27FC236}">
                  <a16:creationId xmlns:a16="http://schemas.microsoft.com/office/drawing/2014/main" id="{AFAAEB1C-4D80-466E-A776-938A2D345077}"/>
                </a:ext>
              </a:extLst>
            </p:cNvPr>
            <p:cNvSpPr txBox="1"/>
            <p:nvPr/>
          </p:nvSpPr>
          <p:spPr>
            <a:xfrm>
              <a:off x="1844828" y="6448260"/>
              <a:ext cx="376853"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0</a:t>
              </a:r>
            </a:p>
          </p:txBody>
        </p:sp>
        <p:sp>
          <p:nvSpPr>
            <p:cNvPr id="183" name="文本框 182">
              <a:extLst>
                <a:ext uri="{FF2B5EF4-FFF2-40B4-BE49-F238E27FC236}">
                  <a16:creationId xmlns:a16="http://schemas.microsoft.com/office/drawing/2014/main" id="{AFAAEB1C-4D80-466E-A776-938A2D345077}"/>
                </a:ext>
              </a:extLst>
            </p:cNvPr>
            <p:cNvSpPr txBox="1"/>
            <p:nvPr/>
          </p:nvSpPr>
          <p:spPr>
            <a:xfrm>
              <a:off x="1844828" y="5304666"/>
              <a:ext cx="376853"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80</a:t>
              </a:r>
            </a:p>
          </p:txBody>
        </p:sp>
      </p:grpSp>
      <p:sp>
        <p:nvSpPr>
          <p:cNvPr id="239" name="文本框 238">
            <a:extLst>
              <a:ext uri="{FF2B5EF4-FFF2-40B4-BE49-F238E27FC236}">
                <a16:creationId xmlns:a16="http://schemas.microsoft.com/office/drawing/2014/main" id="{3A68EEAF-DB29-4D06-A79D-A8DCA248C6C0}"/>
              </a:ext>
            </a:extLst>
          </p:cNvPr>
          <p:cNvSpPr txBox="1"/>
          <p:nvPr/>
        </p:nvSpPr>
        <p:spPr>
          <a:xfrm rot="16200000">
            <a:off x="-530134" y="5712783"/>
            <a:ext cx="1841766" cy="21544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Total numbers of SNP and SAP</a:t>
            </a:r>
          </a:p>
        </p:txBody>
      </p:sp>
      <p:grpSp>
        <p:nvGrpSpPr>
          <p:cNvPr id="28" name="组合 27"/>
          <p:cNvGrpSpPr/>
          <p:nvPr/>
        </p:nvGrpSpPr>
        <p:grpSpPr>
          <a:xfrm>
            <a:off x="3408190" y="4834934"/>
            <a:ext cx="1670889" cy="2157203"/>
            <a:chOff x="4921677" y="4872787"/>
            <a:chExt cx="1670889" cy="2157203"/>
          </a:xfrm>
        </p:grpSpPr>
        <p:grpSp>
          <p:nvGrpSpPr>
            <p:cNvPr id="19" name="组合 18"/>
            <p:cNvGrpSpPr/>
            <p:nvPr/>
          </p:nvGrpSpPr>
          <p:grpSpPr>
            <a:xfrm>
              <a:off x="4992087" y="4872787"/>
              <a:ext cx="1600479" cy="2157203"/>
              <a:chOff x="4992087" y="4872787"/>
              <a:chExt cx="1600479" cy="2157203"/>
            </a:xfrm>
          </p:grpSpPr>
          <p:sp>
            <p:nvSpPr>
              <p:cNvPr id="184" name="文本框 183">
                <a:extLst>
                  <a:ext uri="{FF2B5EF4-FFF2-40B4-BE49-F238E27FC236}">
                    <a16:creationId xmlns:a16="http://schemas.microsoft.com/office/drawing/2014/main" id="{AFAAEB1C-4D80-466E-A776-938A2D345077}"/>
                  </a:ext>
                </a:extLst>
              </p:cNvPr>
              <p:cNvSpPr txBox="1"/>
              <p:nvPr/>
            </p:nvSpPr>
            <p:spPr>
              <a:xfrm>
                <a:off x="4992087" y="5019324"/>
                <a:ext cx="376853" cy="215444"/>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250</a:t>
                </a:r>
              </a:p>
            </p:txBody>
          </p:sp>
          <p:sp>
            <p:nvSpPr>
              <p:cNvPr id="185" name="文本框 184">
                <a:extLst>
                  <a:ext uri="{FF2B5EF4-FFF2-40B4-BE49-F238E27FC236}">
                    <a16:creationId xmlns:a16="http://schemas.microsoft.com/office/drawing/2014/main" id="{AFAAEB1C-4D80-466E-A776-938A2D345077}"/>
                  </a:ext>
                </a:extLst>
              </p:cNvPr>
              <p:cNvSpPr txBox="1"/>
              <p:nvPr/>
            </p:nvSpPr>
            <p:spPr>
              <a:xfrm>
                <a:off x="4992087" y="5598518"/>
                <a:ext cx="376853"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150</a:t>
                </a:r>
              </a:p>
            </p:txBody>
          </p:sp>
          <p:sp>
            <p:nvSpPr>
              <p:cNvPr id="186" name="文本框 185">
                <a:extLst>
                  <a:ext uri="{FF2B5EF4-FFF2-40B4-BE49-F238E27FC236}">
                    <a16:creationId xmlns:a16="http://schemas.microsoft.com/office/drawing/2014/main" id="{AFAAEB1C-4D80-466E-A776-938A2D345077}"/>
                  </a:ext>
                </a:extLst>
              </p:cNvPr>
              <p:cNvSpPr txBox="1"/>
              <p:nvPr/>
            </p:nvSpPr>
            <p:spPr>
              <a:xfrm>
                <a:off x="4992087" y="5888115"/>
                <a:ext cx="376853"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100</a:t>
                </a:r>
              </a:p>
            </p:txBody>
          </p:sp>
          <p:sp>
            <p:nvSpPr>
              <p:cNvPr id="187" name="文本框 186">
                <a:extLst>
                  <a:ext uri="{FF2B5EF4-FFF2-40B4-BE49-F238E27FC236}">
                    <a16:creationId xmlns:a16="http://schemas.microsoft.com/office/drawing/2014/main" id="{AFAAEB1C-4D80-466E-A776-938A2D345077}"/>
                  </a:ext>
                </a:extLst>
              </p:cNvPr>
              <p:cNvSpPr txBox="1"/>
              <p:nvPr/>
            </p:nvSpPr>
            <p:spPr>
              <a:xfrm>
                <a:off x="4992087" y="6177712"/>
                <a:ext cx="376853"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50</a:t>
                </a:r>
              </a:p>
            </p:txBody>
          </p:sp>
          <p:sp>
            <p:nvSpPr>
              <p:cNvPr id="188" name="文本框 187">
                <a:extLst>
                  <a:ext uri="{FF2B5EF4-FFF2-40B4-BE49-F238E27FC236}">
                    <a16:creationId xmlns:a16="http://schemas.microsoft.com/office/drawing/2014/main" id="{AFAAEB1C-4D80-466E-A776-938A2D345077}"/>
                  </a:ext>
                </a:extLst>
              </p:cNvPr>
              <p:cNvSpPr txBox="1"/>
              <p:nvPr/>
            </p:nvSpPr>
            <p:spPr>
              <a:xfrm>
                <a:off x="4992087" y="6467311"/>
                <a:ext cx="376853"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0</a:t>
                </a:r>
              </a:p>
            </p:txBody>
          </p:sp>
          <p:sp>
            <p:nvSpPr>
              <p:cNvPr id="189" name="文本框 188">
                <a:extLst>
                  <a:ext uri="{FF2B5EF4-FFF2-40B4-BE49-F238E27FC236}">
                    <a16:creationId xmlns:a16="http://schemas.microsoft.com/office/drawing/2014/main" id="{AFAAEB1C-4D80-466E-A776-938A2D345077}"/>
                  </a:ext>
                </a:extLst>
              </p:cNvPr>
              <p:cNvSpPr txBox="1"/>
              <p:nvPr/>
            </p:nvSpPr>
            <p:spPr>
              <a:xfrm>
                <a:off x="4992087" y="5308921"/>
                <a:ext cx="376853"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200</a:t>
                </a:r>
              </a:p>
            </p:txBody>
          </p:sp>
          <p:grpSp>
            <p:nvGrpSpPr>
              <p:cNvPr id="14" name="组合 13"/>
              <p:cNvGrpSpPr/>
              <p:nvPr/>
            </p:nvGrpSpPr>
            <p:grpSpPr>
              <a:xfrm>
                <a:off x="5349833" y="6557936"/>
                <a:ext cx="1139111" cy="472054"/>
                <a:chOff x="5359358" y="6546771"/>
                <a:chExt cx="1139111" cy="472054"/>
              </a:xfrm>
            </p:grpSpPr>
            <p:sp>
              <p:nvSpPr>
                <p:cNvPr id="233" name="文本框 232">
                  <a:extLst>
                    <a:ext uri="{FF2B5EF4-FFF2-40B4-BE49-F238E27FC236}">
                      <a16:creationId xmlns:a16="http://schemas.microsoft.com/office/drawing/2014/main" id="{3E6E6B3B-1F3A-4B51-9962-9C9BECE6CDC3}"/>
                    </a:ext>
                  </a:extLst>
                </p:cNvPr>
                <p:cNvSpPr txBox="1"/>
                <p:nvPr/>
              </p:nvSpPr>
              <p:spPr>
                <a:xfrm rot="16200000">
                  <a:off x="5231053" y="6675076"/>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FR1</a:t>
                  </a:r>
                  <a:endParaRPr lang="zh-CN" altLang="en-US" sz="800" b="1" dirty="0">
                    <a:latin typeface="Arial" panose="020B0604020202020204" pitchFamily="34" charset="0"/>
                    <a:cs typeface="Arial" panose="020B0604020202020204" pitchFamily="34" charset="0"/>
                  </a:endParaRPr>
                </a:p>
              </p:txBody>
            </p:sp>
            <p:sp>
              <p:nvSpPr>
                <p:cNvPr id="234" name="文本框 233">
                  <a:extLst>
                    <a:ext uri="{FF2B5EF4-FFF2-40B4-BE49-F238E27FC236}">
                      <a16:creationId xmlns:a16="http://schemas.microsoft.com/office/drawing/2014/main" id="{5CDBF3F8-60E5-48F5-B1C5-9052520AD7D6}"/>
                    </a:ext>
                  </a:extLst>
                </p:cNvPr>
                <p:cNvSpPr txBox="1"/>
                <p:nvPr/>
              </p:nvSpPr>
              <p:spPr>
                <a:xfrm rot="16200000">
                  <a:off x="5461970" y="6675076"/>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CDR1</a:t>
                  </a:r>
                  <a:endParaRPr lang="zh-CN" altLang="en-US" sz="800" b="1" dirty="0">
                    <a:latin typeface="Arial" panose="020B0604020202020204" pitchFamily="34" charset="0"/>
                    <a:cs typeface="Arial" panose="020B0604020202020204" pitchFamily="34" charset="0"/>
                  </a:endParaRPr>
                </a:p>
              </p:txBody>
            </p:sp>
            <p:sp>
              <p:nvSpPr>
                <p:cNvPr id="235" name="文本框 234">
                  <a:extLst>
                    <a:ext uri="{FF2B5EF4-FFF2-40B4-BE49-F238E27FC236}">
                      <a16:creationId xmlns:a16="http://schemas.microsoft.com/office/drawing/2014/main" id="{CF4125DD-ED45-48DF-9EF8-5E9A1589A0B5}"/>
                    </a:ext>
                  </a:extLst>
                </p:cNvPr>
                <p:cNvSpPr txBox="1"/>
                <p:nvPr/>
              </p:nvSpPr>
              <p:spPr>
                <a:xfrm rot="16200000">
                  <a:off x="5692887" y="6675076"/>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FR2</a:t>
                  </a:r>
                  <a:endParaRPr lang="zh-CN" altLang="en-US" sz="800" b="1" dirty="0">
                    <a:latin typeface="Arial" panose="020B0604020202020204" pitchFamily="34" charset="0"/>
                    <a:cs typeface="Arial" panose="020B0604020202020204" pitchFamily="34" charset="0"/>
                  </a:endParaRPr>
                </a:p>
              </p:txBody>
            </p:sp>
            <p:sp>
              <p:nvSpPr>
                <p:cNvPr id="236" name="文本框 235">
                  <a:extLst>
                    <a:ext uri="{FF2B5EF4-FFF2-40B4-BE49-F238E27FC236}">
                      <a16:creationId xmlns:a16="http://schemas.microsoft.com/office/drawing/2014/main" id="{5B1E016F-F97C-4957-A6FC-23D07C75C883}"/>
                    </a:ext>
                  </a:extLst>
                </p:cNvPr>
                <p:cNvSpPr txBox="1"/>
                <p:nvPr/>
              </p:nvSpPr>
              <p:spPr>
                <a:xfrm rot="16200000">
                  <a:off x="5923804" y="6675076"/>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CDR2</a:t>
                  </a:r>
                  <a:endParaRPr lang="zh-CN" altLang="en-US" sz="800" b="1" dirty="0">
                    <a:latin typeface="Arial" panose="020B0604020202020204" pitchFamily="34" charset="0"/>
                    <a:cs typeface="Arial" panose="020B0604020202020204" pitchFamily="34" charset="0"/>
                  </a:endParaRPr>
                </a:p>
              </p:txBody>
            </p:sp>
            <p:sp>
              <p:nvSpPr>
                <p:cNvPr id="237" name="文本框 236">
                  <a:extLst>
                    <a:ext uri="{FF2B5EF4-FFF2-40B4-BE49-F238E27FC236}">
                      <a16:creationId xmlns:a16="http://schemas.microsoft.com/office/drawing/2014/main" id="{5E5265CA-CC94-42D1-8C77-A0F693753085}"/>
                    </a:ext>
                  </a:extLst>
                </p:cNvPr>
                <p:cNvSpPr txBox="1"/>
                <p:nvPr/>
              </p:nvSpPr>
              <p:spPr>
                <a:xfrm rot="16200000">
                  <a:off x="6154720" y="6675076"/>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FR3</a:t>
                  </a:r>
                  <a:endParaRPr lang="zh-CN" altLang="en-US" sz="800" b="1" dirty="0">
                    <a:latin typeface="Arial" panose="020B0604020202020204" pitchFamily="34" charset="0"/>
                    <a:cs typeface="Arial" panose="020B0604020202020204" pitchFamily="34" charset="0"/>
                  </a:endParaRPr>
                </a:p>
              </p:txBody>
            </p:sp>
          </p:grpSp>
          <p:pic>
            <p:nvPicPr>
              <p:cNvPr id="12" name="图片 11"/>
              <p:cNvPicPr>
                <a:picLocks noChangeAspect="1"/>
              </p:cNvPicPr>
              <p:nvPr/>
            </p:nvPicPr>
            <p:blipFill>
              <a:blip r:embed="rId10"/>
              <a:stretch>
                <a:fillRect/>
              </a:stretch>
            </p:blipFill>
            <p:spPr>
              <a:xfrm>
                <a:off x="5201916" y="4872787"/>
                <a:ext cx="1390650" cy="1866900"/>
              </a:xfrm>
              <a:prstGeom prst="rect">
                <a:avLst/>
              </a:prstGeom>
            </p:spPr>
          </p:pic>
        </p:grpSp>
        <p:sp>
          <p:nvSpPr>
            <p:cNvPr id="160" name="文本框 159">
              <a:extLst>
                <a:ext uri="{FF2B5EF4-FFF2-40B4-BE49-F238E27FC236}">
                  <a16:creationId xmlns:a16="http://schemas.microsoft.com/office/drawing/2014/main" id="{3A68EEAF-DB29-4D06-A79D-A8DCA248C6C0}"/>
                </a:ext>
              </a:extLst>
            </p:cNvPr>
            <p:cNvSpPr txBox="1"/>
            <p:nvPr/>
          </p:nvSpPr>
          <p:spPr>
            <a:xfrm rot="16200000">
              <a:off x="4108516" y="5733644"/>
              <a:ext cx="1841766" cy="21544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Total numbers of SNP and SAP</a:t>
              </a:r>
            </a:p>
          </p:txBody>
        </p:sp>
      </p:grpSp>
      <p:grpSp>
        <p:nvGrpSpPr>
          <p:cNvPr id="20" name="组合 19"/>
          <p:cNvGrpSpPr/>
          <p:nvPr/>
        </p:nvGrpSpPr>
        <p:grpSpPr>
          <a:xfrm>
            <a:off x="4956853" y="4834934"/>
            <a:ext cx="1677370" cy="2165815"/>
            <a:chOff x="3360729" y="4864175"/>
            <a:chExt cx="1677370" cy="2165815"/>
          </a:xfrm>
        </p:grpSpPr>
        <p:pic>
          <p:nvPicPr>
            <p:cNvPr id="13" name="图片 12"/>
            <p:cNvPicPr>
              <a:picLocks noChangeAspect="1"/>
            </p:cNvPicPr>
            <p:nvPr/>
          </p:nvPicPr>
          <p:blipFill>
            <a:blip r:embed="rId11"/>
            <a:stretch>
              <a:fillRect/>
            </a:stretch>
          </p:blipFill>
          <p:spPr>
            <a:xfrm>
              <a:off x="3647449" y="4864175"/>
              <a:ext cx="1390650" cy="1866900"/>
            </a:xfrm>
            <a:prstGeom prst="rect">
              <a:avLst/>
            </a:prstGeom>
          </p:spPr>
        </p:pic>
        <p:grpSp>
          <p:nvGrpSpPr>
            <p:cNvPr id="16" name="组合 15"/>
            <p:cNvGrpSpPr/>
            <p:nvPr/>
          </p:nvGrpSpPr>
          <p:grpSpPr>
            <a:xfrm>
              <a:off x="3476517" y="5019324"/>
              <a:ext cx="324000" cy="1654462"/>
              <a:chOff x="3447942" y="5019324"/>
              <a:chExt cx="324000" cy="1654462"/>
            </a:xfrm>
          </p:grpSpPr>
          <p:sp>
            <p:nvSpPr>
              <p:cNvPr id="195" name="文本框 194">
                <a:extLst>
                  <a:ext uri="{FF2B5EF4-FFF2-40B4-BE49-F238E27FC236}">
                    <a16:creationId xmlns:a16="http://schemas.microsoft.com/office/drawing/2014/main" id="{AFAAEB1C-4D80-466E-A776-938A2D345077}"/>
                  </a:ext>
                </a:extLst>
              </p:cNvPr>
              <p:cNvSpPr txBox="1"/>
              <p:nvPr/>
            </p:nvSpPr>
            <p:spPr>
              <a:xfrm>
                <a:off x="3447942" y="5019324"/>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5</a:t>
                </a:r>
              </a:p>
            </p:txBody>
          </p:sp>
          <p:sp>
            <p:nvSpPr>
              <p:cNvPr id="196" name="文本框 195">
                <a:extLst>
                  <a:ext uri="{FF2B5EF4-FFF2-40B4-BE49-F238E27FC236}">
                    <a16:creationId xmlns:a16="http://schemas.microsoft.com/office/drawing/2014/main" id="{AFAAEB1C-4D80-466E-A776-938A2D345077}"/>
                  </a:ext>
                </a:extLst>
              </p:cNvPr>
              <p:cNvSpPr txBox="1"/>
              <p:nvPr/>
            </p:nvSpPr>
            <p:spPr>
              <a:xfrm>
                <a:off x="3447942" y="5598518"/>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3</a:t>
                </a:r>
              </a:p>
            </p:txBody>
          </p:sp>
          <p:sp>
            <p:nvSpPr>
              <p:cNvPr id="197" name="文本框 196">
                <a:extLst>
                  <a:ext uri="{FF2B5EF4-FFF2-40B4-BE49-F238E27FC236}">
                    <a16:creationId xmlns:a16="http://schemas.microsoft.com/office/drawing/2014/main" id="{AFAAEB1C-4D80-466E-A776-938A2D345077}"/>
                  </a:ext>
                </a:extLst>
              </p:cNvPr>
              <p:cNvSpPr txBox="1"/>
              <p:nvPr/>
            </p:nvSpPr>
            <p:spPr>
              <a:xfrm>
                <a:off x="3447942" y="5888115"/>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2</a:t>
                </a:r>
              </a:p>
            </p:txBody>
          </p:sp>
          <p:sp>
            <p:nvSpPr>
              <p:cNvPr id="198" name="文本框 197">
                <a:extLst>
                  <a:ext uri="{FF2B5EF4-FFF2-40B4-BE49-F238E27FC236}">
                    <a16:creationId xmlns:a16="http://schemas.microsoft.com/office/drawing/2014/main" id="{AFAAEB1C-4D80-466E-A776-938A2D345077}"/>
                  </a:ext>
                </a:extLst>
              </p:cNvPr>
              <p:cNvSpPr txBox="1"/>
              <p:nvPr/>
            </p:nvSpPr>
            <p:spPr>
              <a:xfrm>
                <a:off x="3447942" y="6177712"/>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1</a:t>
                </a:r>
              </a:p>
            </p:txBody>
          </p:sp>
          <p:sp>
            <p:nvSpPr>
              <p:cNvPr id="199" name="文本框 198">
                <a:extLst>
                  <a:ext uri="{FF2B5EF4-FFF2-40B4-BE49-F238E27FC236}">
                    <a16:creationId xmlns:a16="http://schemas.microsoft.com/office/drawing/2014/main" id="{AFAAEB1C-4D80-466E-A776-938A2D345077}"/>
                  </a:ext>
                </a:extLst>
              </p:cNvPr>
              <p:cNvSpPr txBox="1"/>
              <p:nvPr/>
            </p:nvSpPr>
            <p:spPr>
              <a:xfrm>
                <a:off x="3447942" y="6457786"/>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0</a:t>
                </a:r>
              </a:p>
            </p:txBody>
          </p:sp>
          <p:sp>
            <p:nvSpPr>
              <p:cNvPr id="200" name="文本框 199">
                <a:extLst>
                  <a:ext uri="{FF2B5EF4-FFF2-40B4-BE49-F238E27FC236}">
                    <a16:creationId xmlns:a16="http://schemas.microsoft.com/office/drawing/2014/main" id="{AFAAEB1C-4D80-466E-A776-938A2D345077}"/>
                  </a:ext>
                </a:extLst>
              </p:cNvPr>
              <p:cNvSpPr txBox="1"/>
              <p:nvPr/>
            </p:nvSpPr>
            <p:spPr>
              <a:xfrm>
                <a:off x="3447942" y="5308921"/>
                <a:ext cx="324000" cy="216000"/>
              </a:xfrm>
              <a:prstGeom prst="rect">
                <a:avLst/>
              </a:prstGeom>
              <a:noFill/>
            </p:spPr>
            <p:txBody>
              <a:bodyPr wrap="square" rtlCol="0">
                <a:spAutoFit/>
              </a:bodyPr>
              <a:lstStyle/>
              <a:p>
                <a:pPr algn="r"/>
                <a:r>
                  <a:rPr lang="en-US" sz="800" dirty="0">
                    <a:latin typeface="Arial" panose="020B0604020202020204" pitchFamily="34" charset="0"/>
                    <a:cs typeface="Arial" panose="020B0604020202020204" pitchFamily="34" charset="0"/>
                  </a:rPr>
                  <a:t>4</a:t>
                </a:r>
              </a:p>
            </p:txBody>
          </p:sp>
        </p:grpSp>
        <p:grpSp>
          <p:nvGrpSpPr>
            <p:cNvPr id="18" name="组合 17"/>
            <p:cNvGrpSpPr/>
            <p:nvPr/>
          </p:nvGrpSpPr>
          <p:grpSpPr>
            <a:xfrm>
              <a:off x="3786218" y="6557936"/>
              <a:ext cx="1139111" cy="472054"/>
              <a:chOff x="3786218" y="6557936"/>
              <a:chExt cx="1139111" cy="472054"/>
            </a:xfrm>
          </p:grpSpPr>
          <p:sp>
            <p:nvSpPr>
              <p:cNvPr id="227" name="文本框 226">
                <a:extLst>
                  <a:ext uri="{FF2B5EF4-FFF2-40B4-BE49-F238E27FC236}">
                    <a16:creationId xmlns:a16="http://schemas.microsoft.com/office/drawing/2014/main" id="{3E6E6B3B-1F3A-4B51-9962-9C9BECE6CDC3}"/>
                  </a:ext>
                </a:extLst>
              </p:cNvPr>
              <p:cNvSpPr txBox="1"/>
              <p:nvPr/>
            </p:nvSpPr>
            <p:spPr>
              <a:xfrm rot="16200000">
                <a:off x="3657913" y="6686241"/>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FR1</a:t>
                </a:r>
                <a:endParaRPr lang="zh-CN" altLang="en-US" sz="800" b="1" dirty="0">
                  <a:latin typeface="Arial" panose="020B0604020202020204" pitchFamily="34" charset="0"/>
                  <a:cs typeface="Arial" panose="020B0604020202020204" pitchFamily="34" charset="0"/>
                </a:endParaRPr>
              </a:p>
            </p:txBody>
          </p:sp>
          <p:sp>
            <p:nvSpPr>
              <p:cNvPr id="228" name="文本框 227">
                <a:extLst>
                  <a:ext uri="{FF2B5EF4-FFF2-40B4-BE49-F238E27FC236}">
                    <a16:creationId xmlns:a16="http://schemas.microsoft.com/office/drawing/2014/main" id="{5CDBF3F8-60E5-48F5-B1C5-9052520AD7D6}"/>
                  </a:ext>
                </a:extLst>
              </p:cNvPr>
              <p:cNvSpPr txBox="1"/>
              <p:nvPr/>
            </p:nvSpPr>
            <p:spPr>
              <a:xfrm rot="16200000">
                <a:off x="3888830" y="6686241"/>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CDR1</a:t>
                </a:r>
                <a:endParaRPr lang="zh-CN" altLang="en-US" sz="800" b="1" dirty="0">
                  <a:latin typeface="Arial" panose="020B0604020202020204" pitchFamily="34" charset="0"/>
                  <a:cs typeface="Arial" panose="020B0604020202020204" pitchFamily="34" charset="0"/>
                </a:endParaRPr>
              </a:p>
            </p:txBody>
          </p:sp>
          <p:sp>
            <p:nvSpPr>
              <p:cNvPr id="229" name="文本框 228">
                <a:extLst>
                  <a:ext uri="{FF2B5EF4-FFF2-40B4-BE49-F238E27FC236}">
                    <a16:creationId xmlns:a16="http://schemas.microsoft.com/office/drawing/2014/main" id="{CF4125DD-ED45-48DF-9EF8-5E9A1589A0B5}"/>
                  </a:ext>
                </a:extLst>
              </p:cNvPr>
              <p:cNvSpPr txBox="1"/>
              <p:nvPr/>
            </p:nvSpPr>
            <p:spPr>
              <a:xfrm rot="16200000">
                <a:off x="4119747" y="6686241"/>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FR2</a:t>
                </a:r>
                <a:endParaRPr lang="zh-CN" altLang="en-US" sz="800" b="1" dirty="0">
                  <a:latin typeface="Arial" panose="020B0604020202020204" pitchFamily="34" charset="0"/>
                  <a:cs typeface="Arial" panose="020B0604020202020204" pitchFamily="34" charset="0"/>
                </a:endParaRPr>
              </a:p>
            </p:txBody>
          </p:sp>
          <p:sp>
            <p:nvSpPr>
              <p:cNvPr id="230" name="文本框 229">
                <a:extLst>
                  <a:ext uri="{FF2B5EF4-FFF2-40B4-BE49-F238E27FC236}">
                    <a16:creationId xmlns:a16="http://schemas.microsoft.com/office/drawing/2014/main" id="{5B1E016F-F97C-4957-A6FC-23D07C75C883}"/>
                  </a:ext>
                </a:extLst>
              </p:cNvPr>
              <p:cNvSpPr txBox="1"/>
              <p:nvPr/>
            </p:nvSpPr>
            <p:spPr>
              <a:xfrm rot="16200000">
                <a:off x="4350664" y="6686241"/>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CDR2</a:t>
                </a:r>
                <a:endParaRPr lang="zh-CN" altLang="en-US" sz="800" b="1" dirty="0">
                  <a:latin typeface="Arial" panose="020B0604020202020204" pitchFamily="34" charset="0"/>
                  <a:cs typeface="Arial" panose="020B0604020202020204" pitchFamily="34" charset="0"/>
                </a:endParaRPr>
              </a:p>
            </p:txBody>
          </p:sp>
          <p:sp>
            <p:nvSpPr>
              <p:cNvPr id="231" name="文本框 230">
                <a:extLst>
                  <a:ext uri="{FF2B5EF4-FFF2-40B4-BE49-F238E27FC236}">
                    <a16:creationId xmlns:a16="http://schemas.microsoft.com/office/drawing/2014/main" id="{5E5265CA-CC94-42D1-8C77-A0F693753085}"/>
                  </a:ext>
                </a:extLst>
              </p:cNvPr>
              <p:cNvSpPr txBox="1"/>
              <p:nvPr/>
            </p:nvSpPr>
            <p:spPr>
              <a:xfrm rot="16200000">
                <a:off x="4581580" y="6686241"/>
                <a:ext cx="472054" cy="215444"/>
              </a:xfrm>
              <a:prstGeom prst="rect">
                <a:avLst/>
              </a:prstGeom>
              <a:noFill/>
            </p:spPr>
            <p:txBody>
              <a:bodyPr wrap="square" rtlCol="0">
                <a:spAutoFit/>
              </a:bodyPr>
              <a:lstStyle/>
              <a:p>
                <a:pPr algn="r"/>
                <a:r>
                  <a:rPr lang="en-US" altLang="zh-CN" sz="800" b="1" dirty="0">
                    <a:latin typeface="Arial" panose="020B0604020202020204" pitchFamily="34" charset="0"/>
                    <a:cs typeface="Arial" panose="020B0604020202020204" pitchFamily="34" charset="0"/>
                  </a:rPr>
                  <a:t>FR3</a:t>
                </a:r>
                <a:endParaRPr lang="zh-CN" altLang="en-US" sz="800" b="1" dirty="0">
                  <a:latin typeface="Arial" panose="020B0604020202020204" pitchFamily="34" charset="0"/>
                  <a:cs typeface="Arial" panose="020B0604020202020204" pitchFamily="34" charset="0"/>
                </a:endParaRPr>
              </a:p>
            </p:txBody>
          </p:sp>
        </p:grpSp>
        <p:sp>
          <p:nvSpPr>
            <p:cNvPr id="166" name="文本框 165">
              <a:extLst>
                <a:ext uri="{FF2B5EF4-FFF2-40B4-BE49-F238E27FC236}">
                  <a16:creationId xmlns:a16="http://schemas.microsoft.com/office/drawing/2014/main" id="{577AD075-8FD6-43C9-B96D-68244FCF4073}"/>
                </a:ext>
              </a:extLst>
            </p:cNvPr>
            <p:cNvSpPr txBox="1"/>
            <p:nvPr/>
          </p:nvSpPr>
          <p:spPr>
            <a:xfrm rot="16200000">
              <a:off x="2713855" y="5656671"/>
              <a:ext cx="1632301" cy="33855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Length normalized numbers of SNP and SAP</a:t>
              </a:r>
            </a:p>
          </p:txBody>
        </p:sp>
      </p:grpSp>
      <p:sp>
        <p:nvSpPr>
          <p:cNvPr id="190" name="文本框 189">
            <a:extLst>
              <a:ext uri="{FF2B5EF4-FFF2-40B4-BE49-F238E27FC236}">
                <a16:creationId xmlns:a16="http://schemas.microsoft.com/office/drawing/2014/main" id="{097EB4F8-E9D8-457C-8953-1FF264E16860}"/>
              </a:ext>
            </a:extLst>
          </p:cNvPr>
          <p:cNvSpPr txBox="1"/>
          <p:nvPr/>
        </p:nvSpPr>
        <p:spPr>
          <a:xfrm>
            <a:off x="3330533" y="4705744"/>
            <a:ext cx="28800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E</a:t>
            </a:r>
          </a:p>
        </p:txBody>
      </p:sp>
      <p:sp>
        <p:nvSpPr>
          <p:cNvPr id="192" name="矩形 191">
            <a:extLst>
              <a:ext uri="{FF2B5EF4-FFF2-40B4-BE49-F238E27FC236}">
                <a16:creationId xmlns:a16="http://schemas.microsoft.com/office/drawing/2014/main" id="{14BFC9E8-E413-41EE-AD81-C5CBB4101561}"/>
              </a:ext>
            </a:extLst>
          </p:cNvPr>
          <p:cNvSpPr/>
          <p:nvPr/>
        </p:nvSpPr>
        <p:spPr>
          <a:xfrm>
            <a:off x="3882106" y="5292037"/>
            <a:ext cx="216000" cy="108000"/>
          </a:xfrm>
          <a:prstGeom prst="rect">
            <a:avLst/>
          </a:prstGeom>
          <a:solidFill>
            <a:srgbClr val="60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sp>
        <p:nvSpPr>
          <p:cNvPr id="193" name="矩形 178">
            <a:extLst>
              <a:ext uri="{FF2B5EF4-FFF2-40B4-BE49-F238E27FC236}">
                <a16:creationId xmlns:a16="http://schemas.microsoft.com/office/drawing/2014/main" id="{27C70E41-407C-4BC2-87E7-E9646FC18E9F}"/>
              </a:ext>
            </a:extLst>
          </p:cNvPr>
          <p:cNvSpPr>
            <a:spLocks noChangeArrowheads="1"/>
          </p:cNvSpPr>
          <p:nvPr/>
        </p:nvSpPr>
        <p:spPr bwMode="auto">
          <a:xfrm>
            <a:off x="4039816" y="5238315"/>
            <a:ext cx="3914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zh-CN" sz="800" dirty="0">
                <a:latin typeface="Arial" panose="020B0604020202020204" pitchFamily="34" charset="0"/>
                <a:ea typeface="宋体" panose="02010600030101010101" pitchFamily="2" charset="-122"/>
              </a:rPr>
              <a:t>SAP</a:t>
            </a:r>
            <a:endParaRPr lang="zh-CN" altLang="en-US" sz="800" dirty="0">
              <a:latin typeface="Arial" panose="020B0604020202020204" pitchFamily="34" charset="0"/>
              <a:ea typeface="宋体" panose="02010600030101010101" pitchFamily="2" charset="-122"/>
            </a:endParaRPr>
          </a:p>
        </p:txBody>
      </p:sp>
      <p:sp>
        <p:nvSpPr>
          <p:cNvPr id="194" name="矩形 193">
            <a:extLst>
              <a:ext uri="{FF2B5EF4-FFF2-40B4-BE49-F238E27FC236}">
                <a16:creationId xmlns:a16="http://schemas.microsoft.com/office/drawing/2014/main" id="{BDCEB3CB-0AB5-45A4-BE42-0C8CE1ECBE09}"/>
              </a:ext>
            </a:extLst>
          </p:cNvPr>
          <p:cNvSpPr/>
          <p:nvPr/>
        </p:nvSpPr>
        <p:spPr>
          <a:xfrm>
            <a:off x="3882106" y="5141918"/>
            <a:ext cx="216000" cy="108000"/>
          </a:xfrm>
          <a:prstGeom prst="rect">
            <a:avLst/>
          </a:prstGeom>
          <a:solidFill>
            <a:srgbClr val="A0A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201" name="矩形 178">
            <a:extLst>
              <a:ext uri="{FF2B5EF4-FFF2-40B4-BE49-F238E27FC236}">
                <a16:creationId xmlns:a16="http://schemas.microsoft.com/office/drawing/2014/main" id="{F33B3DD5-E958-4222-A628-DBFFFBFBEBCA}"/>
              </a:ext>
            </a:extLst>
          </p:cNvPr>
          <p:cNvSpPr>
            <a:spLocks noChangeArrowheads="1"/>
          </p:cNvSpPr>
          <p:nvPr/>
        </p:nvSpPr>
        <p:spPr bwMode="auto">
          <a:xfrm>
            <a:off x="4039816" y="5088196"/>
            <a:ext cx="3962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zh-CN" sz="800" dirty="0">
                <a:latin typeface="Arial" panose="020B0604020202020204" pitchFamily="34" charset="0"/>
                <a:ea typeface="宋体" panose="02010600030101010101" pitchFamily="2" charset="-122"/>
              </a:rPr>
              <a:t>SNP</a:t>
            </a:r>
            <a:endParaRPr lang="zh-CN" altLang="en-US" sz="800" dirty="0">
              <a:latin typeface="Arial" panose="020B0604020202020204" pitchFamily="34" charset="0"/>
              <a:ea typeface="宋体" panose="02010600030101010101" pitchFamily="2" charset="-122"/>
            </a:endParaRPr>
          </a:p>
        </p:txBody>
      </p:sp>
      <p:sp>
        <p:nvSpPr>
          <p:cNvPr id="203" name="矩形 202">
            <a:extLst>
              <a:ext uri="{FF2B5EF4-FFF2-40B4-BE49-F238E27FC236}">
                <a16:creationId xmlns:a16="http://schemas.microsoft.com/office/drawing/2014/main" id="{14BFC9E8-E413-41EE-AD81-C5CBB4101561}"/>
              </a:ext>
            </a:extLst>
          </p:cNvPr>
          <p:cNvSpPr/>
          <p:nvPr/>
        </p:nvSpPr>
        <p:spPr>
          <a:xfrm>
            <a:off x="5444206" y="5292037"/>
            <a:ext cx="216000" cy="108000"/>
          </a:xfrm>
          <a:prstGeom prst="rect">
            <a:avLst/>
          </a:prstGeom>
          <a:solidFill>
            <a:srgbClr val="60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sp>
        <p:nvSpPr>
          <p:cNvPr id="204" name="矩形 178">
            <a:extLst>
              <a:ext uri="{FF2B5EF4-FFF2-40B4-BE49-F238E27FC236}">
                <a16:creationId xmlns:a16="http://schemas.microsoft.com/office/drawing/2014/main" id="{27C70E41-407C-4BC2-87E7-E9646FC18E9F}"/>
              </a:ext>
            </a:extLst>
          </p:cNvPr>
          <p:cNvSpPr>
            <a:spLocks noChangeArrowheads="1"/>
          </p:cNvSpPr>
          <p:nvPr/>
        </p:nvSpPr>
        <p:spPr bwMode="auto">
          <a:xfrm>
            <a:off x="5601916" y="5238315"/>
            <a:ext cx="3914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zh-CN" sz="800" dirty="0">
                <a:latin typeface="Arial" panose="020B0604020202020204" pitchFamily="34" charset="0"/>
                <a:ea typeface="宋体" panose="02010600030101010101" pitchFamily="2" charset="-122"/>
              </a:rPr>
              <a:t>SAP</a:t>
            </a:r>
            <a:endParaRPr lang="zh-CN" altLang="en-US" sz="800" dirty="0">
              <a:latin typeface="Arial" panose="020B0604020202020204" pitchFamily="34" charset="0"/>
              <a:ea typeface="宋体" panose="02010600030101010101" pitchFamily="2" charset="-122"/>
            </a:endParaRPr>
          </a:p>
        </p:txBody>
      </p:sp>
      <p:sp>
        <p:nvSpPr>
          <p:cNvPr id="205" name="矩形 204">
            <a:extLst>
              <a:ext uri="{FF2B5EF4-FFF2-40B4-BE49-F238E27FC236}">
                <a16:creationId xmlns:a16="http://schemas.microsoft.com/office/drawing/2014/main" id="{BDCEB3CB-0AB5-45A4-BE42-0C8CE1ECBE09}"/>
              </a:ext>
            </a:extLst>
          </p:cNvPr>
          <p:cNvSpPr/>
          <p:nvPr/>
        </p:nvSpPr>
        <p:spPr>
          <a:xfrm>
            <a:off x="5444206" y="5141918"/>
            <a:ext cx="216000" cy="108000"/>
          </a:xfrm>
          <a:prstGeom prst="rect">
            <a:avLst/>
          </a:prstGeom>
          <a:solidFill>
            <a:srgbClr val="A0A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206" name="矩形 178">
            <a:extLst>
              <a:ext uri="{FF2B5EF4-FFF2-40B4-BE49-F238E27FC236}">
                <a16:creationId xmlns:a16="http://schemas.microsoft.com/office/drawing/2014/main" id="{F33B3DD5-E958-4222-A628-DBFFFBFBEBCA}"/>
              </a:ext>
            </a:extLst>
          </p:cNvPr>
          <p:cNvSpPr>
            <a:spLocks noChangeArrowheads="1"/>
          </p:cNvSpPr>
          <p:nvPr/>
        </p:nvSpPr>
        <p:spPr bwMode="auto">
          <a:xfrm>
            <a:off x="5601916" y="5088196"/>
            <a:ext cx="3962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zh-CN" sz="800" dirty="0">
                <a:latin typeface="Arial" panose="020B0604020202020204" pitchFamily="34" charset="0"/>
                <a:ea typeface="宋体" panose="02010600030101010101" pitchFamily="2" charset="-122"/>
              </a:rPr>
              <a:t>SNP</a:t>
            </a:r>
            <a:endParaRPr lang="zh-CN" altLang="en-US" sz="800" dirty="0">
              <a:latin typeface="Arial" panose="020B0604020202020204" pitchFamily="34" charset="0"/>
              <a:ea typeface="宋体" panose="02010600030101010101" pitchFamily="2" charset="-122"/>
            </a:endParaRPr>
          </a:p>
        </p:txBody>
      </p:sp>
      <p:sp>
        <p:nvSpPr>
          <p:cNvPr id="208" name="矩形 207">
            <a:extLst>
              <a:ext uri="{FF2B5EF4-FFF2-40B4-BE49-F238E27FC236}">
                <a16:creationId xmlns:a16="http://schemas.microsoft.com/office/drawing/2014/main" id="{14BFC9E8-E413-41EE-AD81-C5CBB4101561}"/>
              </a:ext>
            </a:extLst>
          </p:cNvPr>
          <p:cNvSpPr/>
          <p:nvPr/>
        </p:nvSpPr>
        <p:spPr>
          <a:xfrm>
            <a:off x="2310481" y="5292037"/>
            <a:ext cx="216000" cy="108000"/>
          </a:xfrm>
          <a:prstGeom prst="rect">
            <a:avLst/>
          </a:prstGeom>
          <a:solidFill>
            <a:srgbClr val="60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sp>
        <p:nvSpPr>
          <p:cNvPr id="209" name="矩形 178">
            <a:extLst>
              <a:ext uri="{FF2B5EF4-FFF2-40B4-BE49-F238E27FC236}">
                <a16:creationId xmlns:a16="http://schemas.microsoft.com/office/drawing/2014/main" id="{27C70E41-407C-4BC2-87E7-E9646FC18E9F}"/>
              </a:ext>
            </a:extLst>
          </p:cNvPr>
          <p:cNvSpPr>
            <a:spLocks noChangeArrowheads="1"/>
          </p:cNvSpPr>
          <p:nvPr/>
        </p:nvSpPr>
        <p:spPr bwMode="auto">
          <a:xfrm>
            <a:off x="2468191" y="5238315"/>
            <a:ext cx="3914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zh-CN" sz="800" dirty="0">
                <a:latin typeface="Arial" panose="020B0604020202020204" pitchFamily="34" charset="0"/>
                <a:ea typeface="宋体" panose="02010600030101010101" pitchFamily="2" charset="-122"/>
              </a:rPr>
              <a:t>SAP</a:t>
            </a:r>
            <a:endParaRPr lang="zh-CN" altLang="en-US" sz="800" dirty="0">
              <a:latin typeface="Arial" panose="020B0604020202020204" pitchFamily="34" charset="0"/>
              <a:ea typeface="宋体" panose="02010600030101010101" pitchFamily="2" charset="-122"/>
            </a:endParaRPr>
          </a:p>
        </p:txBody>
      </p:sp>
      <p:sp>
        <p:nvSpPr>
          <p:cNvPr id="210" name="矩形 209">
            <a:extLst>
              <a:ext uri="{FF2B5EF4-FFF2-40B4-BE49-F238E27FC236}">
                <a16:creationId xmlns:a16="http://schemas.microsoft.com/office/drawing/2014/main" id="{BDCEB3CB-0AB5-45A4-BE42-0C8CE1ECBE09}"/>
              </a:ext>
            </a:extLst>
          </p:cNvPr>
          <p:cNvSpPr/>
          <p:nvPr/>
        </p:nvSpPr>
        <p:spPr>
          <a:xfrm>
            <a:off x="2310481" y="5141918"/>
            <a:ext cx="216000" cy="108000"/>
          </a:xfrm>
          <a:prstGeom prst="rect">
            <a:avLst/>
          </a:prstGeom>
          <a:solidFill>
            <a:srgbClr val="A0A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211" name="矩形 178">
            <a:extLst>
              <a:ext uri="{FF2B5EF4-FFF2-40B4-BE49-F238E27FC236}">
                <a16:creationId xmlns:a16="http://schemas.microsoft.com/office/drawing/2014/main" id="{F33B3DD5-E958-4222-A628-DBFFFBFBEBCA}"/>
              </a:ext>
            </a:extLst>
          </p:cNvPr>
          <p:cNvSpPr>
            <a:spLocks noChangeArrowheads="1"/>
          </p:cNvSpPr>
          <p:nvPr/>
        </p:nvSpPr>
        <p:spPr bwMode="auto">
          <a:xfrm>
            <a:off x="2468191" y="5088196"/>
            <a:ext cx="3962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zh-CN" sz="800" dirty="0">
                <a:latin typeface="Arial" panose="020B0604020202020204" pitchFamily="34" charset="0"/>
                <a:ea typeface="宋体" panose="02010600030101010101" pitchFamily="2" charset="-122"/>
              </a:rPr>
              <a:t>SNP</a:t>
            </a:r>
            <a:endParaRPr lang="zh-CN" altLang="en-US" sz="800" dirty="0">
              <a:latin typeface="Arial" panose="020B0604020202020204" pitchFamily="34" charset="0"/>
              <a:ea typeface="宋体" panose="02010600030101010101" pitchFamily="2" charset="-122"/>
            </a:endParaRPr>
          </a:p>
        </p:txBody>
      </p:sp>
      <p:sp>
        <p:nvSpPr>
          <p:cNvPr id="509" name="文本框 508">
            <a:extLst>
              <a:ext uri="{FF2B5EF4-FFF2-40B4-BE49-F238E27FC236}">
                <a16:creationId xmlns:a16="http://schemas.microsoft.com/office/drawing/2014/main" id="{C47FC31D-DC86-4772-B6B6-2DD67D2D8BAC}"/>
              </a:ext>
            </a:extLst>
          </p:cNvPr>
          <p:cNvSpPr txBox="1"/>
          <p:nvPr/>
        </p:nvSpPr>
        <p:spPr>
          <a:xfrm>
            <a:off x="1125049" y="3541718"/>
            <a:ext cx="540000" cy="215444"/>
          </a:xfrm>
          <a:prstGeom prst="rect">
            <a:avLst/>
          </a:prstGeom>
          <a:noFill/>
        </p:spPr>
        <p:txBody>
          <a:bodyPr wrap="square" rtlCol="0">
            <a:spAutoFit/>
          </a:bodyPr>
          <a:lstStyle/>
          <a:p>
            <a:pPr algn="ctr"/>
            <a:r>
              <a:rPr lang="en-US" altLang="zh-CN" sz="800" b="1" dirty="0">
                <a:solidFill>
                  <a:schemeClr val="accent1"/>
                </a:solidFill>
                <a:latin typeface="Arial" panose="020B0604020202020204" pitchFamily="34" charset="0"/>
                <a:cs typeface="Arial" panose="020B0604020202020204" pitchFamily="34" charset="0"/>
              </a:rPr>
              <a:t>FR1</a:t>
            </a:r>
          </a:p>
        </p:txBody>
      </p:sp>
      <p:sp>
        <p:nvSpPr>
          <p:cNvPr id="510" name="文本框 509">
            <a:extLst>
              <a:ext uri="{FF2B5EF4-FFF2-40B4-BE49-F238E27FC236}">
                <a16:creationId xmlns:a16="http://schemas.microsoft.com/office/drawing/2014/main" id="{985EB224-1302-461F-90C6-F8D4F89886B7}"/>
              </a:ext>
            </a:extLst>
          </p:cNvPr>
          <p:cNvSpPr txBox="1"/>
          <p:nvPr/>
        </p:nvSpPr>
        <p:spPr>
          <a:xfrm>
            <a:off x="2199420" y="3541718"/>
            <a:ext cx="540000" cy="215444"/>
          </a:xfrm>
          <a:prstGeom prst="rect">
            <a:avLst/>
          </a:prstGeom>
          <a:noFill/>
        </p:spPr>
        <p:txBody>
          <a:bodyPr wrap="square" rtlCol="0">
            <a:spAutoFit/>
          </a:bodyPr>
          <a:lstStyle/>
          <a:p>
            <a:pPr algn="ctr"/>
            <a:r>
              <a:rPr lang="en-US" sz="800" b="1" dirty="0">
                <a:solidFill>
                  <a:srgbClr val="FF0000"/>
                </a:solidFill>
                <a:latin typeface="Arial" panose="020B0604020202020204" pitchFamily="34" charset="0"/>
                <a:cs typeface="Arial" panose="020B0604020202020204" pitchFamily="34" charset="0"/>
              </a:rPr>
              <a:t>CDR1</a:t>
            </a:r>
          </a:p>
        </p:txBody>
      </p:sp>
      <p:sp>
        <p:nvSpPr>
          <p:cNvPr id="511" name="文本框 510">
            <a:extLst>
              <a:ext uri="{FF2B5EF4-FFF2-40B4-BE49-F238E27FC236}">
                <a16:creationId xmlns:a16="http://schemas.microsoft.com/office/drawing/2014/main" id="{64C359B8-73EE-4BC6-B0A6-070753C8699B}"/>
              </a:ext>
            </a:extLst>
          </p:cNvPr>
          <p:cNvSpPr txBox="1"/>
          <p:nvPr/>
        </p:nvSpPr>
        <p:spPr>
          <a:xfrm>
            <a:off x="3008832" y="3541718"/>
            <a:ext cx="540000" cy="215444"/>
          </a:xfrm>
          <a:prstGeom prst="rect">
            <a:avLst/>
          </a:prstGeom>
          <a:noFill/>
        </p:spPr>
        <p:txBody>
          <a:bodyPr wrap="square" rtlCol="0">
            <a:spAutoFit/>
          </a:bodyPr>
          <a:lstStyle/>
          <a:p>
            <a:pPr algn="ctr"/>
            <a:r>
              <a:rPr lang="en-US" altLang="zh-CN" sz="800" b="1" dirty="0">
                <a:solidFill>
                  <a:schemeClr val="accent1"/>
                </a:solidFill>
                <a:latin typeface="Arial" panose="020B0604020202020204" pitchFamily="34" charset="0"/>
                <a:cs typeface="Arial" panose="020B0604020202020204" pitchFamily="34" charset="0"/>
              </a:rPr>
              <a:t>FR2</a:t>
            </a:r>
          </a:p>
        </p:txBody>
      </p:sp>
      <p:sp>
        <p:nvSpPr>
          <p:cNvPr id="512" name="文本框 511">
            <a:extLst>
              <a:ext uri="{FF2B5EF4-FFF2-40B4-BE49-F238E27FC236}">
                <a16:creationId xmlns:a16="http://schemas.microsoft.com/office/drawing/2014/main" id="{952C0886-F970-4984-BD51-D65D4B98DC11}"/>
              </a:ext>
            </a:extLst>
          </p:cNvPr>
          <p:cNvSpPr txBox="1"/>
          <p:nvPr/>
        </p:nvSpPr>
        <p:spPr>
          <a:xfrm>
            <a:off x="3772836" y="3541718"/>
            <a:ext cx="540000" cy="215444"/>
          </a:xfrm>
          <a:prstGeom prst="rect">
            <a:avLst/>
          </a:prstGeom>
          <a:noFill/>
        </p:spPr>
        <p:txBody>
          <a:bodyPr wrap="square" rtlCol="0">
            <a:spAutoFit/>
          </a:bodyPr>
          <a:lstStyle/>
          <a:p>
            <a:pPr algn="ctr"/>
            <a:r>
              <a:rPr lang="en-US" sz="800" b="1" dirty="0">
                <a:solidFill>
                  <a:srgbClr val="FF0000"/>
                </a:solidFill>
                <a:latin typeface="Arial" panose="020B0604020202020204" pitchFamily="34" charset="0"/>
                <a:cs typeface="Arial" panose="020B0604020202020204" pitchFamily="34" charset="0"/>
              </a:rPr>
              <a:t>CDR2</a:t>
            </a:r>
          </a:p>
        </p:txBody>
      </p:sp>
      <p:sp>
        <p:nvSpPr>
          <p:cNvPr id="513" name="文本框 512">
            <a:extLst>
              <a:ext uri="{FF2B5EF4-FFF2-40B4-BE49-F238E27FC236}">
                <a16:creationId xmlns:a16="http://schemas.microsoft.com/office/drawing/2014/main" id="{78D76B72-2A18-450B-8BFD-0E0F7260DCB5}"/>
              </a:ext>
            </a:extLst>
          </p:cNvPr>
          <p:cNvSpPr txBox="1"/>
          <p:nvPr/>
        </p:nvSpPr>
        <p:spPr>
          <a:xfrm>
            <a:off x="5138026" y="3541718"/>
            <a:ext cx="540000" cy="215444"/>
          </a:xfrm>
          <a:prstGeom prst="rect">
            <a:avLst/>
          </a:prstGeom>
          <a:noFill/>
        </p:spPr>
        <p:txBody>
          <a:bodyPr wrap="square" rtlCol="0">
            <a:spAutoFit/>
          </a:bodyPr>
          <a:lstStyle/>
          <a:p>
            <a:pPr algn="ctr"/>
            <a:r>
              <a:rPr lang="en-US" altLang="zh-CN" sz="800" b="1" dirty="0">
                <a:solidFill>
                  <a:schemeClr val="accent1"/>
                </a:solidFill>
                <a:latin typeface="Arial" panose="020B0604020202020204" pitchFamily="34" charset="0"/>
                <a:cs typeface="Arial" panose="020B0604020202020204" pitchFamily="34" charset="0"/>
              </a:rPr>
              <a:t>FR3</a:t>
            </a:r>
          </a:p>
        </p:txBody>
      </p:sp>
      <p:cxnSp>
        <p:nvCxnSpPr>
          <p:cNvPr id="514" name="直接连接符 513">
            <a:extLst>
              <a:ext uri="{FF2B5EF4-FFF2-40B4-BE49-F238E27FC236}">
                <a16:creationId xmlns:a16="http://schemas.microsoft.com/office/drawing/2014/main" id="{FF98719B-98E4-4EA1-8D14-E64A13B87F6F}"/>
              </a:ext>
            </a:extLst>
          </p:cNvPr>
          <p:cNvCxnSpPr>
            <a:cxnSpLocks/>
          </p:cNvCxnSpPr>
          <p:nvPr/>
        </p:nvCxnSpPr>
        <p:spPr>
          <a:xfrm>
            <a:off x="678483" y="3576745"/>
            <a:ext cx="14508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cxnSp>
        <p:nvCxnSpPr>
          <p:cNvPr id="515" name="直接连接符 514">
            <a:extLst>
              <a:ext uri="{FF2B5EF4-FFF2-40B4-BE49-F238E27FC236}">
                <a16:creationId xmlns:a16="http://schemas.microsoft.com/office/drawing/2014/main" id="{78D79832-D4CA-4B9D-9AAE-9EA83766A8C2}"/>
              </a:ext>
            </a:extLst>
          </p:cNvPr>
          <p:cNvCxnSpPr>
            <a:cxnSpLocks/>
          </p:cNvCxnSpPr>
          <p:nvPr/>
        </p:nvCxnSpPr>
        <p:spPr>
          <a:xfrm>
            <a:off x="2130021" y="3576745"/>
            <a:ext cx="673200" cy="0"/>
          </a:xfrm>
          <a:prstGeom prst="line">
            <a:avLst/>
          </a:prstGeom>
          <a:ln>
            <a:solidFill>
              <a:srgbClr val="FF0E0E"/>
            </a:solidFill>
          </a:ln>
        </p:spPr>
        <p:style>
          <a:lnRef idx="3">
            <a:schemeClr val="accent1"/>
          </a:lnRef>
          <a:fillRef idx="0">
            <a:schemeClr val="accent1"/>
          </a:fillRef>
          <a:effectRef idx="2">
            <a:schemeClr val="accent1"/>
          </a:effectRef>
          <a:fontRef idx="minor">
            <a:schemeClr val="tx1"/>
          </a:fontRef>
        </p:style>
      </p:cxnSp>
      <p:cxnSp>
        <p:nvCxnSpPr>
          <p:cNvPr id="516" name="直接连接符 515">
            <a:extLst>
              <a:ext uri="{FF2B5EF4-FFF2-40B4-BE49-F238E27FC236}">
                <a16:creationId xmlns:a16="http://schemas.microsoft.com/office/drawing/2014/main" id="{D969C205-8A91-451F-8B65-DFE38BA4A117}"/>
              </a:ext>
            </a:extLst>
          </p:cNvPr>
          <p:cNvCxnSpPr>
            <a:cxnSpLocks/>
          </p:cNvCxnSpPr>
          <p:nvPr/>
        </p:nvCxnSpPr>
        <p:spPr>
          <a:xfrm>
            <a:off x="2803633" y="3576745"/>
            <a:ext cx="9576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cxnSp>
        <p:nvCxnSpPr>
          <p:cNvPr id="517" name="直接连接符 516">
            <a:extLst>
              <a:ext uri="{FF2B5EF4-FFF2-40B4-BE49-F238E27FC236}">
                <a16:creationId xmlns:a16="http://schemas.microsoft.com/office/drawing/2014/main" id="{C92805F1-65DD-4927-B8DC-3E2585312406}"/>
              </a:ext>
            </a:extLst>
          </p:cNvPr>
          <p:cNvCxnSpPr>
            <a:cxnSpLocks/>
          </p:cNvCxnSpPr>
          <p:nvPr/>
        </p:nvCxnSpPr>
        <p:spPr>
          <a:xfrm>
            <a:off x="3763177" y="3576745"/>
            <a:ext cx="558000" cy="0"/>
          </a:xfrm>
          <a:prstGeom prst="line">
            <a:avLst/>
          </a:prstGeom>
          <a:ln>
            <a:solidFill>
              <a:srgbClr val="FF0E0E"/>
            </a:solidFill>
          </a:ln>
        </p:spPr>
        <p:style>
          <a:lnRef idx="3">
            <a:schemeClr val="accent1"/>
          </a:lnRef>
          <a:fillRef idx="0">
            <a:schemeClr val="accent1"/>
          </a:fillRef>
          <a:effectRef idx="2">
            <a:schemeClr val="accent1"/>
          </a:effectRef>
          <a:fontRef idx="minor">
            <a:schemeClr val="tx1"/>
          </a:fontRef>
        </p:style>
      </p:cxnSp>
      <p:cxnSp>
        <p:nvCxnSpPr>
          <p:cNvPr id="518" name="直接连接符 517">
            <a:extLst>
              <a:ext uri="{FF2B5EF4-FFF2-40B4-BE49-F238E27FC236}">
                <a16:creationId xmlns:a16="http://schemas.microsoft.com/office/drawing/2014/main" id="{E77548F7-81FA-4EDE-8549-A11C3FF794B9}"/>
              </a:ext>
            </a:extLst>
          </p:cNvPr>
          <p:cNvCxnSpPr>
            <a:cxnSpLocks/>
          </p:cNvCxnSpPr>
          <p:nvPr/>
        </p:nvCxnSpPr>
        <p:spPr>
          <a:xfrm>
            <a:off x="4317956" y="3576745"/>
            <a:ext cx="21960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sp>
        <p:nvSpPr>
          <p:cNvPr id="480" name="文本框 479">
            <a:extLst>
              <a:ext uri="{FF2B5EF4-FFF2-40B4-BE49-F238E27FC236}">
                <a16:creationId xmlns:a16="http://schemas.microsoft.com/office/drawing/2014/main" id="{1F0596DF-BACB-49B2-8A38-81D8B92F650F}"/>
              </a:ext>
            </a:extLst>
          </p:cNvPr>
          <p:cNvSpPr txBox="1"/>
          <p:nvPr/>
        </p:nvSpPr>
        <p:spPr>
          <a:xfrm>
            <a:off x="1118699" y="2420911"/>
            <a:ext cx="540000" cy="215444"/>
          </a:xfrm>
          <a:prstGeom prst="rect">
            <a:avLst/>
          </a:prstGeom>
          <a:noFill/>
        </p:spPr>
        <p:txBody>
          <a:bodyPr wrap="square" rtlCol="0">
            <a:spAutoFit/>
          </a:bodyPr>
          <a:lstStyle/>
          <a:p>
            <a:pPr algn="ctr"/>
            <a:r>
              <a:rPr lang="en-US" altLang="zh-CN" sz="800" b="1" dirty="0">
                <a:solidFill>
                  <a:schemeClr val="accent1"/>
                </a:solidFill>
                <a:latin typeface="Arial" panose="020B0604020202020204" pitchFamily="34" charset="0"/>
                <a:cs typeface="Arial" panose="020B0604020202020204" pitchFamily="34" charset="0"/>
              </a:rPr>
              <a:t>FR1</a:t>
            </a:r>
          </a:p>
        </p:txBody>
      </p:sp>
      <p:sp>
        <p:nvSpPr>
          <p:cNvPr id="481" name="文本框 480">
            <a:extLst>
              <a:ext uri="{FF2B5EF4-FFF2-40B4-BE49-F238E27FC236}">
                <a16:creationId xmlns:a16="http://schemas.microsoft.com/office/drawing/2014/main" id="{B4E07B0A-EDAB-4517-BDA1-260472EEA442}"/>
              </a:ext>
            </a:extLst>
          </p:cNvPr>
          <p:cNvSpPr txBox="1"/>
          <p:nvPr/>
        </p:nvSpPr>
        <p:spPr>
          <a:xfrm>
            <a:off x="2215295" y="2420911"/>
            <a:ext cx="540000" cy="215444"/>
          </a:xfrm>
          <a:prstGeom prst="rect">
            <a:avLst/>
          </a:prstGeom>
          <a:noFill/>
        </p:spPr>
        <p:txBody>
          <a:bodyPr wrap="square" rtlCol="0">
            <a:spAutoFit/>
          </a:bodyPr>
          <a:lstStyle/>
          <a:p>
            <a:pPr algn="ctr"/>
            <a:r>
              <a:rPr lang="en-US" sz="800" b="1" dirty="0">
                <a:solidFill>
                  <a:srgbClr val="FF0000"/>
                </a:solidFill>
                <a:latin typeface="Arial" panose="020B0604020202020204" pitchFamily="34" charset="0"/>
                <a:cs typeface="Arial" panose="020B0604020202020204" pitchFamily="34" charset="0"/>
              </a:rPr>
              <a:t>CDR1</a:t>
            </a:r>
          </a:p>
        </p:txBody>
      </p:sp>
      <p:sp>
        <p:nvSpPr>
          <p:cNvPr id="482" name="文本框 481">
            <a:extLst>
              <a:ext uri="{FF2B5EF4-FFF2-40B4-BE49-F238E27FC236}">
                <a16:creationId xmlns:a16="http://schemas.microsoft.com/office/drawing/2014/main" id="{4880D33F-B29D-4E65-9EC7-BF077C9C189D}"/>
              </a:ext>
            </a:extLst>
          </p:cNvPr>
          <p:cNvSpPr txBox="1"/>
          <p:nvPr/>
        </p:nvSpPr>
        <p:spPr>
          <a:xfrm>
            <a:off x="3040582" y="2420911"/>
            <a:ext cx="540000" cy="215444"/>
          </a:xfrm>
          <a:prstGeom prst="rect">
            <a:avLst/>
          </a:prstGeom>
          <a:noFill/>
        </p:spPr>
        <p:txBody>
          <a:bodyPr wrap="square" rtlCol="0">
            <a:spAutoFit/>
          </a:bodyPr>
          <a:lstStyle/>
          <a:p>
            <a:pPr algn="ctr"/>
            <a:r>
              <a:rPr lang="en-US" altLang="zh-CN" sz="800" b="1" dirty="0">
                <a:solidFill>
                  <a:schemeClr val="accent1"/>
                </a:solidFill>
                <a:latin typeface="Arial" panose="020B0604020202020204" pitchFamily="34" charset="0"/>
                <a:cs typeface="Arial" panose="020B0604020202020204" pitchFamily="34" charset="0"/>
              </a:rPr>
              <a:t>FR2</a:t>
            </a:r>
          </a:p>
        </p:txBody>
      </p:sp>
      <p:sp>
        <p:nvSpPr>
          <p:cNvPr id="483" name="文本框 482">
            <a:extLst>
              <a:ext uri="{FF2B5EF4-FFF2-40B4-BE49-F238E27FC236}">
                <a16:creationId xmlns:a16="http://schemas.microsoft.com/office/drawing/2014/main" id="{BBCDDC03-0F04-4545-BA75-5A74CF9FDC1B}"/>
              </a:ext>
            </a:extLst>
          </p:cNvPr>
          <p:cNvSpPr txBox="1"/>
          <p:nvPr/>
        </p:nvSpPr>
        <p:spPr>
          <a:xfrm>
            <a:off x="3798236" y="2420911"/>
            <a:ext cx="540000" cy="215444"/>
          </a:xfrm>
          <a:prstGeom prst="rect">
            <a:avLst/>
          </a:prstGeom>
          <a:noFill/>
        </p:spPr>
        <p:txBody>
          <a:bodyPr wrap="square" rtlCol="0">
            <a:spAutoFit/>
          </a:bodyPr>
          <a:lstStyle/>
          <a:p>
            <a:pPr algn="ctr"/>
            <a:r>
              <a:rPr lang="en-US" sz="800" b="1" dirty="0">
                <a:solidFill>
                  <a:srgbClr val="FF0000"/>
                </a:solidFill>
                <a:latin typeface="Arial" panose="020B0604020202020204" pitchFamily="34" charset="0"/>
                <a:cs typeface="Arial" panose="020B0604020202020204" pitchFamily="34" charset="0"/>
              </a:rPr>
              <a:t>CDR2</a:t>
            </a:r>
          </a:p>
        </p:txBody>
      </p:sp>
      <p:sp>
        <p:nvSpPr>
          <p:cNvPr id="484" name="文本框 483">
            <a:extLst>
              <a:ext uri="{FF2B5EF4-FFF2-40B4-BE49-F238E27FC236}">
                <a16:creationId xmlns:a16="http://schemas.microsoft.com/office/drawing/2014/main" id="{750EB5CF-656C-4EBA-B950-793E63177AEE}"/>
              </a:ext>
            </a:extLst>
          </p:cNvPr>
          <p:cNvSpPr txBox="1"/>
          <p:nvPr/>
        </p:nvSpPr>
        <p:spPr>
          <a:xfrm>
            <a:off x="5138026" y="2420911"/>
            <a:ext cx="540000" cy="215444"/>
          </a:xfrm>
          <a:prstGeom prst="rect">
            <a:avLst/>
          </a:prstGeom>
          <a:noFill/>
        </p:spPr>
        <p:txBody>
          <a:bodyPr wrap="square" rtlCol="0">
            <a:spAutoFit/>
          </a:bodyPr>
          <a:lstStyle/>
          <a:p>
            <a:pPr algn="ctr"/>
            <a:r>
              <a:rPr lang="en-US" altLang="zh-CN" sz="800" b="1" dirty="0">
                <a:solidFill>
                  <a:schemeClr val="accent1"/>
                </a:solidFill>
                <a:latin typeface="Arial" panose="020B0604020202020204" pitchFamily="34" charset="0"/>
                <a:cs typeface="Arial" panose="020B0604020202020204" pitchFamily="34" charset="0"/>
              </a:rPr>
              <a:t>FR3</a:t>
            </a:r>
          </a:p>
        </p:txBody>
      </p:sp>
      <p:cxnSp>
        <p:nvCxnSpPr>
          <p:cNvPr id="485" name="直接连接符 484">
            <a:extLst>
              <a:ext uri="{FF2B5EF4-FFF2-40B4-BE49-F238E27FC236}">
                <a16:creationId xmlns:a16="http://schemas.microsoft.com/office/drawing/2014/main" id="{4875E705-7247-4343-A59B-83C9292426D2}"/>
              </a:ext>
            </a:extLst>
          </p:cNvPr>
          <p:cNvCxnSpPr>
            <a:cxnSpLocks/>
          </p:cNvCxnSpPr>
          <p:nvPr/>
        </p:nvCxnSpPr>
        <p:spPr>
          <a:xfrm>
            <a:off x="677063" y="2457231"/>
            <a:ext cx="14472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cxnSp>
        <p:nvCxnSpPr>
          <p:cNvPr id="486" name="直接连接符 485">
            <a:extLst>
              <a:ext uri="{FF2B5EF4-FFF2-40B4-BE49-F238E27FC236}">
                <a16:creationId xmlns:a16="http://schemas.microsoft.com/office/drawing/2014/main" id="{583A5C86-E15A-422D-AB1E-9B03C0E573A7}"/>
              </a:ext>
            </a:extLst>
          </p:cNvPr>
          <p:cNvCxnSpPr>
            <a:cxnSpLocks/>
          </p:cNvCxnSpPr>
          <p:nvPr/>
        </p:nvCxnSpPr>
        <p:spPr>
          <a:xfrm>
            <a:off x="2121697" y="2457220"/>
            <a:ext cx="716400" cy="0"/>
          </a:xfrm>
          <a:prstGeom prst="line">
            <a:avLst/>
          </a:prstGeom>
          <a:ln>
            <a:solidFill>
              <a:srgbClr val="FF0E0E"/>
            </a:solidFill>
          </a:ln>
        </p:spPr>
        <p:style>
          <a:lnRef idx="3">
            <a:schemeClr val="accent1"/>
          </a:lnRef>
          <a:fillRef idx="0">
            <a:schemeClr val="accent1"/>
          </a:fillRef>
          <a:effectRef idx="2">
            <a:schemeClr val="accent1"/>
          </a:effectRef>
          <a:fontRef idx="minor">
            <a:schemeClr val="tx1"/>
          </a:fontRef>
        </p:style>
      </p:cxnSp>
      <p:cxnSp>
        <p:nvCxnSpPr>
          <p:cNvPr id="487" name="直接连接符 486">
            <a:extLst>
              <a:ext uri="{FF2B5EF4-FFF2-40B4-BE49-F238E27FC236}">
                <a16:creationId xmlns:a16="http://schemas.microsoft.com/office/drawing/2014/main" id="{11EC5622-BDFC-4C86-9AD0-DF884CBC684F}"/>
              </a:ext>
            </a:extLst>
          </p:cNvPr>
          <p:cNvCxnSpPr>
            <a:cxnSpLocks/>
          </p:cNvCxnSpPr>
          <p:nvPr/>
        </p:nvCxnSpPr>
        <p:spPr>
          <a:xfrm>
            <a:off x="2844958" y="2457223"/>
            <a:ext cx="9396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cxnSp>
        <p:nvCxnSpPr>
          <p:cNvPr id="488" name="直接连接符 487">
            <a:extLst>
              <a:ext uri="{FF2B5EF4-FFF2-40B4-BE49-F238E27FC236}">
                <a16:creationId xmlns:a16="http://schemas.microsoft.com/office/drawing/2014/main" id="{7C8B9829-F848-4F10-9222-9C55B8E49D2A}"/>
              </a:ext>
            </a:extLst>
          </p:cNvPr>
          <p:cNvCxnSpPr>
            <a:cxnSpLocks/>
          </p:cNvCxnSpPr>
          <p:nvPr/>
        </p:nvCxnSpPr>
        <p:spPr>
          <a:xfrm>
            <a:off x="3784936" y="2457216"/>
            <a:ext cx="554400" cy="0"/>
          </a:xfrm>
          <a:prstGeom prst="line">
            <a:avLst/>
          </a:prstGeom>
          <a:ln>
            <a:solidFill>
              <a:srgbClr val="FF0E0E"/>
            </a:solidFill>
          </a:ln>
        </p:spPr>
        <p:style>
          <a:lnRef idx="3">
            <a:schemeClr val="accent1"/>
          </a:lnRef>
          <a:fillRef idx="0">
            <a:schemeClr val="accent1"/>
          </a:fillRef>
          <a:effectRef idx="2">
            <a:schemeClr val="accent1"/>
          </a:effectRef>
          <a:fontRef idx="minor">
            <a:schemeClr val="tx1"/>
          </a:fontRef>
        </p:style>
      </p:cxnSp>
      <p:cxnSp>
        <p:nvCxnSpPr>
          <p:cNvPr id="489" name="直接连接符 488">
            <a:extLst>
              <a:ext uri="{FF2B5EF4-FFF2-40B4-BE49-F238E27FC236}">
                <a16:creationId xmlns:a16="http://schemas.microsoft.com/office/drawing/2014/main" id="{6BFA9BDE-A9DE-4688-BB60-4173ED2177A8}"/>
              </a:ext>
            </a:extLst>
          </p:cNvPr>
          <p:cNvCxnSpPr>
            <a:cxnSpLocks/>
          </p:cNvCxnSpPr>
          <p:nvPr/>
        </p:nvCxnSpPr>
        <p:spPr>
          <a:xfrm>
            <a:off x="4341039" y="2457221"/>
            <a:ext cx="21708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cxnSp>
        <p:nvCxnSpPr>
          <p:cNvPr id="217" name="直接连接符 216">
            <a:extLst>
              <a:ext uri="{FF2B5EF4-FFF2-40B4-BE49-F238E27FC236}">
                <a16:creationId xmlns:a16="http://schemas.microsoft.com/office/drawing/2014/main" id="{8827644F-B90B-4ABF-A5F4-B6604CA0A698}"/>
              </a:ext>
            </a:extLst>
          </p:cNvPr>
          <p:cNvCxnSpPr>
            <a:cxnSpLocks/>
          </p:cNvCxnSpPr>
          <p:nvPr/>
        </p:nvCxnSpPr>
        <p:spPr>
          <a:xfrm>
            <a:off x="677063" y="2596930"/>
            <a:ext cx="14472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cxnSp>
        <p:nvCxnSpPr>
          <p:cNvPr id="218" name="直接连接符 217">
            <a:extLst>
              <a:ext uri="{FF2B5EF4-FFF2-40B4-BE49-F238E27FC236}">
                <a16:creationId xmlns:a16="http://schemas.microsoft.com/office/drawing/2014/main" id="{320ECE10-0DDC-4E9C-AFED-CB8C1587547F}"/>
              </a:ext>
            </a:extLst>
          </p:cNvPr>
          <p:cNvCxnSpPr>
            <a:cxnSpLocks/>
          </p:cNvCxnSpPr>
          <p:nvPr/>
        </p:nvCxnSpPr>
        <p:spPr>
          <a:xfrm>
            <a:off x="2121697" y="2596919"/>
            <a:ext cx="716400" cy="0"/>
          </a:xfrm>
          <a:prstGeom prst="line">
            <a:avLst/>
          </a:prstGeom>
          <a:ln>
            <a:solidFill>
              <a:srgbClr val="FF0E0E"/>
            </a:solidFill>
          </a:ln>
        </p:spPr>
        <p:style>
          <a:lnRef idx="3">
            <a:schemeClr val="accent1"/>
          </a:lnRef>
          <a:fillRef idx="0">
            <a:schemeClr val="accent1"/>
          </a:fillRef>
          <a:effectRef idx="2">
            <a:schemeClr val="accent1"/>
          </a:effectRef>
          <a:fontRef idx="minor">
            <a:schemeClr val="tx1"/>
          </a:fontRef>
        </p:style>
      </p:cxnSp>
      <p:cxnSp>
        <p:nvCxnSpPr>
          <p:cNvPr id="219" name="直接连接符 218">
            <a:extLst>
              <a:ext uri="{FF2B5EF4-FFF2-40B4-BE49-F238E27FC236}">
                <a16:creationId xmlns:a16="http://schemas.microsoft.com/office/drawing/2014/main" id="{F5C38B11-DBB1-495A-8A19-E63FFDA65082}"/>
              </a:ext>
            </a:extLst>
          </p:cNvPr>
          <p:cNvCxnSpPr>
            <a:cxnSpLocks/>
          </p:cNvCxnSpPr>
          <p:nvPr/>
        </p:nvCxnSpPr>
        <p:spPr>
          <a:xfrm>
            <a:off x="2844958" y="2596922"/>
            <a:ext cx="9396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cxnSp>
        <p:nvCxnSpPr>
          <p:cNvPr id="220" name="直接连接符 219">
            <a:extLst>
              <a:ext uri="{FF2B5EF4-FFF2-40B4-BE49-F238E27FC236}">
                <a16:creationId xmlns:a16="http://schemas.microsoft.com/office/drawing/2014/main" id="{F0FEE3AB-7D58-48C7-8387-B1C121A2A8A2}"/>
              </a:ext>
            </a:extLst>
          </p:cNvPr>
          <p:cNvCxnSpPr>
            <a:cxnSpLocks/>
          </p:cNvCxnSpPr>
          <p:nvPr/>
        </p:nvCxnSpPr>
        <p:spPr>
          <a:xfrm>
            <a:off x="3784936" y="2596915"/>
            <a:ext cx="554400" cy="0"/>
          </a:xfrm>
          <a:prstGeom prst="line">
            <a:avLst/>
          </a:prstGeom>
          <a:ln>
            <a:solidFill>
              <a:srgbClr val="FF0E0E"/>
            </a:solidFill>
          </a:ln>
        </p:spPr>
        <p:style>
          <a:lnRef idx="3">
            <a:schemeClr val="accent1"/>
          </a:lnRef>
          <a:fillRef idx="0">
            <a:schemeClr val="accent1"/>
          </a:fillRef>
          <a:effectRef idx="2">
            <a:schemeClr val="accent1"/>
          </a:effectRef>
          <a:fontRef idx="minor">
            <a:schemeClr val="tx1"/>
          </a:fontRef>
        </p:style>
      </p:cxnSp>
      <p:cxnSp>
        <p:nvCxnSpPr>
          <p:cNvPr id="221" name="直接连接符 220">
            <a:extLst>
              <a:ext uri="{FF2B5EF4-FFF2-40B4-BE49-F238E27FC236}">
                <a16:creationId xmlns:a16="http://schemas.microsoft.com/office/drawing/2014/main" id="{8FE5B033-48F4-48C2-9696-444A5F1864BC}"/>
              </a:ext>
            </a:extLst>
          </p:cNvPr>
          <p:cNvCxnSpPr>
            <a:cxnSpLocks/>
          </p:cNvCxnSpPr>
          <p:nvPr/>
        </p:nvCxnSpPr>
        <p:spPr>
          <a:xfrm>
            <a:off x="4341039" y="2596920"/>
            <a:ext cx="21708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cxnSp>
        <p:nvCxnSpPr>
          <p:cNvPr id="250" name="直接连接符 249">
            <a:extLst>
              <a:ext uri="{FF2B5EF4-FFF2-40B4-BE49-F238E27FC236}">
                <a16:creationId xmlns:a16="http://schemas.microsoft.com/office/drawing/2014/main" id="{A70EB498-7486-4B40-83A0-037F216C1883}"/>
              </a:ext>
            </a:extLst>
          </p:cNvPr>
          <p:cNvCxnSpPr>
            <a:cxnSpLocks/>
          </p:cNvCxnSpPr>
          <p:nvPr/>
        </p:nvCxnSpPr>
        <p:spPr>
          <a:xfrm>
            <a:off x="678483" y="3721489"/>
            <a:ext cx="14508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cxnSp>
        <p:nvCxnSpPr>
          <p:cNvPr id="251" name="直接连接符 250">
            <a:extLst>
              <a:ext uri="{FF2B5EF4-FFF2-40B4-BE49-F238E27FC236}">
                <a16:creationId xmlns:a16="http://schemas.microsoft.com/office/drawing/2014/main" id="{2650F827-24F0-4764-94C1-15AA790938DC}"/>
              </a:ext>
            </a:extLst>
          </p:cNvPr>
          <p:cNvCxnSpPr>
            <a:cxnSpLocks/>
          </p:cNvCxnSpPr>
          <p:nvPr/>
        </p:nvCxnSpPr>
        <p:spPr>
          <a:xfrm>
            <a:off x="2130021" y="3721478"/>
            <a:ext cx="673200" cy="0"/>
          </a:xfrm>
          <a:prstGeom prst="line">
            <a:avLst/>
          </a:prstGeom>
          <a:ln>
            <a:solidFill>
              <a:srgbClr val="FF0E0E"/>
            </a:solidFill>
          </a:ln>
        </p:spPr>
        <p:style>
          <a:lnRef idx="3">
            <a:schemeClr val="accent1"/>
          </a:lnRef>
          <a:fillRef idx="0">
            <a:schemeClr val="accent1"/>
          </a:fillRef>
          <a:effectRef idx="2">
            <a:schemeClr val="accent1"/>
          </a:effectRef>
          <a:fontRef idx="minor">
            <a:schemeClr val="tx1"/>
          </a:fontRef>
        </p:style>
      </p:cxnSp>
      <p:cxnSp>
        <p:nvCxnSpPr>
          <p:cNvPr id="252" name="直接连接符 251">
            <a:extLst>
              <a:ext uri="{FF2B5EF4-FFF2-40B4-BE49-F238E27FC236}">
                <a16:creationId xmlns:a16="http://schemas.microsoft.com/office/drawing/2014/main" id="{F7AB59E5-5338-40DA-8F0F-55868E518BF5}"/>
              </a:ext>
            </a:extLst>
          </p:cNvPr>
          <p:cNvCxnSpPr>
            <a:cxnSpLocks/>
          </p:cNvCxnSpPr>
          <p:nvPr/>
        </p:nvCxnSpPr>
        <p:spPr>
          <a:xfrm>
            <a:off x="2803633" y="3721481"/>
            <a:ext cx="9576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cxnSp>
        <p:nvCxnSpPr>
          <p:cNvPr id="253" name="直接连接符 252">
            <a:extLst>
              <a:ext uri="{FF2B5EF4-FFF2-40B4-BE49-F238E27FC236}">
                <a16:creationId xmlns:a16="http://schemas.microsoft.com/office/drawing/2014/main" id="{BBAC242F-C77E-4E55-B319-06F1BAB444B5}"/>
              </a:ext>
            </a:extLst>
          </p:cNvPr>
          <p:cNvCxnSpPr>
            <a:cxnSpLocks/>
          </p:cNvCxnSpPr>
          <p:nvPr/>
        </p:nvCxnSpPr>
        <p:spPr>
          <a:xfrm>
            <a:off x="3763177" y="3721474"/>
            <a:ext cx="558000" cy="0"/>
          </a:xfrm>
          <a:prstGeom prst="line">
            <a:avLst/>
          </a:prstGeom>
          <a:ln>
            <a:solidFill>
              <a:srgbClr val="FF0E0E"/>
            </a:solidFill>
          </a:ln>
        </p:spPr>
        <p:style>
          <a:lnRef idx="3">
            <a:schemeClr val="accent1"/>
          </a:lnRef>
          <a:fillRef idx="0">
            <a:schemeClr val="accent1"/>
          </a:fillRef>
          <a:effectRef idx="2">
            <a:schemeClr val="accent1"/>
          </a:effectRef>
          <a:fontRef idx="minor">
            <a:schemeClr val="tx1"/>
          </a:fontRef>
        </p:style>
      </p:cxnSp>
      <p:cxnSp>
        <p:nvCxnSpPr>
          <p:cNvPr id="259" name="直接连接符 258">
            <a:extLst>
              <a:ext uri="{FF2B5EF4-FFF2-40B4-BE49-F238E27FC236}">
                <a16:creationId xmlns:a16="http://schemas.microsoft.com/office/drawing/2014/main" id="{09849DBE-FD3E-4E62-A31F-403BC1CE00F5}"/>
              </a:ext>
            </a:extLst>
          </p:cNvPr>
          <p:cNvCxnSpPr>
            <a:cxnSpLocks/>
          </p:cNvCxnSpPr>
          <p:nvPr/>
        </p:nvCxnSpPr>
        <p:spPr>
          <a:xfrm>
            <a:off x="4317956" y="3721479"/>
            <a:ext cx="2196000" cy="0"/>
          </a:xfrm>
          <a:prstGeom prst="line">
            <a:avLst/>
          </a:prstGeom>
          <a:ln>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50700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文本框 662">
            <a:extLst>
              <a:ext uri="{FF2B5EF4-FFF2-40B4-BE49-F238E27FC236}">
                <a16:creationId xmlns:a16="http://schemas.microsoft.com/office/drawing/2014/main" id="{2626703A-E0CA-0046-93BF-3FB4D551D363}"/>
              </a:ext>
            </a:extLst>
          </p:cNvPr>
          <p:cNvSpPr txBox="1"/>
          <p:nvPr/>
        </p:nvSpPr>
        <p:spPr>
          <a:xfrm>
            <a:off x="-132317" y="358343"/>
            <a:ext cx="454253" cy="246221"/>
          </a:xfrm>
          <a:prstGeom prst="rect">
            <a:avLst/>
          </a:prstGeom>
          <a:noFill/>
        </p:spPr>
        <p:txBody>
          <a:bodyPr wrap="square" rtlCol="0">
            <a:spAutoFit/>
          </a:bodyPr>
          <a:lstStyle/>
          <a:p>
            <a:pPr algn="ctr"/>
            <a:r>
              <a:rPr lang="en-US" altLang="zh-CN" sz="1000" b="1" dirty="0">
                <a:latin typeface="Arial" panose="020B0604020202020204" pitchFamily="34" charset="0"/>
                <a:cs typeface="Arial" panose="020B0604020202020204" pitchFamily="34" charset="0"/>
              </a:rPr>
              <a:t>A</a:t>
            </a:r>
            <a:endParaRPr lang="zh-CN" altLang="en-US" sz="1000" b="1" dirty="0">
              <a:latin typeface="Arial" panose="020B0604020202020204" pitchFamily="34" charset="0"/>
              <a:cs typeface="Arial" panose="020B0604020202020204" pitchFamily="34" charset="0"/>
            </a:endParaRPr>
          </a:p>
        </p:txBody>
      </p:sp>
      <p:sp>
        <p:nvSpPr>
          <p:cNvPr id="1153" name="文本框 1152">
            <a:extLst>
              <a:ext uri="{FF2B5EF4-FFF2-40B4-BE49-F238E27FC236}">
                <a16:creationId xmlns:a16="http://schemas.microsoft.com/office/drawing/2014/main" id="{CCA46A80-16D7-964B-92E5-82C5D2288BD2}"/>
              </a:ext>
            </a:extLst>
          </p:cNvPr>
          <p:cNvSpPr txBox="1"/>
          <p:nvPr/>
        </p:nvSpPr>
        <p:spPr>
          <a:xfrm rot="16200000">
            <a:off x="-1260124" y="2142141"/>
            <a:ext cx="3215587" cy="33855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The Pearson correlation coefficient of V gene usage </a:t>
            </a:r>
          </a:p>
          <a:p>
            <a:pPr algn="ctr"/>
            <a:r>
              <a:rPr lang="en-US" altLang="zh-CN" sz="800" b="1" dirty="0">
                <a:latin typeface="Arial" panose="020B0604020202020204" pitchFamily="34" charset="0"/>
                <a:cs typeface="Arial" panose="020B0604020202020204" pitchFamily="34" charset="0"/>
              </a:rPr>
              <a:t>between each subsample and sample</a:t>
            </a:r>
            <a:endParaRPr lang="zh-CN" altLang="en-US" sz="800" b="1" dirty="0">
              <a:latin typeface="Arial" panose="020B0604020202020204" pitchFamily="34" charset="0"/>
              <a:cs typeface="Arial" panose="020B0604020202020204" pitchFamily="34" charset="0"/>
            </a:endParaRPr>
          </a:p>
        </p:txBody>
      </p:sp>
      <p:sp>
        <p:nvSpPr>
          <p:cNvPr id="1154" name="文本框 1153">
            <a:extLst>
              <a:ext uri="{FF2B5EF4-FFF2-40B4-BE49-F238E27FC236}">
                <a16:creationId xmlns:a16="http://schemas.microsoft.com/office/drawing/2014/main" id="{D9E78A85-A9C0-3E48-8ECD-23B60B8B7A47}"/>
              </a:ext>
            </a:extLst>
          </p:cNvPr>
          <p:cNvSpPr txBox="1"/>
          <p:nvPr/>
        </p:nvSpPr>
        <p:spPr>
          <a:xfrm rot="16200000">
            <a:off x="6255969" y="1108773"/>
            <a:ext cx="504362"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CM1</a:t>
            </a:r>
            <a:endParaRPr lang="zh-CN" altLang="en-US" sz="800" b="1" dirty="0">
              <a:latin typeface="Arial" panose="020B0604020202020204" pitchFamily="34" charset="0"/>
              <a:cs typeface="Arial" panose="020B0604020202020204" pitchFamily="34" charset="0"/>
            </a:endParaRPr>
          </a:p>
        </p:txBody>
      </p:sp>
      <p:sp>
        <p:nvSpPr>
          <p:cNvPr id="1155" name="文本框 1154">
            <a:extLst>
              <a:ext uri="{FF2B5EF4-FFF2-40B4-BE49-F238E27FC236}">
                <a16:creationId xmlns:a16="http://schemas.microsoft.com/office/drawing/2014/main" id="{01CEDC73-1B73-EC43-B25A-1152D96DB767}"/>
              </a:ext>
            </a:extLst>
          </p:cNvPr>
          <p:cNvSpPr txBox="1"/>
          <p:nvPr/>
        </p:nvSpPr>
        <p:spPr>
          <a:xfrm rot="16200000">
            <a:off x="6268635" y="2202281"/>
            <a:ext cx="479031"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CM2</a:t>
            </a:r>
            <a:endParaRPr lang="zh-CN" altLang="en-US" sz="800" b="1" dirty="0">
              <a:latin typeface="Arial" panose="020B0604020202020204" pitchFamily="34" charset="0"/>
              <a:cs typeface="Arial" panose="020B0604020202020204" pitchFamily="34" charset="0"/>
            </a:endParaRPr>
          </a:p>
        </p:txBody>
      </p:sp>
      <p:sp>
        <p:nvSpPr>
          <p:cNvPr id="1156" name="文本框 1155">
            <a:extLst>
              <a:ext uri="{FF2B5EF4-FFF2-40B4-BE49-F238E27FC236}">
                <a16:creationId xmlns:a16="http://schemas.microsoft.com/office/drawing/2014/main" id="{563723F8-2A65-DA48-987D-01D9789C82CE}"/>
              </a:ext>
            </a:extLst>
          </p:cNvPr>
          <p:cNvSpPr txBox="1"/>
          <p:nvPr/>
        </p:nvSpPr>
        <p:spPr>
          <a:xfrm rot="16200000">
            <a:off x="6267011" y="3292192"/>
            <a:ext cx="482278"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CM3</a:t>
            </a:r>
            <a:endParaRPr lang="zh-CN" altLang="en-US" sz="800" b="1" dirty="0">
              <a:latin typeface="Arial" panose="020B0604020202020204" pitchFamily="34" charset="0"/>
              <a:cs typeface="Arial" panose="020B0604020202020204" pitchFamily="34" charset="0"/>
            </a:endParaRPr>
          </a:p>
        </p:txBody>
      </p:sp>
      <p:sp>
        <p:nvSpPr>
          <p:cNvPr id="1157" name="文本框 1156">
            <a:extLst>
              <a:ext uri="{FF2B5EF4-FFF2-40B4-BE49-F238E27FC236}">
                <a16:creationId xmlns:a16="http://schemas.microsoft.com/office/drawing/2014/main" id="{10650DF8-0824-274B-9803-2C4AE7D626BA}"/>
              </a:ext>
            </a:extLst>
          </p:cNvPr>
          <p:cNvSpPr txBox="1"/>
          <p:nvPr/>
        </p:nvSpPr>
        <p:spPr>
          <a:xfrm>
            <a:off x="1121535" y="479727"/>
            <a:ext cx="555767"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IgM</a:t>
            </a:r>
            <a:endParaRPr lang="zh-CN" altLang="en-US" sz="800" b="1" dirty="0">
              <a:latin typeface="Arial" panose="020B0604020202020204" pitchFamily="34" charset="0"/>
              <a:cs typeface="Arial" panose="020B0604020202020204" pitchFamily="34" charset="0"/>
            </a:endParaRPr>
          </a:p>
        </p:txBody>
      </p:sp>
      <p:sp>
        <p:nvSpPr>
          <p:cNvPr id="1158" name="文本框 1157">
            <a:extLst>
              <a:ext uri="{FF2B5EF4-FFF2-40B4-BE49-F238E27FC236}">
                <a16:creationId xmlns:a16="http://schemas.microsoft.com/office/drawing/2014/main" id="{731F4B8B-BF52-964A-B004-F6C57822CC57}"/>
              </a:ext>
            </a:extLst>
          </p:cNvPr>
          <p:cNvSpPr txBox="1"/>
          <p:nvPr/>
        </p:nvSpPr>
        <p:spPr>
          <a:xfrm>
            <a:off x="2560621" y="479727"/>
            <a:ext cx="555767"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IgG</a:t>
            </a:r>
            <a:endParaRPr lang="zh-CN" altLang="en-US" sz="800" b="1" dirty="0">
              <a:latin typeface="Arial" panose="020B0604020202020204" pitchFamily="34" charset="0"/>
              <a:cs typeface="Arial" panose="020B0604020202020204" pitchFamily="34" charset="0"/>
            </a:endParaRPr>
          </a:p>
        </p:txBody>
      </p:sp>
      <p:sp>
        <p:nvSpPr>
          <p:cNvPr id="1159" name="文本框 1158">
            <a:extLst>
              <a:ext uri="{FF2B5EF4-FFF2-40B4-BE49-F238E27FC236}">
                <a16:creationId xmlns:a16="http://schemas.microsoft.com/office/drawing/2014/main" id="{0BF06D74-CA9E-DE44-A0B9-74094BFC0415}"/>
              </a:ext>
            </a:extLst>
          </p:cNvPr>
          <p:cNvSpPr txBox="1"/>
          <p:nvPr/>
        </p:nvSpPr>
        <p:spPr>
          <a:xfrm>
            <a:off x="3999707" y="479727"/>
            <a:ext cx="555767"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IgA</a:t>
            </a:r>
            <a:endParaRPr lang="zh-CN" altLang="en-US" sz="800" b="1" dirty="0">
              <a:latin typeface="Arial" panose="020B0604020202020204" pitchFamily="34" charset="0"/>
              <a:cs typeface="Arial" panose="020B0604020202020204" pitchFamily="34" charset="0"/>
            </a:endParaRPr>
          </a:p>
        </p:txBody>
      </p:sp>
      <p:sp>
        <p:nvSpPr>
          <p:cNvPr id="1160" name="文本框 1159">
            <a:extLst>
              <a:ext uri="{FF2B5EF4-FFF2-40B4-BE49-F238E27FC236}">
                <a16:creationId xmlns:a16="http://schemas.microsoft.com/office/drawing/2014/main" id="{02612E08-CA37-884E-BF40-71685DE33C65}"/>
              </a:ext>
            </a:extLst>
          </p:cNvPr>
          <p:cNvSpPr txBox="1"/>
          <p:nvPr/>
        </p:nvSpPr>
        <p:spPr>
          <a:xfrm>
            <a:off x="5441276" y="479727"/>
            <a:ext cx="555767"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TRB</a:t>
            </a:r>
            <a:endParaRPr lang="zh-CN" altLang="en-US" sz="800" b="1" dirty="0">
              <a:latin typeface="Arial" panose="020B0604020202020204" pitchFamily="34" charset="0"/>
              <a:cs typeface="Arial" panose="020B0604020202020204" pitchFamily="34" charset="0"/>
            </a:endParaRPr>
          </a:p>
        </p:txBody>
      </p:sp>
      <p:sp>
        <p:nvSpPr>
          <p:cNvPr id="2551" name="文本框 2550">
            <a:extLst>
              <a:ext uri="{FF2B5EF4-FFF2-40B4-BE49-F238E27FC236}">
                <a16:creationId xmlns:a16="http://schemas.microsoft.com/office/drawing/2014/main" id="{FC40C251-FFFE-4A77-81EA-966794FA53B1}"/>
              </a:ext>
            </a:extLst>
          </p:cNvPr>
          <p:cNvSpPr txBox="1"/>
          <p:nvPr/>
        </p:nvSpPr>
        <p:spPr>
          <a:xfrm>
            <a:off x="2662398" y="4142171"/>
            <a:ext cx="1758742"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Number of clones sampled</a:t>
            </a:r>
            <a:endParaRPr lang="zh-CN" altLang="en-US" sz="800" b="1" dirty="0">
              <a:latin typeface="Arial" panose="020B0604020202020204" pitchFamily="34" charset="0"/>
              <a:cs typeface="Arial" panose="020B0604020202020204" pitchFamily="34" charset="0"/>
            </a:endParaRPr>
          </a:p>
        </p:txBody>
      </p:sp>
      <p:sp>
        <p:nvSpPr>
          <p:cNvPr id="484" name="文本框 483">
            <a:extLst>
              <a:ext uri="{FF2B5EF4-FFF2-40B4-BE49-F238E27FC236}">
                <a16:creationId xmlns:a16="http://schemas.microsoft.com/office/drawing/2014/main" id="{C2142026-E3A2-48A2-A718-DD781B40FD3F}"/>
              </a:ext>
            </a:extLst>
          </p:cNvPr>
          <p:cNvSpPr txBox="1"/>
          <p:nvPr/>
        </p:nvSpPr>
        <p:spPr>
          <a:xfrm>
            <a:off x="126593" y="8885417"/>
            <a:ext cx="6591300" cy="707886"/>
          </a:xfrm>
          <a:prstGeom prst="rect">
            <a:avLst/>
          </a:prstGeom>
          <a:noFill/>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0" fontAlgn="base" hangingPunct="0"/>
            <a:r>
              <a:rPr lang="en-US" altLang="zh-CN" sz="800" b="1" kern="1200" dirty="0">
                <a:effectLst/>
                <a:ea typeface="等线" panose="02010600030101010101" pitchFamily="2" charset="-122"/>
                <a:cs typeface="宋体" panose="02010600030101010101" pitchFamily="2" charset="-122"/>
              </a:rPr>
              <a:t>Supplementary Figure 3. Analysis of the factors that affect V gene usage, related to Figure 3</a:t>
            </a:r>
          </a:p>
          <a:p>
            <a:pPr algn="just" eaLnBrk="0" fontAlgn="base" hangingPunct="0"/>
            <a:r>
              <a:rPr lang="en-US" altLang="zh-CN" sz="800" dirty="0">
                <a:ea typeface="等线" panose="02010600030101010101" pitchFamily="2" charset="-122"/>
                <a:cs typeface="宋体" panose="02010600030101010101" pitchFamily="2" charset="-122"/>
              </a:rPr>
              <a:t>(A) Pearson correlation coefficient of V gene usage between each subsample and sample. The x-axis represents the subsample size, and the y-axis represents the Pearson correlation coefficient (see STAR Methods).</a:t>
            </a:r>
          </a:p>
          <a:p>
            <a:pPr algn="just" eaLnBrk="0" fontAlgn="base" hangingPunct="0"/>
            <a:r>
              <a:rPr lang="en-US" altLang="zh-CN" sz="800" dirty="0">
                <a:ea typeface="等线" panose="02010600030101010101" pitchFamily="2" charset="-122"/>
                <a:cs typeface="宋体" panose="02010600030101010101" pitchFamily="2" charset="-122"/>
              </a:rPr>
              <a:t>(B-F) PCA results for the features that affect the V gene usages. The X and Y axes show principal components 1 and 2, and the numbers in the parenthesis indicate the percent variation. Group information is shown at the bottom right.</a:t>
            </a:r>
            <a:endParaRPr lang="zh-CN" altLang="zh-CN" sz="8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552" name="文本框 551">
            <a:extLst>
              <a:ext uri="{FF2B5EF4-FFF2-40B4-BE49-F238E27FC236}">
                <a16:creationId xmlns:a16="http://schemas.microsoft.com/office/drawing/2014/main" id="{2B807B57-D43A-496A-8572-1D9F8C692803}"/>
              </a:ext>
            </a:extLst>
          </p:cNvPr>
          <p:cNvSpPr txBox="1"/>
          <p:nvPr/>
        </p:nvSpPr>
        <p:spPr>
          <a:xfrm>
            <a:off x="-132317" y="4354446"/>
            <a:ext cx="454253" cy="246221"/>
          </a:xfrm>
          <a:prstGeom prst="rect">
            <a:avLst/>
          </a:prstGeom>
          <a:noFill/>
        </p:spPr>
        <p:txBody>
          <a:bodyPr wrap="square" rtlCol="0">
            <a:spAutoFit/>
          </a:bodyPr>
          <a:lstStyle/>
          <a:p>
            <a:pPr algn="ctr"/>
            <a:r>
              <a:rPr lang="en-US" altLang="zh-CN" sz="1000" b="1" dirty="0">
                <a:latin typeface="Arial" panose="020B0604020202020204" pitchFamily="34" charset="0"/>
                <a:cs typeface="Arial" panose="020B0604020202020204" pitchFamily="34" charset="0"/>
              </a:rPr>
              <a:t>B</a:t>
            </a:r>
            <a:endParaRPr lang="zh-CN" altLang="en-US" sz="1000" b="1" dirty="0">
              <a:latin typeface="Arial" panose="020B0604020202020204" pitchFamily="34" charset="0"/>
              <a:cs typeface="Arial" panose="020B0604020202020204" pitchFamily="34" charset="0"/>
            </a:endParaRPr>
          </a:p>
        </p:txBody>
      </p:sp>
      <p:sp>
        <p:nvSpPr>
          <p:cNvPr id="553" name="文本框 552">
            <a:extLst>
              <a:ext uri="{FF2B5EF4-FFF2-40B4-BE49-F238E27FC236}">
                <a16:creationId xmlns:a16="http://schemas.microsoft.com/office/drawing/2014/main" id="{0B74B906-8D2E-47DF-973A-9F8D537A1396}"/>
              </a:ext>
            </a:extLst>
          </p:cNvPr>
          <p:cNvSpPr txBox="1"/>
          <p:nvPr/>
        </p:nvSpPr>
        <p:spPr>
          <a:xfrm>
            <a:off x="-132317" y="6519882"/>
            <a:ext cx="454253" cy="246221"/>
          </a:xfrm>
          <a:prstGeom prst="rect">
            <a:avLst/>
          </a:prstGeom>
          <a:noFill/>
        </p:spPr>
        <p:txBody>
          <a:bodyPr wrap="square" rtlCol="0">
            <a:spAutoFit/>
          </a:bodyPr>
          <a:lstStyle/>
          <a:p>
            <a:pPr algn="ctr"/>
            <a:r>
              <a:rPr lang="en-US" altLang="zh-CN" sz="1000" b="1" dirty="0">
                <a:latin typeface="Arial" panose="020B0604020202020204" pitchFamily="34" charset="0"/>
                <a:cs typeface="Arial" panose="020B0604020202020204" pitchFamily="34" charset="0"/>
              </a:rPr>
              <a:t>E</a:t>
            </a:r>
            <a:endParaRPr lang="zh-CN" altLang="en-US" sz="1000" b="1" dirty="0">
              <a:latin typeface="Arial" panose="020B0604020202020204" pitchFamily="34" charset="0"/>
              <a:cs typeface="Arial" panose="020B0604020202020204" pitchFamily="34" charset="0"/>
            </a:endParaRPr>
          </a:p>
        </p:txBody>
      </p:sp>
      <p:sp>
        <p:nvSpPr>
          <p:cNvPr id="554" name="文本框 553">
            <a:extLst>
              <a:ext uri="{FF2B5EF4-FFF2-40B4-BE49-F238E27FC236}">
                <a16:creationId xmlns:a16="http://schemas.microsoft.com/office/drawing/2014/main" id="{DB48B663-7861-4102-8D1E-DB3A6214A628}"/>
              </a:ext>
            </a:extLst>
          </p:cNvPr>
          <p:cNvSpPr txBox="1"/>
          <p:nvPr/>
        </p:nvSpPr>
        <p:spPr>
          <a:xfrm>
            <a:off x="2112819" y="4354446"/>
            <a:ext cx="454253" cy="246221"/>
          </a:xfrm>
          <a:prstGeom prst="rect">
            <a:avLst/>
          </a:prstGeom>
          <a:noFill/>
        </p:spPr>
        <p:txBody>
          <a:bodyPr wrap="square" rtlCol="0">
            <a:spAutoFit/>
          </a:bodyPr>
          <a:lstStyle/>
          <a:p>
            <a:pPr algn="ctr"/>
            <a:r>
              <a:rPr lang="en-US" altLang="zh-CN" sz="1000" b="1" dirty="0">
                <a:latin typeface="Arial" panose="020B0604020202020204" pitchFamily="34" charset="0"/>
                <a:cs typeface="Arial" panose="020B0604020202020204" pitchFamily="34" charset="0"/>
              </a:rPr>
              <a:t>C</a:t>
            </a:r>
            <a:endParaRPr lang="zh-CN" altLang="en-US" sz="1000" b="1" dirty="0">
              <a:latin typeface="Arial" panose="020B0604020202020204" pitchFamily="34" charset="0"/>
              <a:cs typeface="Arial" panose="020B0604020202020204" pitchFamily="34" charset="0"/>
            </a:endParaRPr>
          </a:p>
        </p:txBody>
      </p:sp>
      <p:sp>
        <p:nvSpPr>
          <p:cNvPr id="555" name="文本框 554">
            <a:extLst>
              <a:ext uri="{FF2B5EF4-FFF2-40B4-BE49-F238E27FC236}">
                <a16:creationId xmlns:a16="http://schemas.microsoft.com/office/drawing/2014/main" id="{4AF2EFB8-8B37-457D-B2E6-B8A7365CDB4B}"/>
              </a:ext>
            </a:extLst>
          </p:cNvPr>
          <p:cNvSpPr txBox="1"/>
          <p:nvPr/>
        </p:nvSpPr>
        <p:spPr>
          <a:xfrm>
            <a:off x="4363146" y="4354446"/>
            <a:ext cx="454253" cy="246221"/>
          </a:xfrm>
          <a:prstGeom prst="rect">
            <a:avLst/>
          </a:prstGeom>
          <a:noFill/>
        </p:spPr>
        <p:txBody>
          <a:bodyPr wrap="square" rtlCol="0">
            <a:spAutoFit/>
          </a:bodyPr>
          <a:lstStyle/>
          <a:p>
            <a:pPr algn="ctr"/>
            <a:r>
              <a:rPr lang="en-US" altLang="zh-CN" sz="1000" b="1" dirty="0">
                <a:latin typeface="Arial" panose="020B0604020202020204" pitchFamily="34" charset="0"/>
                <a:cs typeface="Arial" panose="020B0604020202020204" pitchFamily="34" charset="0"/>
              </a:rPr>
              <a:t>D</a:t>
            </a:r>
            <a:endParaRPr lang="zh-CN" altLang="en-US" sz="1000" b="1" dirty="0">
              <a:latin typeface="Arial" panose="020B0604020202020204" pitchFamily="34" charset="0"/>
              <a:cs typeface="Arial" panose="020B0604020202020204" pitchFamily="34" charset="0"/>
            </a:endParaRPr>
          </a:p>
        </p:txBody>
      </p:sp>
      <p:grpSp>
        <p:nvGrpSpPr>
          <p:cNvPr id="7" name="组合 6">
            <a:extLst>
              <a:ext uri="{FF2B5EF4-FFF2-40B4-BE49-F238E27FC236}">
                <a16:creationId xmlns:a16="http://schemas.microsoft.com/office/drawing/2014/main" id="{5F403BE2-53F4-45D3-A727-1407AB29BE21}"/>
              </a:ext>
            </a:extLst>
          </p:cNvPr>
          <p:cNvGrpSpPr/>
          <p:nvPr/>
        </p:nvGrpSpPr>
        <p:grpSpPr>
          <a:xfrm>
            <a:off x="4701893" y="6406332"/>
            <a:ext cx="609842" cy="611038"/>
            <a:chOff x="4644743" y="6072957"/>
            <a:chExt cx="609842" cy="611038"/>
          </a:xfrm>
        </p:grpSpPr>
        <p:sp>
          <p:nvSpPr>
            <p:cNvPr id="567" name="文本框 566">
              <a:extLst>
                <a:ext uri="{FF2B5EF4-FFF2-40B4-BE49-F238E27FC236}">
                  <a16:creationId xmlns:a16="http://schemas.microsoft.com/office/drawing/2014/main" id="{C7948C0B-5699-4204-AF44-712B7D6994EA}"/>
                </a:ext>
              </a:extLst>
            </p:cNvPr>
            <p:cNvSpPr txBox="1"/>
            <p:nvPr/>
          </p:nvSpPr>
          <p:spPr>
            <a:xfrm>
              <a:off x="4644743" y="6072957"/>
              <a:ext cx="583658" cy="215444"/>
            </a:xfrm>
            <a:prstGeom prst="rect">
              <a:avLst/>
            </a:prstGeom>
            <a:noFill/>
          </p:spPr>
          <p:txBody>
            <a:bodyPr wrap="square" rtlCol="0">
              <a:spAutoFit/>
            </a:bodyPr>
            <a:lstStyle/>
            <a:p>
              <a:r>
                <a:rPr lang="en-US" altLang="zh-CN" sz="800" b="1" dirty="0">
                  <a:latin typeface="Arial" panose="020B0604020202020204" pitchFamily="34" charset="0"/>
                  <a:cs typeface="Arial" panose="020B0604020202020204" pitchFamily="34" charset="0"/>
                </a:rPr>
                <a:t>Isotype</a:t>
              </a:r>
              <a:endParaRPr lang="zh-CN" altLang="en-US" sz="800" b="1" dirty="0">
                <a:latin typeface="Arial" panose="020B0604020202020204" pitchFamily="34" charset="0"/>
                <a:cs typeface="Arial" panose="020B0604020202020204" pitchFamily="34" charset="0"/>
              </a:endParaRPr>
            </a:p>
          </p:txBody>
        </p:sp>
        <p:sp>
          <p:nvSpPr>
            <p:cNvPr id="568" name="文本框 567">
              <a:extLst>
                <a:ext uri="{FF2B5EF4-FFF2-40B4-BE49-F238E27FC236}">
                  <a16:creationId xmlns:a16="http://schemas.microsoft.com/office/drawing/2014/main" id="{963E4292-2533-46C6-A5A5-6DCC21FDEA19}"/>
                </a:ext>
              </a:extLst>
            </p:cNvPr>
            <p:cNvSpPr txBox="1"/>
            <p:nvPr/>
          </p:nvSpPr>
          <p:spPr>
            <a:xfrm>
              <a:off x="4890529" y="6204630"/>
              <a:ext cx="364056"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IgM</a:t>
              </a:r>
            </a:p>
          </p:txBody>
        </p:sp>
        <p:sp>
          <p:nvSpPr>
            <p:cNvPr id="569" name="文本框 568">
              <a:extLst>
                <a:ext uri="{FF2B5EF4-FFF2-40B4-BE49-F238E27FC236}">
                  <a16:creationId xmlns:a16="http://schemas.microsoft.com/office/drawing/2014/main" id="{CAA64807-8F38-4D05-BAFC-3BA04004F12C}"/>
                </a:ext>
              </a:extLst>
            </p:cNvPr>
            <p:cNvSpPr txBox="1"/>
            <p:nvPr/>
          </p:nvSpPr>
          <p:spPr>
            <a:xfrm>
              <a:off x="4890529" y="6336591"/>
              <a:ext cx="364056"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IgG</a:t>
              </a:r>
            </a:p>
          </p:txBody>
        </p:sp>
        <p:sp>
          <p:nvSpPr>
            <p:cNvPr id="570" name="文本框 569">
              <a:extLst>
                <a:ext uri="{FF2B5EF4-FFF2-40B4-BE49-F238E27FC236}">
                  <a16:creationId xmlns:a16="http://schemas.microsoft.com/office/drawing/2014/main" id="{8D006189-284F-42C8-BA76-FFC86E40783C}"/>
                </a:ext>
              </a:extLst>
            </p:cNvPr>
            <p:cNvSpPr txBox="1"/>
            <p:nvPr/>
          </p:nvSpPr>
          <p:spPr>
            <a:xfrm>
              <a:off x="4890529" y="6468551"/>
              <a:ext cx="364056"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IgA</a:t>
              </a:r>
            </a:p>
          </p:txBody>
        </p:sp>
        <p:sp>
          <p:nvSpPr>
            <p:cNvPr id="571" name="矩形 570">
              <a:extLst>
                <a:ext uri="{FF2B5EF4-FFF2-40B4-BE49-F238E27FC236}">
                  <a16:creationId xmlns:a16="http://schemas.microsoft.com/office/drawing/2014/main" id="{88A88AF9-411C-4F96-9083-21C70FB10FD9}"/>
                </a:ext>
              </a:extLst>
            </p:cNvPr>
            <p:cNvSpPr/>
            <p:nvPr/>
          </p:nvSpPr>
          <p:spPr>
            <a:xfrm>
              <a:off x="4739178" y="6273627"/>
              <a:ext cx="196429" cy="76804"/>
            </a:xfrm>
            <a:prstGeom prst="rect">
              <a:avLst/>
            </a:prstGeom>
            <a:solidFill>
              <a:srgbClr val="7F80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sp>
          <p:nvSpPr>
            <p:cNvPr id="572" name="矩形 571">
              <a:extLst>
                <a:ext uri="{FF2B5EF4-FFF2-40B4-BE49-F238E27FC236}">
                  <a16:creationId xmlns:a16="http://schemas.microsoft.com/office/drawing/2014/main" id="{4702ED8E-EB47-4D14-B1FA-1B65A216BD15}"/>
                </a:ext>
              </a:extLst>
            </p:cNvPr>
            <p:cNvSpPr/>
            <p:nvPr/>
          </p:nvSpPr>
          <p:spPr>
            <a:xfrm>
              <a:off x="4739178" y="6401388"/>
              <a:ext cx="196429" cy="76804"/>
            </a:xfrm>
            <a:prstGeom prst="rect">
              <a:avLst/>
            </a:prstGeom>
            <a:solidFill>
              <a:srgbClr val="F05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sp>
          <p:nvSpPr>
            <p:cNvPr id="573" name="矩形 572">
              <a:extLst>
                <a:ext uri="{FF2B5EF4-FFF2-40B4-BE49-F238E27FC236}">
                  <a16:creationId xmlns:a16="http://schemas.microsoft.com/office/drawing/2014/main" id="{900EFC3E-1000-44C3-BD17-6A354E358F4E}"/>
                </a:ext>
              </a:extLst>
            </p:cNvPr>
            <p:cNvSpPr/>
            <p:nvPr/>
          </p:nvSpPr>
          <p:spPr>
            <a:xfrm>
              <a:off x="4739178" y="6529152"/>
              <a:ext cx="196429" cy="76804"/>
            </a:xfrm>
            <a:prstGeom prst="rect">
              <a:avLst/>
            </a:prstGeom>
            <a:solidFill>
              <a:srgbClr val="1EA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grpSp>
      <p:sp>
        <p:nvSpPr>
          <p:cNvPr id="638" name="文本框 637">
            <a:extLst>
              <a:ext uri="{FF2B5EF4-FFF2-40B4-BE49-F238E27FC236}">
                <a16:creationId xmlns:a16="http://schemas.microsoft.com/office/drawing/2014/main" id="{55DC7CE7-B2BC-42B8-AEB1-63DAD7B3BB84}"/>
              </a:ext>
            </a:extLst>
          </p:cNvPr>
          <p:cNvSpPr txBox="1"/>
          <p:nvPr/>
        </p:nvSpPr>
        <p:spPr>
          <a:xfrm>
            <a:off x="2110251" y="6519882"/>
            <a:ext cx="454253" cy="246221"/>
          </a:xfrm>
          <a:prstGeom prst="rect">
            <a:avLst/>
          </a:prstGeom>
          <a:noFill/>
        </p:spPr>
        <p:txBody>
          <a:bodyPr wrap="square" rtlCol="0">
            <a:spAutoFit/>
          </a:bodyPr>
          <a:lstStyle/>
          <a:p>
            <a:pPr algn="ctr"/>
            <a:r>
              <a:rPr lang="en-US" altLang="zh-CN" sz="1000" b="1" dirty="0">
                <a:latin typeface="Arial" panose="020B0604020202020204" pitchFamily="34" charset="0"/>
                <a:cs typeface="Arial" panose="020B0604020202020204" pitchFamily="34" charset="0"/>
              </a:rPr>
              <a:t>F</a:t>
            </a:r>
            <a:endParaRPr lang="zh-CN" altLang="en-US" sz="1000" b="1" dirty="0">
              <a:latin typeface="Arial" panose="020B0604020202020204" pitchFamily="34" charset="0"/>
              <a:cs typeface="Arial" panose="020B0604020202020204" pitchFamily="34" charset="0"/>
            </a:endParaRPr>
          </a:p>
        </p:txBody>
      </p:sp>
      <p:grpSp>
        <p:nvGrpSpPr>
          <p:cNvPr id="58" name="组合 57">
            <a:extLst>
              <a:ext uri="{FF2B5EF4-FFF2-40B4-BE49-F238E27FC236}">
                <a16:creationId xmlns:a16="http://schemas.microsoft.com/office/drawing/2014/main" id="{07B1D6A1-1A44-48AF-A1ED-A03F1D0E829F}"/>
              </a:ext>
            </a:extLst>
          </p:cNvPr>
          <p:cNvGrpSpPr/>
          <p:nvPr/>
        </p:nvGrpSpPr>
        <p:grpSpPr>
          <a:xfrm>
            <a:off x="5472614" y="6426440"/>
            <a:ext cx="1283128" cy="1115545"/>
            <a:chOff x="5812339" y="6718254"/>
            <a:chExt cx="1283128" cy="1115545"/>
          </a:xfrm>
        </p:grpSpPr>
        <p:sp>
          <p:nvSpPr>
            <p:cNvPr id="651" name="矩形 650">
              <a:extLst>
                <a:ext uri="{FF2B5EF4-FFF2-40B4-BE49-F238E27FC236}">
                  <a16:creationId xmlns:a16="http://schemas.microsoft.com/office/drawing/2014/main" id="{EE5A5170-A02C-44AC-AD84-7C9E82F88523}"/>
                </a:ext>
              </a:extLst>
            </p:cNvPr>
            <p:cNvSpPr/>
            <p:nvPr/>
          </p:nvSpPr>
          <p:spPr>
            <a:xfrm rot="16200000">
              <a:off x="5922761" y="7086174"/>
              <a:ext cx="209099" cy="84119"/>
            </a:xfrm>
            <a:prstGeom prst="rect">
              <a:avLst/>
            </a:prstGeom>
            <a:solidFill>
              <a:srgbClr val="D6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52" name="矩形 651">
              <a:extLst>
                <a:ext uri="{FF2B5EF4-FFF2-40B4-BE49-F238E27FC236}">
                  <a16:creationId xmlns:a16="http://schemas.microsoft.com/office/drawing/2014/main" id="{6F8A8A61-37EB-496C-9980-416C542B06A6}"/>
                </a:ext>
              </a:extLst>
            </p:cNvPr>
            <p:cNvSpPr/>
            <p:nvPr/>
          </p:nvSpPr>
          <p:spPr>
            <a:xfrm rot="16200000">
              <a:off x="5801026" y="7086174"/>
              <a:ext cx="209099" cy="84119"/>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53" name="矩形 652">
              <a:extLst>
                <a:ext uri="{FF2B5EF4-FFF2-40B4-BE49-F238E27FC236}">
                  <a16:creationId xmlns:a16="http://schemas.microsoft.com/office/drawing/2014/main" id="{9E02B1F6-C9BB-4D35-9994-EBC5A7231272}"/>
                </a:ext>
              </a:extLst>
            </p:cNvPr>
            <p:cNvSpPr/>
            <p:nvPr/>
          </p:nvSpPr>
          <p:spPr>
            <a:xfrm rot="16200000">
              <a:off x="6044496" y="7086174"/>
              <a:ext cx="209099" cy="84119"/>
            </a:xfrm>
            <a:prstGeom prst="rect">
              <a:avLst/>
            </a:prstGeom>
            <a:solidFill>
              <a:srgbClr val="E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54" name="矩形 653">
              <a:extLst>
                <a:ext uri="{FF2B5EF4-FFF2-40B4-BE49-F238E27FC236}">
                  <a16:creationId xmlns:a16="http://schemas.microsoft.com/office/drawing/2014/main" id="{E9345CFA-B771-4E7E-AF99-5790C3D3A727}"/>
                </a:ext>
              </a:extLst>
            </p:cNvPr>
            <p:cNvSpPr/>
            <p:nvPr/>
          </p:nvSpPr>
          <p:spPr>
            <a:xfrm rot="16200000">
              <a:off x="6166231" y="7086174"/>
              <a:ext cx="209099" cy="84119"/>
            </a:xfrm>
            <a:prstGeom prst="rect">
              <a:avLst/>
            </a:prstGeom>
            <a:solidFill>
              <a:srgbClr val="EB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dirty="0"/>
            </a:p>
          </p:txBody>
        </p:sp>
        <p:sp>
          <p:nvSpPr>
            <p:cNvPr id="655" name="矩形 654">
              <a:extLst>
                <a:ext uri="{FF2B5EF4-FFF2-40B4-BE49-F238E27FC236}">
                  <a16:creationId xmlns:a16="http://schemas.microsoft.com/office/drawing/2014/main" id="{E4E65A22-5B92-41B3-9E3B-07B5C66CEADA}"/>
                </a:ext>
              </a:extLst>
            </p:cNvPr>
            <p:cNvSpPr/>
            <p:nvPr/>
          </p:nvSpPr>
          <p:spPr>
            <a:xfrm rot="16200000">
              <a:off x="6287966" y="7086174"/>
              <a:ext cx="209099" cy="84119"/>
            </a:xfrm>
            <a:prstGeom prst="rect">
              <a:avLst/>
            </a:prstGeom>
            <a:solidFill>
              <a:srgbClr val="F5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dirty="0"/>
            </a:p>
          </p:txBody>
        </p:sp>
        <p:sp>
          <p:nvSpPr>
            <p:cNvPr id="656" name="矩形 655">
              <a:extLst>
                <a:ext uri="{FF2B5EF4-FFF2-40B4-BE49-F238E27FC236}">
                  <a16:creationId xmlns:a16="http://schemas.microsoft.com/office/drawing/2014/main" id="{0F7023CB-1D3F-496B-913B-CF4495977922}"/>
                </a:ext>
              </a:extLst>
            </p:cNvPr>
            <p:cNvSpPr/>
            <p:nvPr/>
          </p:nvSpPr>
          <p:spPr>
            <a:xfrm rot="16200000">
              <a:off x="6409701" y="7086174"/>
              <a:ext cx="209099" cy="84119"/>
            </a:xfrm>
            <a:prstGeom prst="rect">
              <a:avLst/>
            </a:prstGeom>
            <a:solidFill>
              <a:srgbClr val="FF9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dirty="0"/>
            </a:p>
          </p:txBody>
        </p:sp>
        <p:sp>
          <p:nvSpPr>
            <p:cNvPr id="657" name="矩形 656">
              <a:extLst>
                <a:ext uri="{FF2B5EF4-FFF2-40B4-BE49-F238E27FC236}">
                  <a16:creationId xmlns:a16="http://schemas.microsoft.com/office/drawing/2014/main" id="{8D125BA6-C88A-479C-A507-122E34F7E22D}"/>
                </a:ext>
              </a:extLst>
            </p:cNvPr>
            <p:cNvSpPr/>
            <p:nvPr/>
          </p:nvSpPr>
          <p:spPr>
            <a:xfrm rot="16200000">
              <a:off x="6531436" y="7086174"/>
              <a:ext cx="209099" cy="84119"/>
            </a:xfrm>
            <a:prstGeom prst="rect">
              <a:avLst/>
            </a:prstGeom>
            <a:solidFill>
              <a:srgbClr val="FFA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58" name="矩形 657">
              <a:extLst>
                <a:ext uri="{FF2B5EF4-FFF2-40B4-BE49-F238E27FC236}">
                  <a16:creationId xmlns:a16="http://schemas.microsoft.com/office/drawing/2014/main" id="{6FC2FF3B-FA32-4B7E-AE92-1A01F9AD12D9}"/>
                </a:ext>
              </a:extLst>
            </p:cNvPr>
            <p:cNvSpPr/>
            <p:nvPr/>
          </p:nvSpPr>
          <p:spPr>
            <a:xfrm rot="16200000">
              <a:off x="6653171" y="7086174"/>
              <a:ext cx="209099" cy="84119"/>
            </a:xfrm>
            <a:prstGeom prst="rect">
              <a:avLst/>
            </a:prstGeom>
            <a:solidFill>
              <a:srgbClr val="FF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59" name="矩形 658">
              <a:extLst>
                <a:ext uri="{FF2B5EF4-FFF2-40B4-BE49-F238E27FC236}">
                  <a16:creationId xmlns:a16="http://schemas.microsoft.com/office/drawing/2014/main" id="{7A5B0F0C-055F-40FF-AD05-195F0950371A}"/>
                </a:ext>
              </a:extLst>
            </p:cNvPr>
            <p:cNvSpPr/>
            <p:nvPr/>
          </p:nvSpPr>
          <p:spPr>
            <a:xfrm rot="16200000">
              <a:off x="6774906" y="7086174"/>
              <a:ext cx="209099" cy="84119"/>
            </a:xfrm>
            <a:prstGeom prst="rect">
              <a:avLst/>
            </a:prstGeom>
            <a:solidFill>
              <a:srgbClr val="FFD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60" name="矩形 659">
              <a:extLst>
                <a:ext uri="{FF2B5EF4-FFF2-40B4-BE49-F238E27FC236}">
                  <a16:creationId xmlns:a16="http://schemas.microsoft.com/office/drawing/2014/main" id="{BB7C2EAA-11FF-4338-8AB0-DE77641DDFC0}"/>
                </a:ext>
              </a:extLst>
            </p:cNvPr>
            <p:cNvSpPr/>
            <p:nvPr/>
          </p:nvSpPr>
          <p:spPr>
            <a:xfrm rot="16200000">
              <a:off x="6896642" y="7086174"/>
              <a:ext cx="209099" cy="84119"/>
            </a:xfrm>
            <a:prstGeom prst="rect">
              <a:avLst/>
            </a:prstGeom>
            <a:solidFill>
              <a:srgbClr val="FFEB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90" name="文本框 689">
              <a:extLst>
                <a:ext uri="{FF2B5EF4-FFF2-40B4-BE49-F238E27FC236}">
                  <a16:creationId xmlns:a16="http://schemas.microsoft.com/office/drawing/2014/main" id="{A0EC5A13-AC67-43D3-BF87-A707DB34DD88}"/>
                </a:ext>
              </a:extLst>
            </p:cNvPr>
            <p:cNvSpPr txBox="1"/>
            <p:nvPr/>
          </p:nvSpPr>
          <p:spPr>
            <a:xfrm rot="16200000">
              <a:off x="5668966" y="7309978"/>
              <a:ext cx="471411"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PBMC</a:t>
              </a:r>
            </a:p>
          </p:txBody>
        </p:sp>
        <p:sp>
          <p:nvSpPr>
            <p:cNvPr id="691" name="文本框 690">
              <a:extLst>
                <a:ext uri="{FF2B5EF4-FFF2-40B4-BE49-F238E27FC236}">
                  <a16:creationId xmlns:a16="http://schemas.microsoft.com/office/drawing/2014/main" id="{DC30FD9F-191B-492F-879A-CB7D6322A173}"/>
                </a:ext>
              </a:extLst>
            </p:cNvPr>
            <p:cNvSpPr txBox="1"/>
            <p:nvPr/>
          </p:nvSpPr>
          <p:spPr>
            <a:xfrm rot="16200000">
              <a:off x="5693126" y="7407869"/>
              <a:ext cx="667194"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Bone marrow</a:t>
              </a:r>
            </a:p>
          </p:txBody>
        </p:sp>
        <p:sp>
          <p:nvSpPr>
            <p:cNvPr id="692" name="文本框 691">
              <a:extLst>
                <a:ext uri="{FF2B5EF4-FFF2-40B4-BE49-F238E27FC236}">
                  <a16:creationId xmlns:a16="http://schemas.microsoft.com/office/drawing/2014/main" id="{92D06A16-11E2-4D17-96A7-57C9701BA440}"/>
                </a:ext>
              </a:extLst>
            </p:cNvPr>
            <p:cNvSpPr txBox="1"/>
            <p:nvPr/>
          </p:nvSpPr>
          <p:spPr>
            <a:xfrm rot="16200000">
              <a:off x="5933725" y="7289321"/>
              <a:ext cx="430097"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Spleen</a:t>
              </a:r>
            </a:p>
          </p:txBody>
        </p:sp>
        <p:sp>
          <p:nvSpPr>
            <p:cNvPr id="693" name="文本框 692">
              <a:extLst>
                <a:ext uri="{FF2B5EF4-FFF2-40B4-BE49-F238E27FC236}">
                  <a16:creationId xmlns:a16="http://schemas.microsoft.com/office/drawing/2014/main" id="{B32B3C22-223F-4A66-A7B4-EFDC3D0CF3EA}"/>
                </a:ext>
              </a:extLst>
            </p:cNvPr>
            <p:cNvSpPr txBox="1"/>
            <p:nvPr/>
          </p:nvSpPr>
          <p:spPr>
            <a:xfrm rot="16200000">
              <a:off x="6035117" y="7309980"/>
              <a:ext cx="471415"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Thymus</a:t>
              </a:r>
            </a:p>
          </p:txBody>
        </p:sp>
        <p:sp>
          <p:nvSpPr>
            <p:cNvPr id="694" name="文本框 693">
              <a:extLst>
                <a:ext uri="{FF2B5EF4-FFF2-40B4-BE49-F238E27FC236}">
                  <a16:creationId xmlns:a16="http://schemas.microsoft.com/office/drawing/2014/main" id="{C6CD1907-BD80-4F27-A5CF-CC406381EF4F}"/>
                </a:ext>
              </a:extLst>
            </p:cNvPr>
            <p:cNvSpPr txBox="1"/>
            <p:nvPr/>
          </p:nvSpPr>
          <p:spPr>
            <a:xfrm rot="16200000">
              <a:off x="6157168" y="7309980"/>
              <a:ext cx="471416"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Tonsil</a:t>
              </a:r>
            </a:p>
          </p:txBody>
        </p:sp>
        <p:sp>
          <p:nvSpPr>
            <p:cNvPr id="695" name="文本框 694">
              <a:extLst>
                <a:ext uri="{FF2B5EF4-FFF2-40B4-BE49-F238E27FC236}">
                  <a16:creationId xmlns:a16="http://schemas.microsoft.com/office/drawing/2014/main" id="{BF0F878C-DF77-4632-8287-A32092F05156}"/>
                </a:ext>
              </a:extLst>
            </p:cNvPr>
            <p:cNvSpPr txBox="1"/>
            <p:nvPr/>
          </p:nvSpPr>
          <p:spPr>
            <a:xfrm rot="16200000">
              <a:off x="6578480" y="7254822"/>
              <a:ext cx="361098"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HLN</a:t>
              </a:r>
            </a:p>
          </p:txBody>
        </p:sp>
        <p:sp>
          <p:nvSpPr>
            <p:cNvPr id="696" name="文本框 695">
              <a:extLst>
                <a:ext uri="{FF2B5EF4-FFF2-40B4-BE49-F238E27FC236}">
                  <a16:creationId xmlns:a16="http://schemas.microsoft.com/office/drawing/2014/main" id="{6FF4B495-8E19-4205-942E-27258417D361}"/>
                </a:ext>
              </a:extLst>
            </p:cNvPr>
            <p:cNvSpPr txBox="1"/>
            <p:nvPr/>
          </p:nvSpPr>
          <p:spPr>
            <a:xfrm rot="16200000">
              <a:off x="6700531" y="7254822"/>
              <a:ext cx="361098"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MLN</a:t>
              </a:r>
            </a:p>
          </p:txBody>
        </p:sp>
        <p:sp>
          <p:nvSpPr>
            <p:cNvPr id="697" name="文本框 696">
              <a:extLst>
                <a:ext uri="{FF2B5EF4-FFF2-40B4-BE49-F238E27FC236}">
                  <a16:creationId xmlns:a16="http://schemas.microsoft.com/office/drawing/2014/main" id="{0E9C486E-2DB9-4900-AE03-EF0BECB3345E}"/>
                </a:ext>
              </a:extLst>
            </p:cNvPr>
            <p:cNvSpPr txBox="1"/>
            <p:nvPr/>
          </p:nvSpPr>
          <p:spPr>
            <a:xfrm rot="16200000">
              <a:off x="6822585" y="7254822"/>
              <a:ext cx="361098"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ILN</a:t>
              </a:r>
            </a:p>
          </p:txBody>
        </p:sp>
        <p:sp>
          <p:nvSpPr>
            <p:cNvPr id="698" name="文本框 697">
              <a:extLst>
                <a:ext uri="{FF2B5EF4-FFF2-40B4-BE49-F238E27FC236}">
                  <a16:creationId xmlns:a16="http://schemas.microsoft.com/office/drawing/2014/main" id="{BDD27529-23DC-4E49-A4A2-939280DE99BD}"/>
                </a:ext>
              </a:extLst>
            </p:cNvPr>
            <p:cNvSpPr txBox="1"/>
            <p:nvPr/>
          </p:nvSpPr>
          <p:spPr>
            <a:xfrm rot="16200000">
              <a:off x="6329848" y="7259351"/>
              <a:ext cx="370157"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SLN</a:t>
              </a:r>
            </a:p>
          </p:txBody>
        </p:sp>
        <p:sp>
          <p:nvSpPr>
            <p:cNvPr id="699" name="文本框 698">
              <a:extLst>
                <a:ext uri="{FF2B5EF4-FFF2-40B4-BE49-F238E27FC236}">
                  <a16:creationId xmlns:a16="http://schemas.microsoft.com/office/drawing/2014/main" id="{035B0FF5-74DD-4AB7-83AF-6ADD3B956F9F}"/>
                </a:ext>
              </a:extLst>
            </p:cNvPr>
            <p:cNvSpPr txBox="1"/>
            <p:nvPr/>
          </p:nvSpPr>
          <p:spPr>
            <a:xfrm rot="16200000">
              <a:off x="6456429" y="7254821"/>
              <a:ext cx="361097"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ALN</a:t>
              </a:r>
            </a:p>
          </p:txBody>
        </p:sp>
        <p:sp>
          <p:nvSpPr>
            <p:cNvPr id="672" name="矩形 671">
              <a:extLst>
                <a:ext uri="{FF2B5EF4-FFF2-40B4-BE49-F238E27FC236}">
                  <a16:creationId xmlns:a16="http://schemas.microsoft.com/office/drawing/2014/main" id="{D4DD03A2-B9E9-45FF-8B2F-C77714E4B5B7}"/>
                </a:ext>
              </a:extLst>
            </p:cNvPr>
            <p:cNvSpPr/>
            <p:nvPr/>
          </p:nvSpPr>
          <p:spPr>
            <a:xfrm rot="16200000">
              <a:off x="6409656" y="6344652"/>
              <a:ext cx="88517" cy="1180800"/>
            </a:xfrm>
            <a:prstGeom prst="rect">
              <a:avLst/>
            </a:prstGeom>
            <a:solidFill>
              <a:srgbClr val="FC78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dirty="0"/>
            </a:p>
          </p:txBody>
        </p:sp>
        <p:sp>
          <p:nvSpPr>
            <p:cNvPr id="675" name="文本框 674">
              <a:extLst>
                <a:ext uri="{FF2B5EF4-FFF2-40B4-BE49-F238E27FC236}">
                  <a16:creationId xmlns:a16="http://schemas.microsoft.com/office/drawing/2014/main" id="{A46FC3F3-69A4-48AF-9E3F-86E4BE25B7A0}"/>
                </a:ext>
              </a:extLst>
            </p:cNvPr>
            <p:cNvSpPr txBox="1"/>
            <p:nvPr/>
          </p:nvSpPr>
          <p:spPr>
            <a:xfrm>
              <a:off x="5961194" y="6718254"/>
              <a:ext cx="1003136"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Immune-related</a:t>
              </a:r>
              <a:endParaRPr lang="zh-CN" altLang="en-US" sz="800" dirty="0">
                <a:latin typeface="Arial" panose="020B0604020202020204" pitchFamily="34" charset="0"/>
                <a:cs typeface="Arial" panose="020B0604020202020204" pitchFamily="34" charset="0"/>
              </a:endParaRPr>
            </a:p>
          </p:txBody>
        </p:sp>
      </p:grpSp>
      <p:grpSp>
        <p:nvGrpSpPr>
          <p:cNvPr id="60" name="组合 59">
            <a:extLst>
              <a:ext uri="{FF2B5EF4-FFF2-40B4-BE49-F238E27FC236}">
                <a16:creationId xmlns:a16="http://schemas.microsoft.com/office/drawing/2014/main" id="{9E94C340-3A2D-46C5-B60E-6AFE18131925}"/>
              </a:ext>
            </a:extLst>
          </p:cNvPr>
          <p:cNvGrpSpPr/>
          <p:nvPr/>
        </p:nvGrpSpPr>
        <p:grpSpPr>
          <a:xfrm>
            <a:off x="4673351" y="7496286"/>
            <a:ext cx="2114624" cy="1395298"/>
            <a:chOff x="7019256" y="6595144"/>
            <a:chExt cx="2114624" cy="1395298"/>
          </a:xfrm>
        </p:grpSpPr>
        <p:sp>
          <p:nvSpPr>
            <p:cNvPr id="676" name="文本框 675">
              <a:extLst>
                <a:ext uri="{FF2B5EF4-FFF2-40B4-BE49-F238E27FC236}">
                  <a16:creationId xmlns:a16="http://schemas.microsoft.com/office/drawing/2014/main" id="{30767A51-0CB7-4BF9-83EF-960B2A3B96B0}"/>
                </a:ext>
              </a:extLst>
            </p:cNvPr>
            <p:cNvSpPr txBox="1"/>
            <p:nvPr/>
          </p:nvSpPr>
          <p:spPr>
            <a:xfrm>
              <a:off x="7019256" y="6718254"/>
              <a:ext cx="59394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Others</a:t>
              </a:r>
              <a:endParaRPr lang="zh-CN" altLang="en-US" sz="800" dirty="0">
                <a:latin typeface="Arial" panose="020B0604020202020204" pitchFamily="34" charset="0"/>
                <a:cs typeface="Arial" panose="020B0604020202020204" pitchFamily="34" charset="0"/>
              </a:endParaRPr>
            </a:p>
          </p:txBody>
        </p:sp>
        <p:grpSp>
          <p:nvGrpSpPr>
            <p:cNvPr id="59" name="组合 58">
              <a:extLst>
                <a:ext uri="{FF2B5EF4-FFF2-40B4-BE49-F238E27FC236}">
                  <a16:creationId xmlns:a16="http://schemas.microsoft.com/office/drawing/2014/main" id="{A029103B-EA8A-4F91-A6AD-FFDF6D3F11B6}"/>
                </a:ext>
              </a:extLst>
            </p:cNvPr>
            <p:cNvGrpSpPr/>
            <p:nvPr/>
          </p:nvGrpSpPr>
          <p:grpSpPr>
            <a:xfrm>
              <a:off x="7116309" y="6595144"/>
              <a:ext cx="2017571" cy="1395298"/>
              <a:chOff x="7116309" y="6595144"/>
              <a:chExt cx="2017571" cy="1395298"/>
            </a:xfrm>
          </p:grpSpPr>
          <p:sp>
            <p:nvSpPr>
              <p:cNvPr id="661" name="矩形 660">
                <a:extLst>
                  <a:ext uri="{FF2B5EF4-FFF2-40B4-BE49-F238E27FC236}">
                    <a16:creationId xmlns:a16="http://schemas.microsoft.com/office/drawing/2014/main" id="{6F4E467E-45DC-4EB7-8A03-705907C0E033}"/>
                  </a:ext>
                </a:extLst>
              </p:cNvPr>
              <p:cNvSpPr/>
              <p:nvPr/>
            </p:nvSpPr>
            <p:spPr>
              <a:xfrm rot="16200000">
                <a:off x="7524024" y="7086175"/>
                <a:ext cx="209099" cy="84119"/>
              </a:xfrm>
              <a:prstGeom prst="rect">
                <a:avLst/>
              </a:prstGeom>
              <a:solidFill>
                <a:srgbClr val="00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62" name="矩形 661">
                <a:extLst>
                  <a:ext uri="{FF2B5EF4-FFF2-40B4-BE49-F238E27FC236}">
                    <a16:creationId xmlns:a16="http://schemas.microsoft.com/office/drawing/2014/main" id="{1653D33F-3172-49EF-AD85-E1430CAB838F}"/>
                  </a:ext>
                </a:extLst>
              </p:cNvPr>
              <p:cNvSpPr/>
              <p:nvPr/>
            </p:nvSpPr>
            <p:spPr>
              <a:xfrm rot="16200000">
                <a:off x="7636163" y="7086175"/>
                <a:ext cx="209099" cy="84119"/>
              </a:xfrm>
              <a:prstGeom prst="rect">
                <a:avLst/>
              </a:prstGeom>
              <a:solidFill>
                <a:srgbClr val="55D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64" name="矩形 663">
                <a:extLst>
                  <a:ext uri="{FF2B5EF4-FFF2-40B4-BE49-F238E27FC236}">
                    <a16:creationId xmlns:a16="http://schemas.microsoft.com/office/drawing/2014/main" id="{6585382D-F4E1-4A72-B749-9EFD27746BD0}"/>
                  </a:ext>
                </a:extLst>
              </p:cNvPr>
              <p:cNvSpPr/>
              <p:nvPr/>
            </p:nvSpPr>
            <p:spPr>
              <a:xfrm rot="16200000">
                <a:off x="7748305" y="7086175"/>
                <a:ext cx="209099" cy="84119"/>
              </a:xfrm>
              <a:prstGeom prst="rect">
                <a:avLst/>
              </a:prstGeom>
              <a:solidFill>
                <a:srgbClr val="AAE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65" name="矩形 664">
                <a:extLst>
                  <a:ext uri="{FF2B5EF4-FFF2-40B4-BE49-F238E27FC236}">
                    <a16:creationId xmlns:a16="http://schemas.microsoft.com/office/drawing/2014/main" id="{2F54E7E7-BBDA-4D0D-A5D0-D8DA19804CC3}"/>
                  </a:ext>
                </a:extLst>
              </p:cNvPr>
              <p:cNvSpPr/>
              <p:nvPr/>
            </p:nvSpPr>
            <p:spPr>
              <a:xfrm rot="16200000">
                <a:off x="8347045" y="7086175"/>
                <a:ext cx="209099" cy="84119"/>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66" name="矩形 665">
                <a:extLst>
                  <a:ext uri="{FF2B5EF4-FFF2-40B4-BE49-F238E27FC236}">
                    <a16:creationId xmlns:a16="http://schemas.microsoft.com/office/drawing/2014/main" id="{57667741-3012-4A37-B2FE-2F361BF459A3}"/>
                  </a:ext>
                </a:extLst>
              </p:cNvPr>
              <p:cNvSpPr/>
              <p:nvPr/>
            </p:nvSpPr>
            <p:spPr>
              <a:xfrm rot="16200000">
                <a:off x="8464757" y="7086175"/>
                <a:ext cx="209099" cy="84119"/>
              </a:xfrm>
              <a:prstGeom prst="rect">
                <a:avLst/>
              </a:prstGeom>
              <a:solidFill>
                <a:srgbClr val="247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67" name="矩形 666">
                <a:extLst>
                  <a:ext uri="{FF2B5EF4-FFF2-40B4-BE49-F238E27FC236}">
                    <a16:creationId xmlns:a16="http://schemas.microsoft.com/office/drawing/2014/main" id="{82CF5089-A39C-4A9B-8AC1-AF89EDA24754}"/>
                  </a:ext>
                </a:extLst>
              </p:cNvPr>
              <p:cNvSpPr/>
              <p:nvPr/>
            </p:nvSpPr>
            <p:spPr>
              <a:xfrm rot="16200000">
                <a:off x="8582469" y="7086175"/>
                <a:ext cx="209099" cy="84119"/>
              </a:xfrm>
              <a:prstGeom prst="rect">
                <a:avLst/>
              </a:prstGeom>
              <a:solidFill>
                <a:srgbClr val="499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68" name="矩形 667">
                <a:extLst>
                  <a:ext uri="{FF2B5EF4-FFF2-40B4-BE49-F238E27FC236}">
                    <a16:creationId xmlns:a16="http://schemas.microsoft.com/office/drawing/2014/main" id="{6FAC675A-10A4-4D5F-8BA0-AAD4A9FBD94F}"/>
                  </a:ext>
                </a:extLst>
              </p:cNvPr>
              <p:cNvSpPr/>
              <p:nvPr/>
            </p:nvSpPr>
            <p:spPr>
              <a:xfrm rot="16200000">
                <a:off x="8700181" y="7086175"/>
                <a:ext cx="209099" cy="84119"/>
              </a:xfrm>
              <a:prstGeom prst="rect">
                <a:avLst/>
              </a:prstGeom>
              <a:solidFill>
                <a:srgbClr val="6DA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69" name="矩形 668">
                <a:extLst>
                  <a:ext uri="{FF2B5EF4-FFF2-40B4-BE49-F238E27FC236}">
                    <a16:creationId xmlns:a16="http://schemas.microsoft.com/office/drawing/2014/main" id="{F71B4351-867B-42F6-8D65-F113D3423FF9}"/>
                  </a:ext>
                </a:extLst>
              </p:cNvPr>
              <p:cNvSpPr/>
              <p:nvPr/>
            </p:nvSpPr>
            <p:spPr>
              <a:xfrm rot="16200000">
                <a:off x="8817893" y="7086175"/>
                <a:ext cx="209099" cy="84119"/>
              </a:xfrm>
              <a:prstGeom prst="rect">
                <a:avLst/>
              </a:prstGeom>
              <a:solidFill>
                <a:srgbClr val="92B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70" name="矩形 669">
                <a:extLst>
                  <a:ext uri="{FF2B5EF4-FFF2-40B4-BE49-F238E27FC236}">
                    <a16:creationId xmlns:a16="http://schemas.microsoft.com/office/drawing/2014/main" id="{9DD866ED-6489-4101-8C5A-8A70E2686537}"/>
                  </a:ext>
                </a:extLst>
              </p:cNvPr>
              <p:cNvSpPr/>
              <p:nvPr/>
            </p:nvSpPr>
            <p:spPr>
              <a:xfrm rot="16200000">
                <a:off x="8935605" y="7086175"/>
                <a:ext cx="209099" cy="84119"/>
              </a:xfrm>
              <a:prstGeom prst="rect">
                <a:avLst/>
              </a:prstGeom>
              <a:solidFill>
                <a:srgbClr val="B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700" name="文本框 699">
                <a:extLst>
                  <a:ext uri="{FF2B5EF4-FFF2-40B4-BE49-F238E27FC236}">
                    <a16:creationId xmlns:a16="http://schemas.microsoft.com/office/drawing/2014/main" id="{376F07FA-D3CD-4AD2-B719-F8DB60EB180C}"/>
                  </a:ext>
                </a:extLst>
              </p:cNvPr>
              <p:cNvSpPr txBox="1"/>
              <p:nvPr/>
            </p:nvSpPr>
            <p:spPr>
              <a:xfrm rot="16200000">
                <a:off x="7028093" y="7254821"/>
                <a:ext cx="361097"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Liver</a:t>
                </a:r>
              </a:p>
            </p:txBody>
          </p:sp>
          <p:sp>
            <p:nvSpPr>
              <p:cNvPr id="701" name="文本框 700">
                <a:extLst>
                  <a:ext uri="{FF2B5EF4-FFF2-40B4-BE49-F238E27FC236}">
                    <a16:creationId xmlns:a16="http://schemas.microsoft.com/office/drawing/2014/main" id="{67E68347-A3AE-47E6-BF78-54EC98E88B34}"/>
                  </a:ext>
                </a:extLst>
              </p:cNvPr>
              <p:cNvSpPr txBox="1"/>
              <p:nvPr/>
            </p:nvSpPr>
            <p:spPr>
              <a:xfrm rot="16200000">
                <a:off x="7026007" y="7367073"/>
                <a:ext cx="585601"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Gallbladder</a:t>
                </a:r>
              </a:p>
            </p:txBody>
          </p:sp>
          <p:sp>
            <p:nvSpPr>
              <p:cNvPr id="702" name="文本框 701">
                <a:extLst>
                  <a:ext uri="{FF2B5EF4-FFF2-40B4-BE49-F238E27FC236}">
                    <a16:creationId xmlns:a16="http://schemas.microsoft.com/office/drawing/2014/main" id="{BAF78F7F-2085-4D63-8A1E-11400921EF6A}"/>
                  </a:ext>
                </a:extLst>
              </p:cNvPr>
              <p:cNvSpPr txBox="1"/>
              <p:nvPr/>
            </p:nvSpPr>
            <p:spPr>
              <a:xfrm rot="16200000">
                <a:off x="7085349" y="7417898"/>
                <a:ext cx="687250"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Parotid gland</a:t>
                </a:r>
              </a:p>
            </p:txBody>
          </p:sp>
          <p:sp>
            <p:nvSpPr>
              <p:cNvPr id="703" name="文本框 702">
                <a:extLst>
                  <a:ext uri="{FF2B5EF4-FFF2-40B4-BE49-F238E27FC236}">
                    <a16:creationId xmlns:a16="http://schemas.microsoft.com/office/drawing/2014/main" id="{BF134C0D-FAEE-4C40-BF3B-1A29607C786F}"/>
                  </a:ext>
                </a:extLst>
              </p:cNvPr>
              <p:cNvSpPr txBox="1"/>
              <p:nvPr/>
            </p:nvSpPr>
            <p:spPr>
              <a:xfrm rot="16200000">
                <a:off x="7290106" y="7407867"/>
                <a:ext cx="667188"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Gastric cardia</a:t>
                </a:r>
              </a:p>
            </p:txBody>
          </p:sp>
          <p:sp>
            <p:nvSpPr>
              <p:cNvPr id="704" name="文本框 703">
                <a:extLst>
                  <a:ext uri="{FF2B5EF4-FFF2-40B4-BE49-F238E27FC236}">
                    <a16:creationId xmlns:a16="http://schemas.microsoft.com/office/drawing/2014/main" id="{0D3E4392-0D16-4FC5-BA53-049782E3DC03}"/>
                  </a:ext>
                </a:extLst>
              </p:cNvPr>
              <p:cNvSpPr txBox="1"/>
              <p:nvPr/>
            </p:nvSpPr>
            <p:spPr>
              <a:xfrm rot="16200000">
                <a:off x="7403559" y="7407869"/>
                <a:ext cx="667192"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Gastric body</a:t>
                </a:r>
              </a:p>
            </p:txBody>
          </p:sp>
          <p:sp>
            <p:nvSpPr>
              <p:cNvPr id="705" name="文本框 704">
                <a:extLst>
                  <a:ext uri="{FF2B5EF4-FFF2-40B4-BE49-F238E27FC236}">
                    <a16:creationId xmlns:a16="http://schemas.microsoft.com/office/drawing/2014/main" id="{928B915D-D1A6-4DE8-946D-9166F65B5790}"/>
                  </a:ext>
                </a:extLst>
              </p:cNvPr>
              <p:cNvSpPr txBox="1"/>
              <p:nvPr/>
            </p:nvSpPr>
            <p:spPr>
              <a:xfrm rot="16200000">
                <a:off x="7486869" y="7438012"/>
                <a:ext cx="727479"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Gastric pylorus</a:t>
                </a:r>
              </a:p>
            </p:txBody>
          </p:sp>
          <p:sp>
            <p:nvSpPr>
              <p:cNvPr id="706" name="文本框 705">
                <a:extLst>
                  <a:ext uri="{FF2B5EF4-FFF2-40B4-BE49-F238E27FC236}">
                    <a16:creationId xmlns:a16="http://schemas.microsoft.com/office/drawing/2014/main" id="{BE87F4BD-080F-46E5-B409-46033E294B56}"/>
                  </a:ext>
                </a:extLst>
              </p:cNvPr>
              <p:cNvSpPr txBox="1"/>
              <p:nvPr/>
            </p:nvSpPr>
            <p:spPr>
              <a:xfrm rot="16200000">
                <a:off x="7748739" y="7367075"/>
                <a:ext cx="585604"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Duodenum</a:t>
                </a:r>
              </a:p>
            </p:txBody>
          </p:sp>
          <p:sp>
            <p:nvSpPr>
              <p:cNvPr id="707" name="文本框 706">
                <a:extLst>
                  <a:ext uri="{FF2B5EF4-FFF2-40B4-BE49-F238E27FC236}">
                    <a16:creationId xmlns:a16="http://schemas.microsoft.com/office/drawing/2014/main" id="{97C84ED7-7056-4FED-BD92-F6D1ECBEE7F8}"/>
                  </a:ext>
                </a:extLst>
              </p:cNvPr>
              <p:cNvSpPr txBox="1"/>
              <p:nvPr/>
            </p:nvSpPr>
            <p:spPr>
              <a:xfrm rot="16200000">
                <a:off x="7895618" y="7330618"/>
                <a:ext cx="512691"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Jejunum</a:t>
                </a:r>
              </a:p>
            </p:txBody>
          </p:sp>
          <p:sp>
            <p:nvSpPr>
              <p:cNvPr id="708" name="文本框 707">
                <a:extLst>
                  <a:ext uri="{FF2B5EF4-FFF2-40B4-BE49-F238E27FC236}">
                    <a16:creationId xmlns:a16="http://schemas.microsoft.com/office/drawing/2014/main" id="{700C293A-80A6-486A-8959-BF19BA63FB36}"/>
                  </a:ext>
                </a:extLst>
              </p:cNvPr>
              <p:cNvSpPr txBox="1"/>
              <p:nvPr/>
            </p:nvSpPr>
            <p:spPr>
              <a:xfrm rot="16200000">
                <a:off x="8047338" y="7289320"/>
                <a:ext cx="430095"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Ileum</a:t>
                </a:r>
              </a:p>
            </p:txBody>
          </p:sp>
          <p:sp>
            <p:nvSpPr>
              <p:cNvPr id="709" name="文本框 708">
                <a:extLst>
                  <a:ext uri="{FF2B5EF4-FFF2-40B4-BE49-F238E27FC236}">
                    <a16:creationId xmlns:a16="http://schemas.microsoft.com/office/drawing/2014/main" id="{9D253CD2-28AD-44DD-B29B-62ABF7B52569}"/>
                  </a:ext>
                </a:extLst>
              </p:cNvPr>
              <p:cNvSpPr txBox="1"/>
              <p:nvPr/>
            </p:nvSpPr>
            <p:spPr>
              <a:xfrm rot="16200000">
                <a:off x="8239810" y="7289321"/>
                <a:ext cx="430096"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Cecum</a:t>
                </a:r>
              </a:p>
            </p:txBody>
          </p:sp>
          <p:sp>
            <p:nvSpPr>
              <p:cNvPr id="710" name="文本框 709">
                <a:extLst>
                  <a:ext uri="{FF2B5EF4-FFF2-40B4-BE49-F238E27FC236}">
                    <a16:creationId xmlns:a16="http://schemas.microsoft.com/office/drawing/2014/main" id="{94AE608A-2B35-449E-9457-96945015304C}"/>
                  </a:ext>
                </a:extLst>
              </p:cNvPr>
              <p:cNvSpPr txBox="1"/>
              <p:nvPr/>
            </p:nvSpPr>
            <p:spPr>
              <a:xfrm rot="16200000">
                <a:off x="8185454" y="7461014"/>
                <a:ext cx="773483"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Ascending colon</a:t>
                </a:r>
              </a:p>
            </p:txBody>
          </p:sp>
          <p:sp>
            <p:nvSpPr>
              <p:cNvPr id="711" name="文本框 710">
                <a:extLst>
                  <a:ext uri="{FF2B5EF4-FFF2-40B4-BE49-F238E27FC236}">
                    <a16:creationId xmlns:a16="http://schemas.microsoft.com/office/drawing/2014/main" id="{757E793B-3DAD-4D4E-9533-06A950E28B78}"/>
                  </a:ext>
                </a:extLst>
              </p:cNvPr>
              <p:cNvSpPr txBox="1"/>
              <p:nvPr/>
            </p:nvSpPr>
            <p:spPr>
              <a:xfrm rot="16200000">
                <a:off x="8302792" y="7461015"/>
                <a:ext cx="773484"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Transverse colon</a:t>
                </a:r>
              </a:p>
            </p:txBody>
          </p:sp>
          <p:sp>
            <p:nvSpPr>
              <p:cNvPr id="712" name="文本框 711">
                <a:extLst>
                  <a:ext uri="{FF2B5EF4-FFF2-40B4-BE49-F238E27FC236}">
                    <a16:creationId xmlns:a16="http://schemas.microsoft.com/office/drawing/2014/main" id="{BED78392-1163-4272-AE6D-4894F92A8CAC}"/>
                  </a:ext>
                </a:extLst>
              </p:cNvPr>
              <p:cNvSpPr txBox="1"/>
              <p:nvPr/>
            </p:nvSpPr>
            <p:spPr>
              <a:xfrm rot="16200000">
                <a:off x="8394954" y="7486191"/>
                <a:ext cx="823836"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Descending colon</a:t>
                </a:r>
              </a:p>
            </p:txBody>
          </p:sp>
          <p:sp>
            <p:nvSpPr>
              <p:cNvPr id="713" name="文本框 712">
                <a:extLst>
                  <a:ext uri="{FF2B5EF4-FFF2-40B4-BE49-F238E27FC236}">
                    <a16:creationId xmlns:a16="http://schemas.microsoft.com/office/drawing/2014/main" id="{614B9FF7-94F2-46F6-91A3-14CDC496B7EA}"/>
                  </a:ext>
                </a:extLst>
              </p:cNvPr>
              <p:cNvSpPr txBox="1"/>
              <p:nvPr/>
            </p:nvSpPr>
            <p:spPr>
              <a:xfrm rot="16200000">
                <a:off x="8590614" y="7407868"/>
                <a:ext cx="667191"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Sigmoid colon</a:t>
                </a:r>
              </a:p>
            </p:txBody>
          </p:sp>
          <p:sp>
            <p:nvSpPr>
              <p:cNvPr id="714" name="文本框 713">
                <a:extLst>
                  <a:ext uri="{FF2B5EF4-FFF2-40B4-BE49-F238E27FC236}">
                    <a16:creationId xmlns:a16="http://schemas.microsoft.com/office/drawing/2014/main" id="{BAAE9C41-97C9-41FC-908A-E5D0C8B7EFAC}"/>
                  </a:ext>
                </a:extLst>
              </p:cNvPr>
              <p:cNvSpPr txBox="1"/>
              <p:nvPr/>
            </p:nvSpPr>
            <p:spPr>
              <a:xfrm rot="16200000">
                <a:off x="8805841" y="7309979"/>
                <a:ext cx="471412" cy="184666"/>
              </a:xfrm>
              <a:prstGeom prst="rect">
                <a:avLst/>
              </a:prstGeom>
              <a:noFill/>
            </p:spPr>
            <p:txBody>
              <a:bodyPr wrap="square" rtlCol="0">
                <a:spAutoFit/>
              </a:bodyPr>
              <a:lstStyle/>
              <a:p>
                <a:pPr algn="r"/>
                <a:r>
                  <a:rPr lang="en-US" altLang="zh-CN" sz="600" dirty="0">
                    <a:latin typeface="Arial" panose="020B0604020202020204" pitchFamily="34" charset="0"/>
                    <a:cs typeface="Arial" panose="020B0604020202020204" pitchFamily="34" charset="0"/>
                  </a:rPr>
                  <a:t>Rectum</a:t>
                </a:r>
              </a:p>
            </p:txBody>
          </p:sp>
          <p:sp>
            <p:nvSpPr>
              <p:cNvPr id="673" name="矩形 672">
                <a:extLst>
                  <a:ext uri="{FF2B5EF4-FFF2-40B4-BE49-F238E27FC236}">
                    <a16:creationId xmlns:a16="http://schemas.microsoft.com/office/drawing/2014/main" id="{1412FD88-0370-4DD4-9638-C252665B4F75}"/>
                  </a:ext>
                </a:extLst>
              </p:cNvPr>
              <p:cNvSpPr/>
              <p:nvPr/>
            </p:nvSpPr>
            <p:spPr>
              <a:xfrm rot="16200000">
                <a:off x="7695994" y="6782052"/>
                <a:ext cx="88517" cy="306000"/>
              </a:xfrm>
              <a:prstGeom prst="rect">
                <a:avLst/>
              </a:prstGeom>
              <a:solidFill>
                <a:srgbClr val="A1AE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dirty="0"/>
              </a:p>
            </p:txBody>
          </p:sp>
          <p:sp>
            <p:nvSpPr>
              <p:cNvPr id="674" name="矩形 673">
                <a:extLst>
                  <a:ext uri="{FF2B5EF4-FFF2-40B4-BE49-F238E27FC236}">
                    <a16:creationId xmlns:a16="http://schemas.microsoft.com/office/drawing/2014/main" id="{C3FCFBEF-1EE2-4E94-9A7C-E3DA9CF8C873}"/>
                  </a:ext>
                </a:extLst>
              </p:cNvPr>
              <p:cNvSpPr/>
              <p:nvPr/>
            </p:nvSpPr>
            <p:spPr>
              <a:xfrm rot="16200000">
                <a:off x="8700706" y="6598578"/>
                <a:ext cx="88517" cy="672948"/>
              </a:xfrm>
              <a:prstGeom prst="rect">
                <a:avLst/>
              </a:prstGeom>
              <a:solidFill>
                <a:srgbClr val="126F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77" name="文本框 676">
                <a:extLst>
                  <a:ext uri="{FF2B5EF4-FFF2-40B4-BE49-F238E27FC236}">
                    <a16:creationId xmlns:a16="http://schemas.microsoft.com/office/drawing/2014/main" id="{0643C2C5-A433-4447-A89F-02E2B61C1730}"/>
                  </a:ext>
                </a:extLst>
              </p:cNvPr>
              <p:cNvSpPr txBox="1"/>
              <p:nvPr/>
            </p:nvSpPr>
            <p:spPr>
              <a:xfrm>
                <a:off x="7473682" y="6718254"/>
                <a:ext cx="52278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Gastric</a:t>
                </a:r>
                <a:endParaRPr lang="zh-CN" altLang="en-US" sz="800" dirty="0">
                  <a:latin typeface="Arial" panose="020B0604020202020204" pitchFamily="34" charset="0"/>
                  <a:cs typeface="Arial" panose="020B0604020202020204" pitchFamily="34" charset="0"/>
                </a:endParaRPr>
              </a:p>
            </p:txBody>
          </p:sp>
          <p:sp>
            <p:nvSpPr>
              <p:cNvPr id="678" name="文本框 677">
                <a:extLst>
                  <a:ext uri="{FF2B5EF4-FFF2-40B4-BE49-F238E27FC236}">
                    <a16:creationId xmlns:a16="http://schemas.microsoft.com/office/drawing/2014/main" id="{74E4EA30-F831-4870-A17A-FC6EF6DAA783}"/>
                  </a:ext>
                </a:extLst>
              </p:cNvPr>
              <p:cNvSpPr txBox="1"/>
              <p:nvPr/>
            </p:nvSpPr>
            <p:spPr>
              <a:xfrm>
                <a:off x="7832084" y="6595144"/>
                <a:ext cx="653660" cy="33855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Small </a:t>
                </a:r>
              </a:p>
              <a:p>
                <a:pPr algn="ctr"/>
                <a:r>
                  <a:rPr lang="en-US" altLang="zh-CN" sz="800" dirty="0">
                    <a:latin typeface="Arial" panose="020B0604020202020204" pitchFamily="34" charset="0"/>
                    <a:cs typeface="Arial" panose="020B0604020202020204" pitchFamily="34" charset="0"/>
                  </a:rPr>
                  <a:t>intestine</a:t>
                </a:r>
                <a:endParaRPr lang="zh-CN" altLang="en-US" sz="800" dirty="0">
                  <a:latin typeface="Arial" panose="020B0604020202020204" pitchFamily="34" charset="0"/>
                  <a:cs typeface="Arial" panose="020B0604020202020204" pitchFamily="34" charset="0"/>
                </a:endParaRPr>
              </a:p>
            </p:txBody>
          </p:sp>
          <p:sp>
            <p:nvSpPr>
              <p:cNvPr id="679" name="文本框 678">
                <a:extLst>
                  <a:ext uri="{FF2B5EF4-FFF2-40B4-BE49-F238E27FC236}">
                    <a16:creationId xmlns:a16="http://schemas.microsoft.com/office/drawing/2014/main" id="{332CC760-4131-4393-BE45-5A87B810044C}"/>
                  </a:ext>
                </a:extLst>
              </p:cNvPr>
              <p:cNvSpPr txBox="1"/>
              <p:nvPr/>
            </p:nvSpPr>
            <p:spPr>
              <a:xfrm>
                <a:off x="8449135" y="6595144"/>
                <a:ext cx="589322" cy="33855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Large </a:t>
                </a:r>
              </a:p>
              <a:p>
                <a:pPr algn="ctr"/>
                <a:r>
                  <a:rPr lang="en-US" altLang="zh-CN" sz="800" dirty="0">
                    <a:latin typeface="Arial" panose="020B0604020202020204" pitchFamily="34" charset="0"/>
                    <a:cs typeface="Arial" panose="020B0604020202020204" pitchFamily="34" charset="0"/>
                  </a:rPr>
                  <a:t>intestine</a:t>
                </a:r>
                <a:endParaRPr lang="zh-CN" altLang="en-US" sz="800" dirty="0">
                  <a:latin typeface="Arial" panose="020B0604020202020204" pitchFamily="34" charset="0"/>
                  <a:cs typeface="Arial" panose="020B0604020202020204" pitchFamily="34" charset="0"/>
                </a:endParaRPr>
              </a:p>
            </p:txBody>
          </p:sp>
          <p:sp>
            <p:nvSpPr>
              <p:cNvPr id="682" name="矩形 681">
                <a:extLst>
                  <a:ext uri="{FF2B5EF4-FFF2-40B4-BE49-F238E27FC236}">
                    <a16:creationId xmlns:a16="http://schemas.microsoft.com/office/drawing/2014/main" id="{CEA0EC84-0C15-4866-BCA7-DC47AA0E48AC}"/>
                  </a:ext>
                </a:extLst>
              </p:cNvPr>
              <p:cNvSpPr/>
              <p:nvPr/>
            </p:nvSpPr>
            <p:spPr>
              <a:xfrm rot="16200000">
                <a:off x="8108563" y="6782052"/>
                <a:ext cx="88517" cy="306000"/>
              </a:xfrm>
              <a:prstGeom prst="rect">
                <a:avLst/>
              </a:prstGeom>
              <a:solidFill>
                <a:srgbClr val="7A9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dirty="0"/>
              </a:p>
            </p:txBody>
          </p:sp>
          <p:sp>
            <p:nvSpPr>
              <p:cNvPr id="683" name="矩形 682">
                <a:extLst>
                  <a:ext uri="{FF2B5EF4-FFF2-40B4-BE49-F238E27FC236}">
                    <a16:creationId xmlns:a16="http://schemas.microsoft.com/office/drawing/2014/main" id="{7EF7C58E-CA33-41D4-908E-2A98DD1BD762}"/>
                  </a:ext>
                </a:extLst>
              </p:cNvPr>
              <p:cNvSpPr/>
              <p:nvPr/>
            </p:nvSpPr>
            <p:spPr>
              <a:xfrm rot="16200000">
                <a:off x="7934914" y="7086174"/>
                <a:ext cx="209099" cy="84119"/>
              </a:xfrm>
              <a:prstGeom prst="rect">
                <a:avLst/>
              </a:prstGeom>
              <a:solidFill>
                <a:srgbClr val="33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84" name="矩形 683">
                <a:extLst>
                  <a:ext uri="{FF2B5EF4-FFF2-40B4-BE49-F238E27FC236}">
                    <a16:creationId xmlns:a16="http://schemas.microsoft.com/office/drawing/2014/main" id="{BDD53423-15A8-4483-B7D9-A8158FDBA610}"/>
                  </a:ext>
                </a:extLst>
              </p:cNvPr>
              <p:cNvSpPr/>
              <p:nvPr/>
            </p:nvSpPr>
            <p:spPr>
              <a:xfrm rot="16200000">
                <a:off x="8047053" y="7086174"/>
                <a:ext cx="209099" cy="84119"/>
              </a:xfrm>
              <a:prstGeom prst="rect">
                <a:avLst/>
              </a:prstGeom>
              <a:solidFill>
                <a:srgbClr val="77BB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85" name="矩形 684">
                <a:extLst>
                  <a:ext uri="{FF2B5EF4-FFF2-40B4-BE49-F238E27FC236}">
                    <a16:creationId xmlns:a16="http://schemas.microsoft.com/office/drawing/2014/main" id="{1C372357-FECD-4587-AF01-A317FFA57997}"/>
                  </a:ext>
                </a:extLst>
              </p:cNvPr>
              <p:cNvSpPr/>
              <p:nvPr/>
            </p:nvSpPr>
            <p:spPr>
              <a:xfrm rot="16200000">
                <a:off x="8159195" y="7086174"/>
                <a:ext cx="209099" cy="84119"/>
              </a:xfrm>
              <a:prstGeom prst="rect">
                <a:avLst/>
              </a:prstGeom>
              <a:solidFill>
                <a:srgbClr val="BBD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86" name="矩形 685">
                <a:extLst>
                  <a:ext uri="{FF2B5EF4-FFF2-40B4-BE49-F238E27FC236}">
                    <a16:creationId xmlns:a16="http://schemas.microsoft.com/office/drawing/2014/main" id="{D7450AD6-508D-400B-A9AD-1B759B7AEC82}"/>
                  </a:ext>
                </a:extLst>
              </p:cNvPr>
              <p:cNvSpPr/>
              <p:nvPr/>
            </p:nvSpPr>
            <p:spPr>
              <a:xfrm rot="16200000">
                <a:off x="7104599" y="7086175"/>
                <a:ext cx="209099" cy="84119"/>
              </a:xfrm>
              <a:prstGeom prst="rect">
                <a:avLst/>
              </a:prstGeom>
              <a:solidFill>
                <a:srgbClr val="66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87" name="矩形 686">
                <a:extLst>
                  <a:ext uri="{FF2B5EF4-FFF2-40B4-BE49-F238E27FC236}">
                    <a16:creationId xmlns:a16="http://schemas.microsoft.com/office/drawing/2014/main" id="{A95859F0-4AE7-41B7-8A14-EE20ECD9EC72}"/>
                  </a:ext>
                </a:extLst>
              </p:cNvPr>
              <p:cNvSpPr/>
              <p:nvPr/>
            </p:nvSpPr>
            <p:spPr>
              <a:xfrm rot="16200000">
                <a:off x="7216738" y="7086175"/>
                <a:ext cx="209099" cy="84119"/>
              </a:xfrm>
              <a:prstGeom prst="rect">
                <a:avLst/>
              </a:prstGeom>
              <a:solidFill>
                <a:srgbClr val="99D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88" name="矩形 687">
                <a:extLst>
                  <a:ext uri="{FF2B5EF4-FFF2-40B4-BE49-F238E27FC236}">
                    <a16:creationId xmlns:a16="http://schemas.microsoft.com/office/drawing/2014/main" id="{9785728F-31AE-496B-ABEE-3AB52636E69C}"/>
                  </a:ext>
                </a:extLst>
              </p:cNvPr>
              <p:cNvSpPr/>
              <p:nvPr/>
            </p:nvSpPr>
            <p:spPr>
              <a:xfrm rot="16200000">
                <a:off x="7328880" y="7086175"/>
                <a:ext cx="209099" cy="84119"/>
              </a:xfrm>
              <a:prstGeom prst="rect">
                <a:avLst/>
              </a:prstGeom>
              <a:solidFill>
                <a:srgbClr val="CCE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p>
            </p:txBody>
          </p:sp>
          <p:sp>
            <p:nvSpPr>
              <p:cNvPr id="689" name="矩形 688">
                <a:extLst>
                  <a:ext uri="{FF2B5EF4-FFF2-40B4-BE49-F238E27FC236}">
                    <a16:creationId xmlns:a16="http://schemas.microsoft.com/office/drawing/2014/main" id="{5A94DA58-FC55-4573-9C88-B7CFA63A32AF}"/>
                  </a:ext>
                </a:extLst>
              </p:cNvPr>
              <p:cNvSpPr/>
              <p:nvPr/>
            </p:nvSpPr>
            <p:spPr>
              <a:xfrm rot="16200000">
                <a:off x="7276569" y="6782052"/>
                <a:ext cx="88517" cy="306000"/>
              </a:xfrm>
              <a:prstGeom prst="rect">
                <a:avLst/>
              </a:prstGeom>
              <a:solidFill>
                <a:srgbClr val="98C5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dirty="0"/>
              </a:p>
            </p:txBody>
          </p:sp>
        </p:grpSp>
      </p:grpSp>
      <p:sp>
        <p:nvSpPr>
          <p:cNvPr id="276" name="矩形 275">
            <a:extLst>
              <a:ext uri="{FF2B5EF4-FFF2-40B4-BE49-F238E27FC236}">
                <a16:creationId xmlns:a16="http://schemas.microsoft.com/office/drawing/2014/main" id="{51A42B40-23B5-40D3-9E4C-516917BB55FF}"/>
              </a:ext>
            </a:extLst>
          </p:cNvPr>
          <p:cNvSpPr/>
          <p:nvPr/>
        </p:nvSpPr>
        <p:spPr>
          <a:xfrm rot="16200000">
            <a:off x="3532672" y="1124527"/>
            <a:ext cx="45719" cy="55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组合 18">
            <a:extLst>
              <a:ext uri="{FF2B5EF4-FFF2-40B4-BE49-F238E27FC236}">
                <a16:creationId xmlns:a16="http://schemas.microsoft.com/office/drawing/2014/main" id="{7FD33FE7-8E35-4BE7-9DF7-E790F82AA8F0}"/>
              </a:ext>
            </a:extLst>
          </p:cNvPr>
          <p:cNvGrpSpPr/>
          <p:nvPr/>
        </p:nvGrpSpPr>
        <p:grpSpPr>
          <a:xfrm>
            <a:off x="468679" y="2894026"/>
            <a:ext cx="329062" cy="983196"/>
            <a:chOff x="471366" y="2897291"/>
            <a:chExt cx="329062" cy="983196"/>
          </a:xfrm>
        </p:grpSpPr>
        <p:sp>
          <p:nvSpPr>
            <p:cNvPr id="1146" name="文本框 1145">
              <a:extLst>
                <a:ext uri="{FF2B5EF4-FFF2-40B4-BE49-F238E27FC236}">
                  <a16:creationId xmlns:a16="http://schemas.microsoft.com/office/drawing/2014/main" id="{BB591E64-CB2D-0E4D-99B5-50C26F229050}"/>
                </a:ext>
              </a:extLst>
            </p:cNvPr>
            <p:cNvSpPr txBox="1"/>
            <p:nvPr/>
          </p:nvSpPr>
          <p:spPr>
            <a:xfrm>
              <a:off x="471812" y="3665043"/>
              <a:ext cx="328171"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0.4</a:t>
              </a:r>
              <a:endParaRPr lang="zh-CN" altLang="en-US" sz="800" dirty="0">
                <a:latin typeface="Arial" panose="020B0604020202020204" pitchFamily="34" charset="0"/>
                <a:cs typeface="Arial" panose="020B0604020202020204" pitchFamily="34" charset="0"/>
              </a:endParaRPr>
            </a:p>
          </p:txBody>
        </p:sp>
        <p:sp>
          <p:nvSpPr>
            <p:cNvPr id="1148" name="文本框 1147">
              <a:extLst>
                <a:ext uri="{FF2B5EF4-FFF2-40B4-BE49-F238E27FC236}">
                  <a16:creationId xmlns:a16="http://schemas.microsoft.com/office/drawing/2014/main" id="{B17C6E28-0316-084A-9586-AFD50ED564B1}"/>
                </a:ext>
              </a:extLst>
            </p:cNvPr>
            <p:cNvSpPr txBox="1"/>
            <p:nvPr/>
          </p:nvSpPr>
          <p:spPr>
            <a:xfrm>
              <a:off x="471366" y="3409125"/>
              <a:ext cx="329062"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0.6</a:t>
              </a:r>
              <a:endParaRPr lang="zh-CN" altLang="en-US" sz="800" dirty="0">
                <a:latin typeface="Arial" panose="020B0604020202020204" pitchFamily="34" charset="0"/>
                <a:cs typeface="Arial" panose="020B0604020202020204" pitchFamily="34" charset="0"/>
              </a:endParaRPr>
            </a:p>
          </p:txBody>
        </p:sp>
        <p:sp>
          <p:nvSpPr>
            <p:cNvPr id="1149" name="文本框 1148">
              <a:extLst>
                <a:ext uri="{FF2B5EF4-FFF2-40B4-BE49-F238E27FC236}">
                  <a16:creationId xmlns:a16="http://schemas.microsoft.com/office/drawing/2014/main" id="{EE142630-DEE6-2046-82B2-D58C5BA728D8}"/>
                </a:ext>
              </a:extLst>
            </p:cNvPr>
            <p:cNvSpPr txBox="1"/>
            <p:nvPr/>
          </p:nvSpPr>
          <p:spPr>
            <a:xfrm>
              <a:off x="471366" y="3153208"/>
              <a:ext cx="329062"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0.8</a:t>
              </a:r>
              <a:endParaRPr lang="zh-CN" altLang="en-US" sz="800" dirty="0">
                <a:latin typeface="Arial" panose="020B0604020202020204" pitchFamily="34" charset="0"/>
                <a:cs typeface="Arial" panose="020B0604020202020204" pitchFamily="34" charset="0"/>
              </a:endParaRPr>
            </a:p>
          </p:txBody>
        </p:sp>
        <p:sp>
          <p:nvSpPr>
            <p:cNvPr id="1151" name="文本框 1150">
              <a:extLst>
                <a:ext uri="{FF2B5EF4-FFF2-40B4-BE49-F238E27FC236}">
                  <a16:creationId xmlns:a16="http://schemas.microsoft.com/office/drawing/2014/main" id="{90A4FE82-4C63-C44D-92AF-476994D3DAAF}"/>
                </a:ext>
              </a:extLst>
            </p:cNvPr>
            <p:cNvSpPr txBox="1"/>
            <p:nvPr/>
          </p:nvSpPr>
          <p:spPr>
            <a:xfrm>
              <a:off x="471366" y="2897291"/>
              <a:ext cx="329062"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1.0</a:t>
              </a:r>
              <a:endParaRPr lang="zh-CN" altLang="en-US" sz="800" dirty="0">
                <a:latin typeface="Arial" panose="020B0604020202020204" pitchFamily="34" charset="0"/>
                <a:cs typeface="Arial" panose="020B0604020202020204" pitchFamily="34" charset="0"/>
              </a:endParaRPr>
            </a:p>
          </p:txBody>
        </p:sp>
      </p:grpSp>
      <p:grpSp>
        <p:nvGrpSpPr>
          <p:cNvPr id="3" name="组合 2">
            <a:extLst>
              <a:ext uri="{FF2B5EF4-FFF2-40B4-BE49-F238E27FC236}">
                <a16:creationId xmlns:a16="http://schemas.microsoft.com/office/drawing/2014/main" id="{809C842B-BE22-4408-B484-4EC49FC14812}"/>
              </a:ext>
            </a:extLst>
          </p:cNvPr>
          <p:cNvGrpSpPr/>
          <p:nvPr/>
        </p:nvGrpSpPr>
        <p:grpSpPr>
          <a:xfrm>
            <a:off x="4707382" y="6962218"/>
            <a:ext cx="622370" cy="607211"/>
            <a:chOff x="4650232" y="6962218"/>
            <a:chExt cx="622370" cy="607211"/>
          </a:xfrm>
        </p:grpSpPr>
        <p:pic>
          <p:nvPicPr>
            <p:cNvPr id="62" name="图片 61">
              <a:extLst>
                <a:ext uri="{FF2B5EF4-FFF2-40B4-BE49-F238E27FC236}">
                  <a16:creationId xmlns:a16="http://schemas.microsoft.com/office/drawing/2014/main" id="{7D694379-4142-46F8-BDED-162AB3343798}"/>
                </a:ext>
              </a:extLst>
            </p:cNvPr>
            <p:cNvPicPr>
              <a:picLocks/>
            </p:cNvPicPr>
            <p:nvPr/>
          </p:nvPicPr>
          <p:blipFill>
            <a:blip r:embed="rId2"/>
            <a:stretch>
              <a:fillRect/>
            </a:stretch>
          </p:blipFill>
          <p:spPr>
            <a:xfrm>
              <a:off x="4741579" y="7142662"/>
              <a:ext cx="90000" cy="360000"/>
            </a:xfrm>
            <a:prstGeom prst="rect">
              <a:avLst/>
            </a:prstGeom>
          </p:spPr>
        </p:pic>
        <p:sp>
          <p:nvSpPr>
            <p:cNvPr id="719" name="文本框 257">
              <a:extLst>
                <a:ext uri="{FF2B5EF4-FFF2-40B4-BE49-F238E27FC236}">
                  <a16:creationId xmlns:a16="http://schemas.microsoft.com/office/drawing/2014/main" id="{42E3E004-97DB-473A-90AF-AD7A3075DEFB}"/>
                </a:ext>
              </a:extLst>
            </p:cNvPr>
            <p:cNvSpPr txBox="1">
              <a:spLocks noChangeArrowheads="1"/>
            </p:cNvSpPr>
            <p:nvPr/>
          </p:nvSpPr>
          <p:spPr bwMode="auto">
            <a:xfrm>
              <a:off x="4764602" y="7085911"/>
              <a:ext cx="5080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CM1</a:t>
              </a:r>
            </a:p>
          </p:txBody>
        </p:sp>
        <p:sp>
          <p:nvSpPr>
            <p:cNvPr id="720" name="文本框 258">
              <a:extLst>
                <a:ext uri="{FF2B5EF4-FFF2-40B4-BE49-F238E27FC236}">
                  <a16:creationId xmlns:a16="http://schemas.microsoft.com/office/drawing/2014/main" id="{AA70856F-E959-450B-8D4A-4D6AD402B9F8}"/>
                </a:ext>
              </a:extLst>
            </p:cNvPr>
            <p:cNvSpPr txBox="1">
              <a:spLocks noChangeArrowheads="1"/>
            </p:cNvSpPr>
            <p:nvPr/>
          </p:nvSpPr>
          <p:spPr bwMode="auto">
            <a:xfrm>
              <a:off x="4764602" y="7219720"/>
              <a:ext cx="5080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CM2</a:t>
              </a:r>
            </a:p>
          </p:txBody>
        </p:sp>
        <p:sp>
          <p:nvSpPr>
            <p:cNvPr id="721" name="文本框 259">
              <a:extLst>
                <a:ext uri="{FF2B5EF4-FFF2-40B4-BE49-F238E27FC236}">
                  <a16:creationId xmlns:a16="http://schemas.microsoft.com/office/drawing/2014/main" id="{3A86C339-D970-4B1B-9072-BBEC6DBD6DC5}"/>
                </a:ext>
              </a:extLst>
            </p:cNvPr>
            <p:cNvSpPr txBox="1">
              <a:spLocks noChangeArrowheads="1"/>
            </p:cNvSpPr>
            <p:nvPr/>
          </p:nvSpPr>
          <p:spPr bwMode="auto">
            <a:xfrm>
              <a:off x="4764602" y="7355116"/>
              <a:ext cx="5080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CM3</a:t>
              </a:r>
            </a:p>
          </p:txBody>
        </p:sp>
        <p:sp>
          <p:nvSpPr>
            <p:cNvPr id="282" name="文本框 281">
              <a:extLst>
                <a:ext uri="{FF2B5EF4-FFF2-40B4-BE49-F238E27FC236}">
                  <a16:creationId xmlns:a16="http://schemas.microsoft.com/office/drawing/2014/main" id="{C18F25DA-F038-491A-91BD-A58FE173A344}"/>
                </a:ext>
              </a:extLst>
            </p:cNvPr>
            <p:cNvSpPr txBox="1"/>
            <p:nvPr/>
          </p:nvSpPr>
          <p:spPr>
            <a:xfrm>
              <a:off x="4650232" y="6962218"/>
              <a:ext cx="583658" cy="215444"/>
            </a:xfrm>
            <a:prstGeom prst="rect">
              <a:avLst/>
            </a:prstGeom>
            <a:noFill/>
          </p:spPr>
          <p:txBody>
            <a:bodyPr wrap="square" rtlCol="0">
              <a:spAutoFit/>
            </a:bodyPr>
            <a:lstStyle/>
            <a:p>
              <a:r>
                <a:rPr lang="en-US" altLang="zh-CN" sz="800" b="1" dirty="0">
                  <a:latin typeface="Arial" panose="020B0604020202020204" pitchFamily="34" charset="0"/>
                  <a:cs typeface="Arial" panose="020B0604020202020204" pitchFamily="34" charset="0"/>
                </a:rPr>
                <a:t>Donor</a:t>
              </a:r>
              <a:endParaRPr lang="zh-CN" altLang="en-US" sz="800" b="1" dirty="0">
                <a:latin typeface="Arial" panose="020B0604020202020204" pitchFamily="34" charset="0"/>
                <a:cs typeface="Arial" panose="020B0604020202020204" pitchFamily="34" charset="0"/>
              </a:endParaRPr>
            </a:p>
          </p:txBody>
        </p:sp>
      </p:grpSp>
      <p:sp>
        <p:nvSpPr>
          <p:cNvPr id="23" name="矩形 22">
            <a:extLst>
              <a:ext uri="{FF2B5EF4-FFF2-40B4-BE49-F238E27FC236}">
                <a16:creationId xmlns:a16="http://schemas.microsoft.com/office/drawing/2014/main" id="{ECF47BFC-A24B-499E-8913-3E794410BA58}"/>
              </a:ext>
            </a:extLst>
          </p:cNvPr>
          <p:cNvSpPr/>
          <p:nvPr/>
        </p:nvSpPr>
        <p:spPr>
          <a:xfrm>
            <a:off x="733358" y="3889071"/>
            <a:ext cx="5591991" cy="85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 name="组合 17">
            <a:extLst>
              <a:ext uri="{FF2B5EF4-FFF2-40B4-BE49-F238E27FC236}">
                <a16:creationId xmlns:a16="http://schemas.microsoft.com/office/drawing/2014/main" id="{FC7252D2-E7CF-4BB1-9121-F7177D89FB79}"/>
              </a:ext>
            </a:extLst>
          </p:cNvPr>
          <p:cNvGrpSpPr/>
          <p:nvPr/>
        </p:nvGrpSpPr>
        <p:grpSpPr>
          <a:xfrm>
            <a:off x="723832" y="3783465"/>
            <a:ext cx="1399129" cy="459145"/>
            <a:chOff x="723832" y="3793400"/>
            <a:chExt cx="1399129" cy="459145"/>
          </a:xfrm>
        </p:grpSpPr>
        <p:sp>
          <p:nvSpPr>
            <p:cNvPr id="1192" name="文本框 1191">
              <a:extLst>
                <a:ext uri="{FF2B5EF4-FFF2-40B4-BE49-F238E27FC236}">
                  <a16:creationId xmlns:a16="http://schemas.microsoft.com/office/drawing/2014/main" id="{10E4FA19-FE89-9E4B-B42F-2DC88E0C3C16}"/>
                </a:ext>
              </a:extLst>
            </p:cNvPr>
            <p:cNvSpPr txBox="1"/>
            <p:nvPr/>
          </p:nvSpPr>
          <p:spPr>
            <a:xfrm rot="16200000">
              <a:off x="631529"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100</a:t>
              </a:r>
              <a:endParaRPr lang="zh-CN" altLang="en-US" sz="800" dirty="0">
                <a:latin typeface="Arial" panose="020B0604020202020204" pitchFamily="34" charset="0"/>
                <a:cs typeface="Arial" panose="020B0604020202020204" pitchFamily="34" charset="0"/>
              </a:endParaRPr>
            </a:p>
          </p:txBody>
        </p:sp>
        <p:sp>
          <p:nvSpPr>
            <p:cNvPr id="1193" name="文本框 1192">
              <a:extLst>
                <a:ext uri="{FF2B5EF4-FFF2-40B4-BE49-F238E27FC236}">
                  <a16:creationId xmlns:a16="http://schemas.microsoft.com/office/drawing/2014/main" id="{C535BE54-6E8D-A34B-ADB7-6F6B91C3CFCB}"/>
                </a:ext>
              </a:extLst>
            </p:cNvPr>
            <p:cNvSpPr txBox="1"/>
            <p:nvPr/>
          </p:nvSpPr>
          <p:spPr>
            <a:xfrm rot="16200000">
              <a:off x="722582"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200</a:t>
              </a:r>
              <a:endParaRPr lang="zh-CN" altLang="en-US" sz="800" dirty="0">
                <a:latin typeface="Arial" panose="020B0604020202020204" pitchFamily="34" charset="0"/>
                <a:cs typeface="Arial" panose="020B0604020202020204" pitchFamily="34" charset="0"/>
              </a:endParaRPr>
            </a:p>
          </p:txBody>
        </p:sp>
        <p:sp>
          <p:nvSpPr>
            <p:cNvPr id="1194" name="文本框 1193">
              <a:extLst>
                <a:ext uri="{FF2B5EF4-FFF2-40B4-BE49-F238E27FC236}">
                  <a16:creationId xmlns:a16="http://schemas.microsoft.com/office/drawing/2014/main" id="{1025BE62-2B70-6847-B0AA-3A2E3B2EF4E6}"/>
                </a:ext>
              </a:extLst>
            </p:cNvPr>
            <p:cNvSpPr txBox="1"/>
            <p:nvPr/>
          </p:nvSpPr>
          <p:spPr>
            <a:xfrm rot="16200000">
              <a:off x="813635"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300</a:t>
              </a:r>
              <a:endParaRPr lang="zh-CN" altLang="en-US" sz="800" dirty="0">
                <a:latin typeface="Arial" panose="020B0604020202020204" pitchFamily="34" charset="0"/>
                <a:cs typeface="Arial" panose="020B0604020202020204" pitchFamily="34" charset="0"/>
              </a:endParaRPr>
            </a:p>
          </p:txBody>
        </p:sp>
        <p:sp>
          <p:nvSpPr>
            <p:cNvPr id="1195" name="文本框 1194">
              <a:extLst>
                <a:ext uri="{FF2B5EF4-FFF2-40B4-BE49-F238E27FC236}">
                  <a16:creationId xmlns:a16="http://schemas.microsoft.com/office/drawing/2014/main" id="{D7AD43FC-1DE1-8742-B855-F333580FE42D}"/>
                </a:ext>
              </a:extLst>
            </p:cNvPr>
            <p:cNvSpPr txBox="1"/>
            <p:nvPr/>
          </p:nvSpPr>
          <p:spPr>
            <a:xfrm rot="16200000">
              <a:off x="904688"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400</a:t>
              </a:r>
              <a:endParaRPr lang="zh-CN" altLang="en-US" sz="800" dirty="0">
                <a:latin typeface="Arial" panose="020B0604020202020204" pitchFamily="34" charset="0"/>
                <a:cs typeface="Arial" panose="020B0604020202020204" pitchFamily="34" charset="0"/>
              </a:endParaRPr>
            </a:p>
          </p:txBody>
        </p:sp>
        <p:sp>
          <p:nvSpPr>
            <p:cNvPr id="1196" name="文本框 1195">
              <a:extLst>
                <a:ext uri="{FF2B5EF4-FFF2-40B4-BE49-F238E27FC236}">
                  <a16:creationId xmlns:a16="http://schemas.microsoft.com/office/drawing/2014/main" id="{FCE919BE-608D-A640-899E-E47C565B4C22}"/>
                </a:ext>
              </a:extLst>
            </p:cNvPr>
            <p:cNvSpPr txBox="1"/>
            <p:nvPr/>
          </p:nvSpPr>
          <p:spPr>
            <a:xfrm rot="16200000">
              <a:off x="995741"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500</a:t>
              </a:r>
              <a:endParaRPr lang="zh-CN" altLang="en-US" sz="800" dirty="0">
                <a:latin typeface="Arial" panose="020B0604020202020204" pitchFamily="34" charset="0"/>
                <a:cs typeface="Arial" panose="020B0604020202020204" pitchFamily="34" charset="0"/>
              </a:endParaRPr>
            </a:p>
          </p:txBody>
        </p:sp>
        <p:sp>
          <p:nvSpPr>
            <p:cNvPr id="1197" name="文本框 1196">
              <a:extLst>
                <a:ext uri="{FF2B5EF4-FFF2-40B4-BE49-F238E27FC236}">
                  <a16:creationId xmlns:a16="http://schemas.microsoft.com/office/drawing/2014/main" id="{E652C5CA-FCF1-B242-B610-3B724D1C3A13}"/>
                </a:ext>
              </a:extLst>
            </p:cNvPr>
            <p:cNvSpPr txBox="1"/>
            <p:nvPr/>
          </p:nvSpPr>
          <p:spPr>
            <a:xfrm rot="16200000">
              <a:off x="1059692" y="3917697"/>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1000</a:t>
              </a:r>
              <a:endParaRPr lang="zh-CN" altLang="en-US" sz="800" dirty="0">
                <a:latin typeface="Arial" panose="020B0604020202020204" pitchFamily="34" charset="0"/>
                <a:cs typeface="Arial" panose="020B0604020202020204" pitchFamily="34" charset="0"/>
              </a:endParaRPr>
            </a:p>
          </p:txBody>
        </p:sp>
        <p:sp>
          <p:nvSpPr>
            <p:cNvPr id="1198" name="文本框 1197">
              <a:extLst>
                <a:ext uri="{FF2B5EF4-FFF2-40B4-BE49-F238E27FC236}">
                  <a16:creationId xmlns:a16="http://schemas.microsoft.com/office/drawing/2014/main" id="{6E980B81-273D-064E-B46E-590441FC7CAB}"/>
                </a:ext>
              </a:extLst>
            </p:cNvPr>
            <p:cNvSpPr txBox="1"/>
            <p:nvPr/>
          </p:nvSpPr>
          <p:spPr>
            <a:xfrm rot="16200000">
              <a:off x="1150745" y="3917695"/>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1500</a:t>
              </a:r>
              <a:endParaRPr lang="zh-CN" altLang="en-US" sz="800" dirty="0">
                <a:latin typeface="Arial" panose="020B0604020202020204" pitchFamily="34" charset="0"/>
                <a:cs typeface="Arial" panose="020B0604020202020204" pitchFamily="34" charset="0"/>
              </a:endParaRPr>
            </a:p>
          </p:txBody>
        </p:sp>
        <p:sp>
          <p:nvSpPr>
            <p:cNvPr id="1199" name="文本框 1198">
              <a:extLst>
                <a:ext uri="{FF2B5EF4-FFF2-40B4-BE49-F238E27FC236}">
                  <a16:creationId xmlns:a16="http://schemas.microsoft.com/office/drawing/2014/main" id="{068B77BD-044E-3D44-AC17-33D498C8B508}"/>
                </a:ext>
              </a:extLst>
            </p:cNvPr>
            <p:cNvSpPr txBox="1"/>
            <p:nvPr/>
          </p:nvSpPr>
          <p:spPr>
            <a:xfrm rot="16200000">
              <a:off x="1241798" y="3917692"/>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2000</a:t>
              </a:r>
              <a:endParaRPr lang="zh-CN" altLang="en-US" sz="800" dirty="0">
                <a:latin typeface="Arial" panose="020B0604020202020204" pitchFamily="34" charset="0"/>
                <a:cs typeface="Arial" panose="020B0604020202020204" pitchFamily="34" charset="0"/>
              </a:endParaRPr>
            </a:p>
          </p:txBody>
        </p:sp>
        <p:sp>
          <p:nvSpPr>
            <p:cNvPr id="1200" name="文本框 1199">
              <a:extLst>
                <a:ext uri="{FF2B5EF4-FFF2-40B4-BE49-F238E27FC236}">
                  <a16:creationId xmlns:a16="http://schemas.microsoft.com/office/drawing/2014/main" id="{41CE3638-A8BE-7442-BE47-9FC391FEFEDF}"/>
                </a:ext>
              </a:extLst>
            </p:cNvPr>
            <p:cNvSpPr txBox="1"/>
            <p:nvPr/>
          </p:nvSpPr>
          <p:spPr>
            <a:xfrm rot="16200000">
              <a:off x="1332851"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2500</a:t>
              </a:r>
              <a:endParaRPr lang="zh-CN" altLang="en-US" sz="800" dirty="0">
                <a:latin typeface="Arial" panose="020B0604020202020204" pitchFamily="34" charset="0"/>
                <a:cs typeface="Arial" panose="020B0604020202020204" pitchFamily="34" charset="0"/>
              </a:endParaRPr>
            </a:p>
          </p:txBody>
        </p:sp>
        <p:sp>
          <p:nvSpPr>
            <p:cNvPr id="1201" name="文本框 1200">
              <a:extLst>
                <a:ext uri="{FF2B5EF4-FFF2-40B4-BE49-F238E27FC236}">
                  <a16:creationId xmlns:a16="http://schemas.microsoft.com/office/drawing/2014/main" id="{1A0F6035-001D-A846-A443-AC5AA0936A1B}"/>
                </a:ext>
              </a:extLst>
            </p:cNvPr>
            <p:cNvSpPr txBox="1"/>
            <p:nvPr/>
          </p:nvSpPr>
          <p:spPr>
            <a:xfrm rot="16200000">
              <a:off x="1423904"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3000</a:t>
              </a:r>
              <a:endParaRPr lang="zh-CN" altLang="en-US" sz="800" dirty="0">
                <a:latin typeface="Arial" panose="020B0604020202020204" pitchFamily="34" charset="0"/>
                <a:cs typeface="Arial" panose="020B0604020202020204" pitchFamily="34" charset="0"/>
              </a:endParaRPr>
            </a:p>
          </p:txBody>
        </p:sp>
        <p:sp>
          <p:nvSpPr>
            <p:cNvPr id="1202" name="文本框 1201">
              <a:extLst>
                <a:ext uri="{FF2B5EF4-FFF2-40B4-BE49-F238E27FC236}">
                  <a16:creationId xmlns:a16="http://schemas.microsoft.com/office/drawing/2014/main" id="{43127452-9835-6C4D-AD24-1932FE657825}"/>
                </a:ext>
              </a:extLst>
            </p:cNvPr>
            <p:cNvSpPr txBox="1"/>
            <p:nvPr/>
          </p:nvSpPr>
          <p:spPr>
            <a:xfrm rot="16200000">
              <a:off x="1514957"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3500</a:t>
              </a:r>
              <a:endParaRPr lang="zh-CN" altLang="en-US" sz="800" dirty="0">
                <a:latin typeface="Arial" panose="020B0604020202020204" pitchFamily="34" charset="0"/>
                <a:cs typeface="Arial" panose="020B0604020202020204" pitchFamily="34" charset="0"/>
              </a:endParaRPr>
            </a:p>
          </p:txBody>
        </p:sp>
        <p:sp>
          <p:nvSpPr>
            <p:cNvPr id="1203" name="文本框 1202">
              <a:extLst>
                <a:ext uri="{FF2B5EF4-FFF2-40B4-BE49-F238E27FC236}">
                  <a16:creationId xmlns:a16="http://schemas.microsoft.com/office/drawing/2014/main" id="{38104A6F-FAF2-1147-8B8A-772564BA9361}"/>
                </a:ext>
              </a:extLst>
            </p:cNvPr>
            <p:cNvSpPr txBox="1"/>
            <p:nvPr/>
          </p:nvSpPr>
          <p:spPr>
            <a:xfrm rot="16200000">
              <a:off x="1606010"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4000</a:t>
              </a:r>
              <a:endParaRPr lang="zh-CN" altLang="en-US" sz="800" dirty="0">
                <a:latin typeface="Arial" panose="020B0604020202020204" pitchFamily="34" charset="0"/>
                <a:cs typeface="Arial" panose="020B0604020202020204" pitchFamily="34" charset="0"/>
              </a:endParaRPr>
            </a:p>
          </p:txBody>
        </p:sp>
        <p:sp>
          <p:nvSpPr>
            <p:cNvPr id="1204" name="文本框 1203">
              <a:extLst>
                <a:ext uri="{FF2B5EF4-FFF2-40B4-BE49-F238E27FC236}">
                  <a16:creationId xmlns:a16="http://schemas.microsoft.com/office/drawing/2014/main" id="{369F9C70-CC77-6D41-86A6-64D762368839}"/>
                </a:ext>
              </a:extLst>
            </p:cNvPr>
            <p:cNvSpPr txBox="1"/>
            <p:nvPr/>
          </p:nvSpPr>
          <p:spPr>
            <a:xfrm rot="16200000">
              <a:off x="1697063"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4500</a:t>
              </a:r>
              <a:endParaRPr lang="zh-CN" altLang="en-US" sz="800" dirty="0">
                <a:latin typeface="Arial" panose="020B0604020202020204" pitchFamily="34" charset="0"/>
                <a:cs typeface="Arial" panose="020B0604020202020204" pitchFamily="34" charset="0"/>
              </a:endParaRPr>
            </a:p>
          </p:txBody>
        </p:sp>
        <p:sp>
          <p:nvSpPr>
            <p:cNvPr id="1205" name="文本框 1204">
              <a:extLst>
                <a:ext uri="{FF2B5EF4-FFF2-40B4-BE49-F238E27FC236}">
                  <a16:creationId xmlns:a16="http://schemas.microsoft.com/office/drawing/2014/main" id="{2BA9E895-0868-744F-82C5-AF0B56D390C0}"/>
                </a:ext>
              </a:extLst>
            </p:cNvPr>
            <p:cNvSpPr txBox="1"/>
            <p:nvPr/>
          </p:nvSpPr>
          <p:spPr>
            <a:xfrm rot="16200000">
              <a:off x="1788112" y="3912805"/>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5000</a:t>
              </a:r>
              <a:endParaRPr lang="zh-CN" altLang="en-US" sz="800" dirty="0">
                <a:latin typeface="Arial" panose="020B0604020202020204" pitchFamily="34" charset="0"/>
                <a:cs typeface="Arial" panose="020B0604020202020204" pitchFamily="34" charset="0"/>
              </a:endParaRPr>
            </a:p>
          </p:txBody>
        </p:sp>
      </p:grpSp>
      <p:grpSp>
        <p:nvGrpSpPr>
          <p:cNvPr id="242" name="组合 241">
            <a:extLst>
              <a:ext uri="{FF2B5EF4-FFF2-40B4-BE49-F238E27FC236}">
                <a16:creationId xmlns:a16="http://schemas.microsoft.com/office/drawing/2014/main" id="{768470A3-F40E-4D28-8E37-ABB2D1AEFE0A}"/>
              </a:ext>
            </a:extLst>
          </p:cNvPr>
          <p:cNvGrpSpPr/>
          <p:nvPr/>
        </p:nvGrpSpPr>
        <p:grpSpPr>
          <a:xfrm>
            <a:off x="468679" y="1800075"/>
            <a:ext cx="329062" cy="983196"/>
            <a:chOff x="471366" y="2897291"/>
            <a:chExt cx="329062" cy="983196"/>
          </a:xfrm>
        </p:grpSpPr>
        <p:sp>
          <p:nvSpPr>
            <p:cNvPr id="243" name="文本框 242">
              <a:extLst>
                <a:ext uri="{FF2B5EF4-FFF2-40B4-BE49-F238E27FC236}">
                  <a16:creationId xmlns:a16="http://schemas.microsoft.com/office/drawing/2014/main" id="{C4553C2C-5E0E-4610-AB1E-DFEE1559B08A}"/>
                </a:ext>
              </a:extLst>
            </p:cNvPr>
            <p:cNvSpPr txBox="1"/>
            <p:nvPr/>
          </p:nvSpPr>
          <p:spPr>
            <a:xfrm>
              <a:off x="471812" y="3665043"/>
              <a:ext cx="328171"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0.4</a:t>
              </a:r>
              <a:endParaRPr lang="zh-CN" altLang="en-US" sz="800" dirty="0">
                <a:latin typeface="Arial" panose="020B0604020202020204" pitchFamily="34" charset="0"/>
                <a:cs typeface="Arial" panose="020B0604020202020204" pitchFamily="34" charset="0"/>
              </a:endParaRPr>
            </a:p>
          </p:txBody>
        </p:sp>
        <p:sp>
          <p:nvSpPr>
            <p:cNvPr id="244" name="文本框 243">
              <a:extLst>
                <a:ext uri="{FF2B5EF4-FFF2-40B4-BE49-F238E27FC236}">
                  <a16:creationId xmlns:a16="http://schemas.microsoft.com/office/drawing/2014/main" id="{9C02EDBA-992D-4D0B-966E-4E2839B9A994}"/>
                </a:ext>
              </a:extLst>
            </p:cNvPr>
            <p:cNvSpPr txBox="1"/>
            <p:nvPr/>
          </p:nvSpPr>
          <p:spPr>
            <a:xfrm>
              <a:off x="471366" y="3409125"/>
              <a:ext cx="329062"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0.6</a:t>
              </a:r>
              <a:endParaRPr lang="zh-CN" altLang="en-US" sz="800" dirty="0">
                <a:latin typeface="Arial" panose="020B0604020202020204" pitchFamily="34" charset="0"/>
                <a:cs typeface="Arial" panose="020B0604020202020204" pitchFamily="34" charset="0"/>
              </a:endParaRPr>
            </a:p>
          </p:txBody>
        </p:sp>
        <p:sp>
          <p:nvSpPr>
            <p:cNvPr id="245" name="文本框 244">
              <a:extLst>
                <a:ext uri="{FF2B5EF4-FFF2-40B4-BE49-F238E27FC236}">
                  <a16:creationId xmlns:a16="http://schemas.microsoft.com/office/drawing/2014/main" id="{F4606FA0-E2E1-4A3B-9147-0C61F7F448E9}"/>
                </a:ext>
              </a:extLst>
            </p:cNvPr>
            <p:cNvSpPr txBox="1"/>
            <p:nvPr/>
          </p:nvSpPr>
          <p:spPr>
            <a:xfrm>
              <a:off x="471366" y="3153208"/>
              <a:ext cx="329062"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0.8</a:t>
              </a:r>
              <a:endParaRPr lang="zh-CN" altLang="en-US" sz="800" dirty="0">
                <a:latin typeface="Arial" panose="020B0604020202020204" pitchFamily="34" charset="0"/>
                <a:cs typeface="Arial" panose="020B0604020202020204" pitchFamily="34" charset="0"/>
              </a:endParaRPr>
            </a:p>
          </p:txBody>
        </p:sp>
        <p:sp>
          <p:nvSpPr>
            <p:cNvPr id="246" name="文本框 245">
              <a:extLst>
                <a:ext uri="{FF2B5EF4-FFF2-40B4-BE49-F238E27FC236}">
                  <a16:creationId xmlns:a16="http://schemas.microsoft.com/office/drawing/2014/main" id="{E1364577-0B14-4A30-81B6-7A2890409A37}"/>
                </a:ext>
              </a:extLst>
            </p:cNvPr>
            <p:cNvSpPr txBox="1"/>
            <p:nvPr/>
          </p:nvSpPr>
          <p:spPr>
            <a:xfrm>
              <a:off x="471366" y="2897291"/>
              <a:ext cx="329062"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1.0</a:t>
              </a:r>
              <a:endParaRPr lang="zh-CN" altLang="en-US" sz="800" dirty="0">
                <a:latin typeface="Arial" panose="020B0604020202020204" pitchFamily="34" charset="0"/>
                <a:cs typeface="Arial" panose="020B0604020202020204" pitchFamily="34" charset="0"/>
              </a:endParaRPr>
            </a:p>
          </p:txBody>
        </p:sp>
      </p:grpSp>
      <p:grpSp>
        <p:nvGrpSpPr>
          <p:cNvPr id="247" name="组合 246">
            <a:extLst>
              <a:ext uri="{FF2B5EF4-FFF2-40B4-BE49-F238E27FC236}">
                <a16:creationId xmlns:a16="http://schemas.microsoft.com/office/drawing/2014/main" id="{4D1F2DDE-6723-4BA8-A7FF-92E4B897588C}"/>
              </a:ext>
            </a:extLst>
          </p:cNvPr>
          <p:cNvGrpSpPr/>
          <p:nvPr/>
        </p:nvGrpSpPr>
        <p:grpSpPr>
          <a:xfrm>
            <a:off x="468679" y="702858"/>
            <a:ext cx="329062" cy="983196"/>
            <a:chOff x="471366" y="2897291"/>
            <a:chExt cx="329062" cy="983196"/>
          </a:xfrm>
        </p:grpSpPr>
        <p:sp>
          <p:nvSpPr>
            <p:cNvPr id="248" name="文本框 247">
              <a:extLst>
                <a:ext uri="{FF2B5EF4-FFF2-40B4-BE49-F238E27FC236}">
                  <a16:creationId xmlns:a16="http://schemas.microsoft.com/office/drawing/2014/main" id="{121523CA-904B-45DB-94AF-9B094E4E31E6}"/>
                </a:ext>
              </a:extLst>
            </p:cNvPr>
            <p:cNvSpPr txBox="1"/>
            <p:nvPr/>
          </p:nvSpPr>
          <p:spPr>
            <a:xfrm>
              <a:off x="471812" y="3665043"/>
              <a:ext cx="328171"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0.4</a:t>
              </a:r>
              <a:endParaRPr lang="zh-CN" altLang="en-US" sz="800" dirty="0">
                <a:latin typeface="Arial" panose="020B0604020202020204" pitchFamily="34" charset="0"/>
                <a:cs typeface="Arial" panose="020B0604020202020204" pitchFamily="34" charset="0"/>
              </a:endParaRPr>
            </a:p>
          </p:txBody>
        </p:sp>
        <p:sp>
          <p:nvSpPr>
            <p:cNvPr id="249" name="文本框 248">
              <a:extLst>
                <a:ext uri="{FF2B5EF4-FFF2-40B4-BE49-F238E27FC236}">
                  <a16:creationId xmlns:a16="http://schemas.microsoft.com/office/drawing/2014/main" id="{B0EA40B2-389F-4F00-9FC8-4C07A65297A5}"/>
                </a:ext>
              </a:extLst>
            </p:cNvPr>
            <p:cNvSpPr txBox="1"/>
            <p:nvPr/>
          </p:nvSpPr>
          <p:spPr>
            <a:xfrm>
              <a:off x="471366" y="3409125"/>
              <a:ext cx="329062"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0.6</a:t>
              </a:r>
              <a:endParaRPr lang="zh-CN" altLang="en-US" sz="800" dirty="0">
                <a:latin typeface="Arial" panose="020B0604020202020204" pitchFamily="34" charset="0"/>
                <a:cs typeface="Arial" panose="020B0604020202020204" pitchFamily="34" charset="0"/>
              </a:endParaRPr>
            </a:p>
          </p:txBody>
        </p:sp>
        <p:sp>
          <p:nvSpPr>
            <p:cNvPr id="250" name="文本框 249">
              <a:extLst>
                <a:ext uri="{FF2B5EF4-FFF2-40B4-BE49-F238E27FC236}">
                  <a16:creationId xmlns:a16="http://schemas.microsoft.com/office/drawing/2014/main" id="{495EA6BF-5F2B-4AC8-96E4-7ABC0064FD47}"/>
                </a:ext>
              </a:extLst>
            </p:cNvPr>
            <p:cNvSpPr txBox="1"/>
            <p:nvPr/>
          </p:nvSpPr>
          <p:spPr>
            <a:xfrm>
              <a:off x="471366" y="3153208"/>
              <a:ext cx="329062"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0.8</a:t>
              </a:r>
              <a:endParaRPr lang="zh-CN" altLang="en-US" sz="800" dirty="0">
                <a:latin typeface="Arial" panose="020B0604020202020204" pitchFamily="34" charset="0"/>
                <a:cs typeface="Arial" panose="020B0604020202020204" pitchFamily="34" charset="0"/>
              </a:endParaRPr>
            </a:p>
          </p:txBody>
        </p:sp>
        <p:sp>
          <p:nvSpPr>
            <p:cNvPr id="251" name="文本框 250">
              <a:extLst>
                <a:ext uri="{FF2B5EF4-FFF2-40B4-BE49-F238E27FC236}">
                  <a16:creationId xmlns:a16="http://schemas.microsoft.com/office/drawing/2014/main" id="{06A48C6B-ACCF-4778-9473-B3D8FC6030CE}"/>
                </a:ext>
              </a:extLst>
            </p:cNvPr>
            <p:cNvSpPr txBox="1"/>
            <p:nvPr/>
          </p:nvSpPr>
          <p:spPr>
            <a:xfrm>
              <a:off x="471366" y="2897291"/>
              <a:ext cx="329062"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1.0</a:t>
              </a:r>
              <a:endParaRPr lang="zh-CN" altLang="en-US" sz="800" dirty="0">
                <a:latin typeface="Arial" panose="020B0604020202020204" pitchFamily="34" charset="0"/>
                <a:cs typeface="Arial" panose="020B0604020202020204" pitchFamily="34" charset="0"/>
              </a:endParaRPr>
            </a:p>
          </p:txBody>
        </p:sp>
      </p:grpSp>
      <p:grpSp>
        <p:nvGrpSpPr>
          <p:cNvPr id="256" name="组合 255">
            <a:extLst>
              <a:ext uri="{FF2B5EF4-FFF2-40B4-BE49-F238E27FC236}">
                <a16:creationId xmlns:a16="http://schemas.microsoft.com/office/drawing/2014/main" id="{F9348983-85A3-477A-A914-9048AB842258}"/>
              </a:ext>
            </a:extLst>
          </p:cNvPr>
          <p:cNvGrpSpPr/>
          <p:nvPr/>
        </p:nvGrpSpPr>
        <p:grpSpPr>
          <a:xfrm>
            <a:off x="2163987" y="3783465"/>
            <a:ext cx="1399129" cy="459145"/>
            <a:chOff x="723832" y="3793400"/>
            <a:chExt cx="1399129" cy="459145"/>
          </a:xfrm>
        </p:grpSpPr>
        <p:sp>
          <p:nvSpPr>
            <p:cNvPr id="257" name="文本框 256">
              <a:extLst>
                <a:ext uri="{FF2B5EF4-FFF2-40B4-BE49-F238E27FC236}">
                  <a16:creationId xmlns:a16="http://schemas.microsoft.com/office/drawing/2014/main" id="{53B043D9-2EE1-4EF7-8BCB-8A794636A5D2}"/>
                </a:ext>
              </a:extLst>
            </p:cNvPr>
            <p:cNvSpPr txBox="1"/>
            <p:nvPr/>
          </p:nvSpPr>
          <p:spPr>
            <a:xfrm rot="16200000">
              <a:off x="631529"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100</a:t>
              </a:r>
              <a:endParaRPr lang="zh-CN" altLang="en-US" sz="800" dirty="0">
                <a:latin typeface="Arial" panose="020B0604020202020204" pitchFamily="34" charset="0"/>
                <a:cs typeface="Arial" panose="020B0604020202020204" pitchFamily="34" charset="0"/>
              </a:endParaRPr>
            </a:p>
          </p:txBody>
        </p:sp>
        <p:sp>
          <p:nvSpPr>
            <p:cNvPr id="258" name="文本框 257">
              <a:extLst>
                <a:ext uri="{FF2B5EF4-FFF2-40B4-BE49-F238E27FC236}">
                  <a16:creationId xmlns:a16="http://schemas.microsoft.com/office/drawing/2014/main" id="{4283F8B0-B80B-46C9-BDF0-17380A767CB9}"/>
                </a:ext>
              </a:extLst>
            </p:cNvPr>
            <p:cNvSpPr txBox="1"/>
            <p:nvPr/>
          </p:nvSpPr>
          <p:spPr>
            <a:xfrm rot="16200000">
              <a:off x="722582"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200</a:t>
              </a:r>
              <a:endParaRPr lang="zh-CN" altLang="en-US" sz="800" dirty="0">
                <a:latin typeface="Arial" panose="020B0604020202020204" pitchFamily="34" charset="0"/>
                <a:cs typeface="Arial" panose="020B0604020202020204" pitchFamily="34" charset="0"/>
              </a:endParaRPr>
            </a:p>
          </p:txBody>
        </p:sp>
        <p:sp>
          <p:nvSpPr>
            <p:cNvPr id="259" name="文本框 258">
              <a:extLst>
                <a:ext uri="{FF2B5EF4-FFF2-40B4-BE49-F238E27FC236}">
                  <a16:creationId xmlns:a16="http://schemas.microsoft.com/office/drawing/2014/main" id="{2AA3ADAF-6772-4000-8798-2B84D19FAEC3}"/>
                </a:ext>
              </a:extLst>
            </p:cNvPr>
            <p:cNvSpPr txBox="1"/>
            <p:nvPr/>
          </p:nvSpPr>
          <p:spPr>
            <a:xfrm rot="16200000">
              <a:off x="813635"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300</a:t>
              </a:r>
              <a:endParaRPr lang="zh-CN" altLang="en-US" sz="800" dirty="0">
                <a:latin typeface="Arial" panose="020B0604020202020204" pitchFamily="34" charset="0"/>
                <a:cs typeface="Arial" panose="020B0604020202020204" pitchFamily="34" charset="0"/>
              </a:endParaRPr>
            </a:p>
          </p:txBody>
        </p:sp>
        <p:sp>
          <p:nvSpPr>
            <p:cNvPr id="271" name="文本框 270">
              <a:extLst>
                <a:ext uri="{FF2B5EF4-FFF2-40B4-BE49-F238E27FC236}">
                  <a16:creationId xmlns:a16="http://schemas.microsoft.com/office/drawing/2014/main" id="{74F1F24C-D386-4267-9CE8-B52726A30CC0}"/>
                </a:ext>
              </a:extLst>
            </p:cNvPr>
            <p:cNvSpPr txBox="1"/>
            <p:nvPr/>
          </p:nvSpPr>
          <p:spPr>
            <a:xfrm rot="16200000">
              <a:off x="904688"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400</a:t>
              </a:r>
              <a:endParaRPr lang="zh-CN" altLang="en-US" sz="800" dirty="0">
                <a:latin typeface="Arial" panose="020B0604020202020204" pitchFamily="34" charset="0"/>
                <a:cs typeface="Arial" panose="020B0604020202020204" pitchFamily="34" charset="0"/>
              </a:endParaRPr>
            </a:p>
          </p:txBody>
        </p:sp>
        <p:sp>
          <p:nvSpPr>
            <p:cNvPr id="272" name="文本框 271">
              <a:extLst>
                <a:ext uri="{FF2B5EF4-FFF2-40B4-BE49-F238E27FC236}">
                  <a16:creationId xmlns:a16="http://schemas.microsoft.com/office/drawing/2014/main" id="{6743A707-6430-4CF4-83EA-571BF5F22F2D}"/>
                </a:ext>
              </a:extLst>
            </p:cNvPr>
            <p:cNvSpPr txBox="1"/>
            <p:nvPr/>
          </p:nvSpPr>
          <p:spPr>
            <a:xfrm rot="16200000">
              <a:off x="995741"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500</a:t>
              </a:r>
              <a:endParaRPr lang="zh-CN" altLang="en-US" sz="800" dirty="0">
                <a:latin typeface="Arial" panose="020B0604020202020204" pitchFamily="34" charset="0"/>
                <a:cs typeface="Arial" panose="020B0604020202020204" pitchFamily="34" charset="0"/>
              </a:endParaRPr>
            </a:p>
          </p:txBody>
        </p:sp>
        <p:sp>
          <p:nvSpPr>
            <p:cNvPr id="273" name="文本框 272">
              <a:extLst>
                <a:ext uri="{FF2B5EF4-FFF2-40B4-BE49-F238E27FC236}">
                  <a16:creationId xmlns:a16="http://schemas.microsoft.com/office/drawing/2014/main" id="{35C80129-56D4-47FB-A0B1-8EE324F20638}"/>
                </a:ext>
              </a:extLst>
            </p:cNvPr>
            <p:cNvSpPr txBox="1"/>
            <p:nvPr/>
          </p:nvSpPr>
          <p:spPr>
            <a:xfrm rot="16200000">
              <a:off x="1059692" y="3917697"/>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1000</a:t>
              </a:r>
              <a:endParaRPr lang="zh-CN" altLang="en-US" sz="800" dirty="0">
                <a:latin typeface="Arial" panose="020B0604020202020204" pitchFamily="34" charset="0"/>
                <a:cs typeface="Arial" panose="020B0604020202020204" pitchFamily="34" charset="0"/>
              </a:endParaRPr>
            </a:p>
          </p:txBody>
        </p:sp>
        <p:sp>
          <p:nvSpPr>
            <p:cNvPr id="274" name="文本框 273">
              <a:extLst>
                <a:ext uri="{FF2B5EF4-FFF2-40B4-BE49-F238E27FC236}">
                  <a16:creationId xmlns:a16="http://schemas.microsoft.com/office/drawing/2014/main" id="{556D40BA-1AE9-4D7B-B6C9-E872334CD91D}"/>
                </a:ext>
              </a:extLst>
            </p:cNvPr>
            <p:cNvSpPr txBox="1"/>
            <p:nvPr/>
          </p:nvSpPr>
          <p:spPr>
            <a:xfrm rot="16200000">
              <a:off x="1150745" y="3917695"/>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1500</a:t>
              </a:r>
              <a:endParaRPr lang="zh-CN" altLang="en-US" sz="800" dirty="0">
                <a:latin typeface="Arial" panose="020B0604020202020204" pitchFamily="34" charset="0"/>
                <a:cs typeface="Arial" panose="020B0604020202020204" pitchFamily="34" charset="0"/>
              </a:endParaRPr>
            </a:p>
          </p:txBody>
        </p:sp>
        <p:sp>
          <p:nvSpPr>
            <p:cNvPr id="275" name="文本框 274">
              <a:extLst>
                <a:ext uri="{FF2B5EF4-FFF2-40B4-BE49-F238E27FC236}">
                  <a16:creationId xmlns:a16="http://schemas.microsoft.com/office/drawing/2014/main" id="{2007C30B-BDBC-41EA-8349-6DC413E4245A}"/>
                </a:ext>
              </a:extLst>
            </p:cNvPr>
            <p:cNvSpPr txBox="1"/>
            <p:nvPr/>
          </p:nvSpPr>
          <p:spPr>
            <a:xfrm rot="16200000">
              <a:off x="1241798" y="3917692"/>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2000</a:t>
              </a:r>
              <a:endParaRPr lang="zh-CN" altLang="en-US" sz="800" dirty="0">
                <a:latin typeface="Arial" panose="020B0604020202020204" pitchFamily="34" charset="0"/>
                <a:cs typeface="Arial" panose="020B0604020202020204" pitchFamily="34" charset="0"/>
              </a:endParaRPr>
            </a:p>
          </p:txBody>
        </p:sp>
        <p:sp>
          <p:nvSpPr>
            <p:cNvPr id="283" name="文本框 282">
              <a:extLst>
                <a:ext uri="{FF2B5EF4-FFF2-40B4-BE49-F238E27FC236}">
                  <a16:creationId xmlns:a16="http://schemas.microsoft.com/office/drawing/2014/main" id="{1EDE96F7-B564-4F56-A367-1F30E03D67E8}"/>
                </a:ext>
              </a:extLst>
            </p:cNvPr>
            <p:cNvSpPr txBox="1"/>
            <p:nvPr/>
          </p:nvSpPr>
          <p:spPr>
            <a:xfrm rot="16200000">
              <a:off x="1332851"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2500</a:t>
              </a:r>
              <a:endParaRPr lang="zh-CN" altLang="en-US" sz="800" dirty="0">
                <a:latin typeface="Arial" panose="020B0604020202020204" pitchFamily="34" charset="0"/>
                <a:cs typeface="Arial" panose="020B0604020202020204" pitchFamily="34" charset="0"/>
              </a:endParaRPr>
            </a:p>
          </p:txBody>
        </p:sp>
        <p:sp>
          <p:nvSpPr>
            <p:cNvPr id="284" name="文本框 283">
              <a:extLst>
                <a:ext uri="{FF2B5EF4-FFF2-40B4-BE49-F238E27FC236}">
                  <a16:creationId xmlns:a16="http://schemas.microsoft.com/office/drawing/2014/main" id="{48E1D2B2-61F9-4D77-AE97-C1C0FC27AD90}"/>
                </a:ext>
              </a:extLst>
            </p:cNvPr>
            <p:cNvSpPr txBox="1"/>
            <p:nvPr/>
          </p:nvSpPr>
          <p:spPr>
            <a:xfrm rot="16200000">
              <a:off x="1423904"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3000</a:t>
              </a:r>
              <a:endParaRPr lang="zh-CN" altLang="en-US" sz="800" dirty="0">
                <a:latin typeface="Arial" panose="020B0604020202020204" pitchFamily="34" charset="0"/>
                <a:cs typeface="Arial" panose="020B0604020202020204" pitchFamily="34" charset="0"/>
              </a:endParaRPr>
            </a:p>
          </p:txBody>
        </p:sp>
        <p:sp>
          <p:nvSpPr>
            <p:cNvPr id="285" name="文本框 284">
              <a:extLst>
                <a:ext uri="{FF2B5EF4-FFF2-40B4-BE49-F238E27FC236}">
                  <a16:creationId xmlns:a16="http://schemas.microsoft.com/office/drawing/2014/main" id="{113C5431-DCBD-4345-9126-CEBA2D9B5B17}"/>
                </a:ext>
              </a:extLst>
            </p:cNvPr>
            <p:cNvSpPr txBox="1"/>
            <p:nvPr/>
          </p:nvSpPr>
          <p:spPr>
            <a:xfrm rot="16200000">
              <a:off x="1514957"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3500</a:t>
              </a:r>
              <a:endParaRPr lang="zh-CN" altLang="en-US" sz="800" dirty="0">
                <a:latin typeface="Arial" panose="020B0604020202020204" pitchFamily="34" charset="0"/>
                <a:cs typeface="Arial" panose="020B0604020202020204" pitchFamily="34" charset="0"/>
              </a:endParaRPr>
            </a:p>
          </p:txBody>
        </p:sp>
        <p:sp>
          <p:nvSpPr>
            <p:cNvPr id="286" name="文本框 285">
              <a:extLst>
                <a:ext uri="{FF2B5EF4-FFF2-40B4-BE49-F238E27FC236}">
                  <a16:creationId xmlns:a16="http://schemas.microsoft.com/office/drawing/2014/main" id="{CB171344-DADA-417D-851B-6BBC2A4D223C}"/>
                </a:ext>
              </a:extLst>
            </p:cNvPr>
            <p:cNvSpPr txBox="1"/>
            <p:nvPr/>
          </p:nvSpPr>
          <p:spPr>
            <a:xfrm rot="16200000">
              <a:off x="1606010"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4000</a:t>
              </a:r>
              <a:endParaRPr lang="zh-CN" altLang="en-US" sz="800" dirty="0">
                <a:latin typeface="Arial" panose="020B0604020202020204" pitchFamily="34" charset="0"/>
                <a:cs typeface="Arial" panose="020B0604020202020204" pitchFamily="34" charset="0"/>
              </a:endParaRPr>
            </a:p>
          </p:txBody>
        </p:sp>
        <p:sp>
          <p:nvSpPr>
            <p:cNvPr id="289" name="文本框 288">
              <a:extLst>
                <a:ext uri="{FF2B5EF4-FFF2-40B4-BE49-F238E27FC236}">
                  <a16:creationId xmlns:a16="http://schemas.microsoft.com/office/drawing/2014/main" id="{192CBFAD-3187-4405-BCF9-10E0032C1076}"/>
                </a:ext>
              </a:extLst>
            </p:cNvPr>
            <p:cNvSpPr txBox="1"/>
            <p:nvPr/>
          </p:nvSpPr>
          <p:spPr>
            <a:xfrm rot="16200000">
              <a:off x="1697063"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4500</a:t>
              </a:r>
              <a:endParaRPr lang="zh-CN" altLang="en-US" sz="800" dirty="0">
                <a:latin typeface="Arial" panose="020B0604020202020204" pitchFamily="34" charset="0"/>
                <a:cs typeface="Arial" panose="020B0604020202020204" pitchFamily="34" charset="0"/>
              </a:endParaRPr>
            </a:p>
          </p:txBody>
        </p:sp>
        <p:sp>
          <p:nvSpPr>
            <p:cNvPr id="290" name="文本框 289">
              <a:extLst>
                <a:ext uri="{FF2B5EF4-FFF2-40B4-BE49-F238E27FC236}">
                  <a16:creationId xmlns:a16="http://schemas.microsoft.com/office/drawing/2014/main" id="{5EF7EF48-DBDF-44C0-B5AE-33D56B9BF836}"/>
                </a:ext>
              </a:extLst>
            </p:cNvPr>
            <p:cNvSpPr txBox="1"/>
            <p:nvPr/>
          </p:nvSpPr>
          <p:spPr>
            <a:xfrm rot="16200000">
              <a:off x="1788112" y="3912805"/>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5000</a:t>
              </a:r>
              <a:endParaRPr lang="zh-CN" altLang="en-US" sz="800" dirty="0">
                <a:latin typeface="Arial" panose="020B0604020202020204" pitchFamily="34" charset="0"/>
                <a:cs typeface="Arial" panose="020B0604020202020204" pitchFamily="34" charset="0"/>
              </a:endParaRPr>
            </a:p>
          </p:txBody>
        </p:sp>
      </p:grpSp>
      <p:grpSp>
        <p:nvGrpSpPr>
          <p:cNvPr id="291" name="组合 290">
            <a:extLst>
              <a:ext uri="{FF2B5EF4-FFF2-40B4-BE49-F238E27FC236}">
                <a16:creationId xmlns:a16="http://schemas.microsoft.com/office/drawing/2014/main" id="{A33877B0-6185-4C05-864D-A9E14AD9DDCD}"/>
              </a:ext>
            </a:extLst>
          </p:cNvPr>
          <p:cNvGrpSpPr/>
          <p:nvPr/>
        </p:nvGrpSpPr>
        <p:grpSpPr>
          <a:xfrm>
            <a:off x="3604142" y="3783465"/>
            <a:ext cx="1399129" cy="459145"/>
            <a:chOff x="723832" y="3793400"/>
            <a:chExt cx="1399129" cy="459145"/>
          </a:xfrm>
        </p:grpSpPr>
        <p:sp>
          <p:nvSpPr>
            <p:cNvPr id="297" name="文本框 296">
              <a:extLst>
                <a:ext uri="{FF2B5EF4-FFF2-40B4-BE49-F238E27FC236}">
                  <a16:creationId xmlns:a16="http://schemas.microsoft.com/office/drawing/2014/main" id="{E11DDFFD-7236-4E86-B615-4B71627E3398}"/>
                </a:ext>
              </a:extLst>
            </p:cNvPr>
            <p:cNvSpPr txBox="1"/>
            <p:nvPr/>
          </p:nvSpPr>
          <p:spPr>
            <a:xfrm rot="16200000">
              <a:off x="631529"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100</a:t>
              </a:r>
              <a:endParaRPr lang="zh-CN" altLang="en-US" sz="800" dirty="0">
                <a:latin typeface="Arial" panose="020B0604020202020204" pitchFamily="34" charset="0"/>
                <a:cs typeface="Arial" panose="020B0604020202020204" pitchFamily="34" charset="0"/>
              </a:endParaRPr>
            </a:p>
          </p:txBody>
        </p:sp>
        <p:sp>
          <p:nvSpPr>
            <p:cNvPr id="303" name="文本框 302">
              <a:extLst>
                <a:ext uri="{FF2B5EF4-FFF2-40B4-BE49-F238E27FC236}">
                  <a16:creationId xmlns:a16="http://schemas.microsoft.com/office/drawing/2014/main" id="{0D059D00-F42D-4F0F-ABA7-A9DE54116BF9}"/>
                </a:ext>
              </a:extLst>
            </p:cNvPr>
            <p:cNvSpPr txBox="1"/>
            <p:nvPr/>
          </p:nvSpPr>
          <p:spPr>
            <a:xfrm rot="16200000">
              <a:off x="722582"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200</a:t>
              </a:r>
              <a:endParaRPr lang="zh-CN" altLang="en-US" sz="800" dirty="0">
                <a:latin typeface="Arial" panose="020B0604020202020204" pitchFamily="34" charset="0"/>
                <a:cs typeface="Arial" panose="020B0604020202020204" pitchFamily="34" charset="0"/>
              </a:endParaRPr>
            </a:p>
          </p:txBody>
        </p:sp>
        <p:sp>
          <p:nvSpPr>
            <p:cNvPr id="304" name="文本框 303">
              <a:extLst>
                <a:ext uri="{FF2B5EF4-FFF2-40B4-BE49-F238E27FC236}">
                  <a16:creationId xmlns:a16="http://schemas.microsoft.com/office/drawing/2014/main" id="{A35761B4-FF65-4788-B58F-CB93862FD52B}"/>
                </a:ext>
              </a:extLst>
            </p:cNvPr>
            <p:cNvSpPr txBox="1"/>
            <p:nvPr/>
          </p:nvSpPr>
          <p:spPr>
            <a:xfrm rot="16200000">
              <a:off x="813635"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300</a:t>
              </a:r>
              <a:endParaRPr lang="zh-CN" altLang="en-US" sz="800" dirty="0">
                <a:latin typeface="Arial" panose="020B0604020202020204" pitchFamily="34" charset="0"/>
                <a:cs typeface="Arial" panose="020B0604020202020204" pitchFamily="34" charset="0"/>
              </a:endParaRPr>
            </a:p>
          </p:txBody>
        </p:sp>
        <p:sp>
          <p:nvSpPr>
            <p:cNvPr id="305" name="文本框 304">
              <a:extLst>
                <a:ext uri="{FF2B5EF4-FFF2-40B4-BE49-F238E27FC236}">
                  <a16:creationId xmlns:a16="http://schemas.microsoft.com/office/drawing/2014/main" id="{E7A4F944-4407-4F8B-9AD9-6BF01F17FBCB}"/>
                </a:ext>
              </a:extLst>
            </p:cNvPr>
            <p:cNvSpPr txBox="1"/>
            <p:nvPr/>
          </p:nvSpPr>
          <p:spPr>
            <a:xfrm rot="16200000">
              <a:off x="904688"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400</a:t>
              </a:r>
              <a:endParaRPr lang="zh-CN" altLang="en-US" sz="800" dirty="0">
                <a:latin typeface="Arial" panose="020B0604020202020204" pitchFamily="34" charset="0"/>
                <a:cs typeface="Arial" panose="020B0604020202020204" pitchFamily="34" charset="0"/>
              </a:endParaRPr>
            </a:p>
          </p:txBody>
        </p:sp>
        <p:sp>
          <p:nvSpPr>
            <p:cNvPr id="306" name="文本框 305">
              <a:extLst>
                <a:ext uri="{FF2B5EF4-FFF2-40B4-BE49-F238E27FC236}">
                  <a16:creationId xmlns:a16="http://schemas.microsoft.com/office/drawing/2014/main" id="{AE7AEBBC-AD5E-41B6-9149-5DBAADA710FE}"/>
                </a:ext>
              </a:extLst>
            </p:cNvPr>
            <p:cNvSpPr txBox="1"/>
            <p:nvPr/>
          </p:nvSpPr>
          <p:spPr>
            <a:xfrm rot="16200000">
              <a:off x="995741"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500</a:t>
              </a:r>
              <a:endParaRPr lang="zh-CN" altLang="en-US" sz="800" dirty="0">
                <a:latin typeface="Arial" panose="020B0604020202020204" pitchFamily="34" charset="0"/>
                <a:cs typeface="Arial" panose="020B0604020202020204" pitchFamily="34" charset="0"/>
              </a:endParaRPr>
            </a:p>
          </p:txBody>
        </p:sp>
        <p:sp>
          <p:nvSpPr>
            <p:cNvPr id="307" name="文本框 306">
              <a:extLst>
                <a:ext uri="{FF2B5EF4-FFF2-40B4-BE49-F238E27FC236}">
                  <a16:creationId xmlns:a16="http://schemas.microsoft.com/office/drawing/2014/main" id="{FFF540D3-B102-4488-953E-FA45B46D0535}"/>
                </a:ext>
              </a:extLst>
            </p:cNvPr>
            <p:cNvSpPr txBox="1"/>
            <p:nvPr/>
          </p:nvSpPr>
          <p:spPr>
            <a:xfrm rot="16200000">
              <a:off x="1059692" y="3917697"/>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1000</a:t>
              </a:r>
              <a:endParaRPr lang="zh-CN" altLang="en-US" sz="800" dirty="0">
                <a:latin typeface="Arial" panose="020B0604020202020204" pitchFamily="34" charset="0"/>
                <a:cs typeface="Arial" panose="020B0604020202020204" pitchFamily="34" charset="0"/>
              </a:endParaRPr>
            </a:p>
          </p:txBody>
        </p:sp>
        <p:sp>
          <p:nvSpPr>
            <p:cNvPr id="308" name="文本框 307">
              <a:extLst>
                <a:ext uri="{FF2B5EF4-FFF2-40B4-BE49-F238E27FC236}">
                  <a16:creationId xmlns:a16="http://schemas.microsoft.com/office/drawing/2014/main" id="{14E2A69C-9A57-4D6C-A5C6-DEFE6FBD929C}"/>
                </a:ext>
              </a:extLst>
            </p:cNvPr>
            <p:cNvSpPr txBox="1"/>
            <p:nvPr/>
          </p:nvSpPr>
          <p:spPr>
            <a:xfrm rot="16200000">
              <a:off x="1150745" y="3917695"/>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1500</a:t>
              </a:r>
              <a:endParaRPr lang="zh-CN" altLang="en-US" sz="800" dirty="0">
                <a:latin typeface="Arial" panose="020B0604020202020204" pitchFamily="34" charset="0"/>
                <a:cs typeface="Arial" panose="020B0604020202020204" pitchFamily="34" charset="0"/>
              </a:endParaRPr>
            </a:p>
          </p:txBody>
        </p:sp>
        <p:sp>
          <p:nvSpPr>
            <p:cNvPr id="309" name="文本框 308">
              <a:extLst>
                <a:ext uri="{FF2B5EF4-FFF2-40B4-BE49-F238E27FC236}">
                  <a16:creationId xmlns:a16="http://schemas.microsoft.com/office/drawing/2014/main" id="{97844590-D279-4893-B7E2-052D32F1314A}"/>
                </a:ext>
              </a:extLst>
            </p:cNvPr>
            <p:cNvSpPr txBox="1"/>
            <p:nvPr/>
          </p:nvSpPr>
          <p:spPr>
            <a:xfrm rot="16200000">
              <a:off x="1241798" y="3917692"/>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2000</a:t>
              </a:r>
              <a:endParaRPr lang="zh-CN" altLang="en-US" sz="800" dirty="0">
                <a:latin typeface="Arial" panose="020B0604020202020204" pitchFamily="34" charset="0"/>
                <a:cs typeface="Arial" panose="020B0604020202020204" pitchFamily="34" charset="0"/>
              </a:endParaRPr>
            </a:p>
          </p:txBody>
        </p:sp>
        <p:sp>
          <p:nvSpPr>
            <p:cNvPr id="310" name="文本框 309">
              <a:extLst>
                <a:ext uri="{FF2B5EF4-FFF2-40B4-BE49-F238E27FC236}">
                  <a16:creationId xmlns:a16="http://schemas.microsoft.com/office/drawing/2014/main" id="{6723181A-2B46-43A3-9DCB-9FCE723A45CF}"/>
                </a:ext>
              </a:extLst>
            </p:cNvPr>
            <p:cNvSpPr txBox="1"/>
            <p:nvPr/>
          </p:nvSpPr>
          <p:spPr>
            <a:xfrm rot="16200000">
              <a:off x="1332851"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2500</a:t>
              </a:r>
              <a:endParaRPr lang="zh-CN" altLang="en-US" sz="800" dirty="0">
                <a:latin typeface="Arial" panose="020B0604020202020204" pitchFamily="34" charset="0"/>
                <a:cs typeface="Arial" panose="020B0604020202020204" pitchFamily="34" charset="0"/>
              </a:endParaRPr>
            </a:p>
          </p:txBody>
        </p:sp>
        <p:sp>
          <p:nvSpPr>
            <p:cNvPr id="311" name="文本框 310">
              <a:extLst>
                <a:ext uri="{FF2B5EF4-FFF2-40B4-BE49-F238E27FC236}">
                  <a16:creationId xmlns:a16="http://schemas.microsoft.com/office/drawing/2014/main" id="{793BC3E4-2F0B-4DFB-8D98-4F96D3BDF1F3}"/>
                </a:ext>
              </a:extLst>
            </p:cNvPr>
            <p:cNvSpPr txBox="1"/>
            <p:nvPr/>
          </p:nvSpPr>
          <p:spPr>
            <a:xfrm rot="16200000">
              <a:off x="1423904"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3000</a:t>
              </a:r>
              <a:endParaRPr lang="zh-CN" altLang="en-US" sz="800" dirty="0">
                <a:latin typeface="Arial" panose="020B0604020202020204" pitchFamily="34" charset="0"/>
                <a:cs typeface="Arial" panose="020B0604020202020204" pitchFamily="34" charset="0"/>
              </a:endParaRPr>
            </a:p>
          </p:txBody>
        </p:sp>
        <p:sp>
          <p:nvSpPr>
            <p:cNvPr id="312" name="文本框 311">
              <a:extLst>
                <a:ext uri="{FF2B5EF4-FFF2-40B4-BE49-F238E27FC236}">
                  <a16:creationId xmlns:a16="http://schemas.microsoft.com/office/drawing/2014/main" id="{071AC799-3E68-4C36-B8FC-5838B113D75A}"/>
                </a:ext>
              </a:extLst>
            </p:cNvPr>
            <p:cNvSpPr txBox="1"/>
            <p:nvPr/>
          </p:nvSpPr>
          <p:spPr>
            <a:xfrm rot="16200000">
              <a:off x="1514957"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3500</a:t>
              </a:r>
              <a:endParaRPr lang="zh-CN" altLang="en-US" sz="800" dirty="0">
                <a:latin typeface="Arial" panose="020B0604020202020204" pitchFamily="34" charset="0"/>
                <a:cs typeface="Arial" panose="020B0604020202020204" pitchFamily="34" charset="0"/>
              </a:endParaRPr>
            </a:p>
          </p:txBody>
        </p:sp>
        <p:sp>
          <p:nvSpPr>
            <p:cNvPr id="313" name="文本框 312">
              <a:extLst>
                <a:ext uri="{FF2B5EF4-FFF2-40B4-BE49-F238E27FC236}">
                  <a16:creationId xmlns:a16="http://schemas.microsoft.com/office/drawing/2014/main" id="{5C9FDF32-84D2-4CBB-9A13-B18190EB21B1}"/>
                </a:ext>
              </a:extLst>
            </p:cNvPr>
            <p:cNvSpPr txBox="1"/>
            <p:nvPr/>
          </p:nvSpPr>
          <p:spPr>
            <a:xfrm rot="16200000">
              <a:off x="1606010"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4000</a:t>
              </a:r>
              <a:endParaRPr lang="zh-CN" altLang="en-US" sz="800" dirty="0">
                <a:latin typeface="Arial" panose="020B0604020202020204" pitchFamily="34" charset="0"/>
                <a:cs typeface="Arial" panose="020B0604020202020204" pitchFamily="34" charset="0"/>
              </a:endParaRPr>
            </a:p>
          </p:txBody>
        </p:sp>
        <p:sp>
          <p:nvSpPr>
            <p:cNvPr id="314" name="文本框 313">
              <a:extLst>
                <a:ext uri="{FF2B5EF4-FFF2-40B4-BE49-F238E27FC236}">
                  <a16:creationId xmlns:a16="http://schemas.microsoft.com/office/drawing/2014/main" id="{7B5F5224-03D4-4F0C-B6F6-7A9A60A80CB5}"/>
                </a:ext>
              </a:extLst>
            </p:cNvPr>
            <p:cNvSpPr txBox="1"/>
            <p:nvPr/>
          </p:nvSpPr>
          <p:spPr>
            <a:xfrm rot="16200000">
              <a:off x="1697063"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4500</a:t>
              </a:r>
              <a:endParaRPr lang="zh-CN" altLang="en-US" sz="800" dirty="0">
                <a:latin typeface="Arial" panose="020B0604020202020204" pitchFamily="34" charset="0"/>
                <a:cs typeface="Arial" panose="020B0604020202020204" pitchFamily="34" charset="0"/>
              </a:endParaRPr>
            </a:p>
          </p:txBody>
        </p:sp>
        <p:sp>
          <p:nvSpPr>
            <p:cNvPr id="315" name="文本框 314">
              <a:extLst>
                <a:ext uri="{FF2B5EF4-FFF2-40B4-BE49-F238E27FC236}">
                  <a16:creationId xmlns:a16="http://schemas.microsoft.com/office/drawing/2014/main" id="{1FE135E9-50A2-422C-93AB-CB286F88C224}"/>
                </a:ext>
              </a:extLst>
            </p:cNvPr>
            <p:cNvSpPr txBox="1"/>
            <p:nvPr/>
          </p:nvSpPr>
          <p:spPr>
            <a:xfrm rot="16200000">
              <a:off x="1788112" y="3912805"/>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5000</a:t>
              </a:r>
              <a:endParaRPr lang="zh-CN" altLang="en-US" sz="800" dirty="0">
                <a:latin typeface="Arial" panose="020B0604020202020204" pitchFamily="34" charset="0"/>
                <a:cs typeface="Arial" panose="020B0604020202020204" pitchFamily="34" charset="0"/>
              </a:endParaRPr>
            </a:p>
          </p:txBody>
        </p:sp>
      </p:grpSp>
      <p:grpSp>
        <p:nvGrpSpPr>
          <p:cNvPr id="316" name="组合 315">
            <a:extLst>
              <a:ext uri="{FF2B5EF4-FFF2-40B4-BE49-F238E27FC236}">
                <a16:creationId xmlns:a16="http://schemas.microsoft.com/office/drawing/2014/main" id="{39A34B5A-42FF-4A95-9A71-3D4A1C197B27}"/>
              </a:ext>
            </a:extLst>
          </p:cNvPr>
          <p:cNvGrpSpPr/>
          <p:nvPr/>
        </p:nvGrpSpPr>
        <p:grpSpPr>
          <a:xfrm>
            <a:off x="5044296" y="3783465"/>
            <a:ext cx="1399129" cy="459145"/>
            <a:chOff x="723832" y="3793400"/>
            <a:chExt cx="1399129" cy="459145"/>
          </a:xfrm>
        </p:grpSpPr>
        <p:sp>
          <p:nvSpPr>
            <p:cNvPr id="317" name="文本框 316">
              <a:extLst>
                <a:ext uri="{FF2B5EF4-FFF2-40B4-BE49-F238E27FC236}">
                  <a16:creationId xmlns:a16="http://schemas.microsoft.com/office/drawing/2014/main" id="{2607D96F-FCAC-47CF-981A-E96CF9FAE0CF}"/>
                </a:ext>
              </a:extLst>
            </p:cNvPr>
            <p:cNvSpPr txBox="1"/>
            <p:nvPr/>
          </p:nvSpPr>
          <p:spPr>
            <a:xfrm rot="16200000">
              <a:off x="631529"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100</a:t>
              </a:r>
              <a:endParaRPr lang="zh-CN" altLang="en-US" sz="800" dirty="0">
                <a:latin typeface="Arial" panose="020B0604020202020204" pitchFamily="34" charset="0"/>
                <a:cs typeface="Arial" panose="020B0604020202020204" pitchFamily="34" charset="0"/>
              </a:endParaRPr>
            </a:p>
          </p:txBody>
        </p:sp>
        <p:sp>
          <p:nvSpPr>
            <p:cNvPr id="318" name="文本框 317">
              <a:extLst>
                <a:ext uri="{FF2B5EF4-FFF2-40B4-BE49-F238E27FC236}">
                  <a16:creationId xmlns:a16="http://schemas.microsoft.com/office/drawing/2014/main" id="{9034AD58-8293-4B15-A128-F1B75F5CA122}"/>
                </a:ext>
              </a:extLst>
            </p:cNvPr>
            <p:cNvSpPr txBox="1"/>
            <p:nvPr/>
          </p:nvSpPr>
          <p:spPr>
            <a:xfrm rot="16200000">
              <a:off x="722582"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200</a:t>
              </a:r>
              <a:endParaRPr lang="zh-CN" altLang="en-US" sz="800" dirty="0">
                <a:latin typeface="Arial" panose="020B0604020202020204" pitchFamily="34" charset="0"/>
                <a:cs typeface="Arial" panose="020B0604020202020204" pitchFamily="34" charset="0"/>
              </a:endParaRPr>
            </a:p>
          </p:txBody>
        </p:sp>
        <p:sp>
          <p:nvSpPr>
            <p:cNvPr id="319" name="文本框 318">
              <a:extLst>
                <a:ext uri="{FF2B5EF4-FFF2-40B4-BE49-F238E27FC236}">
                  <a16:creationId xmlns:a16="http://schemas.microsoft.com/office/drawing/2014/main" id="{F08284A3-9E41-47C9-98F0-219197022CB9}"/>
                </a:ext>
              </a:extLst>
            </p:cNvPr>
            <p:cNvSpPr txBox="1"/>
            <p:nvPr/>
          </p:nvSpPr>
          <p:spPr>
            <a:xfrm rot="16200000">
              <a:off x="813635"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300</a:t>
              </a:r>
              <a:endParaRPr lang="zh-CN" altLang="en-US" sz="800" dirty="0">
                <a:latin typeface="Arial" panose="020B0604020202020204" pitchFamily="34" charset="0"/>
                <a:cs typeface="Arial" panose="020B0604020202020204" pitchFamily="34" charset="0"/>
              </a:endParaRPr>
            </a:p>
          </p:txBody>
        </p:sp>
        <p:sp>
          <p:nvSpPr>
            <p:cNvPr id="320" name="文本框 319">
              <a:extLst>
                <a:ext uri="{FF2B5EF4-FFF2-40B4-BE49-F238E27FC236}">
                  <a16:creationId xmlns:a16="http://schemas.microsoft.com/office/drawing/2014/main" id="{EA72B307-F63F-4811-B224-158DF5848F3E}"/>
                </a:ext>
              </a:extLst>
            </p:cNvPr>
            <p:cNvSpPr txBox="1"/>
            <p:nvPr/>
          </p:nvSpPr>
          <p:spPr>
            <a:xfrm rot="16200000">
              <a:off x="904688"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400</a:t>
              </a:r>
              <a:endParaRPr lang="zh-CN" altLang="en-US" sz="800" dirty="0">
                <a:latin typeface="Arial" panose="020B0604020202020204" pitchFamily="34" charset="0"/>
                <a:cs typeface="Arial" panose="020B0604020202020204" pitchFamily="34" charset="0"/>
              </a:endParaRPr>
            </a:p>
          </p:txBody>
        </p:sp>
        <p:sp>
          <p:nvSpPr>
            <p:cNvPr id="321" name="文本框 320">
              <a:extLst>
                <a:ext uri="{FF2B5EF4-FFF2-40B4-BE49-F238E27FC236}">
                  <a16:creationId xmlns:a16="http://schemas.microsoft.com/office/drawing/2014/main" id="{FA3BA0CB-9E23-46C2-AC06-10537265A07C}"/>
                </a:ext>
              </a:extLst>
            </p:cNvPr>
            <p:cNvSpPr txBox="1"/>
            <p:nvPr/>
          </p:nvSpPr>
          <p:spPr>
            <a:xfrm rot="16200000">
              <a:off x="995741" y="3890596"/>
              <a:ext cx="400050"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500</a:t>
              </a:r>
              <a:endParaRPr lang="zh-CN" altLang="en-US" sz="800" dirty="0">
                <a:latin typeface="Arial" panose="020B0604020202020204" pitchFamily="34" charset="0"/>
                <a:cs typeface="Arial" panose="020B0604020202020204" pitchFamily="34" charset="0"/>
              </a:endParaRPr>
            </a:p>
          </p:txBody>
        </p:sp>
        <p:sp>
          <p:nvSpPr>
            <p:cNvPr id="322" name="文本框 321">
              <a:extLst>
                <a:ext uri="{FF2B5EF4-FFF2-40B4-BE49-F238E27FC236}">
                  <a16:creationId xmlns:a16="http://schemas.microsoft.com/office/drawing/2014/main" id="{CE908230-AD4D-4CFF-9037-BA4A4906D111}"/>
                </a:ext>
              </a:extLst>
            </p:cNvPr>
            <p:cNvSpPr txBox="1"/>
            <p:nvPr/>
          </p:nvSpPr>
          <p:spPr>
            <a:xfrm rot="16200000">
              <a:off x="1059692" y="3917697"/>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1000</a:t>
              </a:r>
              <a:endParaRPr lang="zh-CN" altLang="en-US" sz="800" dirty="0">
                <a:latin typeface="Arial" panose="020B0604020202020204" pitchFamily="34" charset="0"/>
                <a:cs typeface="Arial" panose="020B0604020202020204" pitchFamily="34" charset="0"/>
              </a:endParaRPr>
            </a:p>
          </p:txBody>
        </p:sp>
        <p:sp>
          <p:nvSpPr>
            <p:cNvPr id="323" name="文本框 322">
              <a:extLst>
                <a:ext uri="{FF2B5EF4-FFF2-40B4-BE49-F238E27FC236}">
                  <a16:creationId xmlns:a16="http://schemas.microsoft.com/office/drawing/2014/main" id="{38D472AA-817A-4B82-BFC0-18439BF504E2}"/>
                </a:ext>
              </a:extLst>
            </p:cNvPr>
            <p:cNvSpPr txBox="1"/>
            <p:nvPr/>
          </p:nvSpPr>
          <p:spPr>
            <a:xfrm rot="16200000">
              <a:off x="1150745" y="3917695"/>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1500</a:t>
              </a:r>
              <a:endParaRPr lang="zh-CN" altLang="en-US" sz="800" dirty="0">
                <a:latin typeface="Arial" panose="020B0604020202020204" pitchFamily="34" charset="0"/>
                <a:cs typeface="Arial" panose="020B0604020202020204" pitchFamily="34" charset="0"/>
              </a:endParaRPr>
            </a:p>
          </p:txBody>
        </p:sp>
        <p:sp>
          <p:nvSpPr>
            <p:cNvPr id="324" name="文本框 323">
              <a:extLst>
                <a:ext uri="{FF2B5EF4-FFF2-40B4-BE49-F238E27FC236}">
                  <a16:creationId xmlns:a16="http://schemas.microsoft.com/office/drawing/2014/main" id="{D33B5C20-A73C-4E4F-B6D0-88C2E8E85A96}"/>
                </a:ext>
              </a:extLst>
            </p:cNvPr>
            <p:cNvSpPr txBox="1"/>
            <p:nvPr/>
          </p:nvSpPr>
          <p:spPr>
            <a:xfrm rot="16200000">
              <a:off x="1241798" y="3917692"/>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2000</a:t>
              </a:r>
              <a:endParaRPr lang="zh-CN" altLang="en-US" sz="800" dirty="0">
                <a:latin typeface="Arial" panose="020B0604020202020204" pitchFamily="34" charset="0"/>
                <a:cs typeface="Arial" panose="020B0604020202020204" pitchFamily="34" charset="0"/>
              </a:endParaRPr>
            </a:p>
          </p:txBody>
        </p:sp>
        <p:sp>
          <p:nvSpPr>
            <p:cNvPr id="325" name="文本框 324">
              <a:extLst>
                <a:ext uri="{FF2B5EF4-FFF2-40B4-BE49-F238E27FC236}">
                  <a16:creationId xmlns:a16="http://schemas.microsoft.com/office/drawing/2014/main" id="{D70A812B-1B78-4FDE-9135-2BC07BCC3B13}"/>
                </a:ext>
              </a:extLst>
            </p:cNvPr>
            <p:cNvSpPr txBox="1"/>
            <p:nvPr/>
          </p:nvSpPr>
          <p:spPr>
            <a:xfrm rot="16200000">
              <a:off x="1332851"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2500</a:t>
              </a:r>
              <a:endParaRPr lang="zh-CN" altLang="en-US" sz="800" dirty="0">
                <a:latin typeface="Arial" panose="020B0604020202020204" pitchFamily="34" charset="0"/>
                <a:cs typeface="Arial" panose="020B0604020202020204" pitchFamily="34" charset="0"/>
              </a:endParaRPr>
            </a:p>
          </p:txBody>
        </p:sp>
        <p:sp>
          <p:nvSpPr>
            <p:cNvPr id="326" name="文本框 325">
              <a:extLst>
                <a:ext uri="{FF2B5EF4-FFF2-40B4-BE49-F238E27FC236}">
                  <a16:creationId xmlns:a16="http://schemas.microsoft.com/office/drawing/2014/main" id="{08F6CA75-2492-44A4-8C29-7784CF5AB3C0}"/>
                </a:ext>
              </a:extLst>
            </p:cNvPr>
            <p:cNvSpPr txBox="1"/>
            <p:nvPr/>
          </p:nvSpPr>
          <p:spPr>
            <a:xfrm rot="16200000">
              <a:off x="1423904"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3000</a:t>
              </a:r>
              <a:endParaRPr lang="zh-CN" altLang="en-US" sz="800" dirty="0">
                <a:latin typeface="Arial" panose="020B0604020202020204" pitchFamily="34" charset="0"/>
                <a:cs typeface="Arial" panose="020B0604020202020204" pitchFamily="34" charset="0"/>
              </a:endParaRPr>
            </a:p>
          </p:txBody>
        </p:sp>
        <p:sp>
          <p:nvSpPr>
            <p:cNvPr id="327" name="文本框 326">
              <a:extLst>
                <a:ext uri="{FF2B5EF4-FFF2-40B4-BE49-F238E27FC236}">
                  <a16:creationId xmlns:a16="http://schemas.microsoft.com/office/drawing/2014/main" id="{F9E11CB3-206F-4A5B-AD12-B65CB93C4479}"/>
                </a:ext>
              </a:extLst>
            </p:cNvPr>
            <p:cNvSpPr txBox="1"/>
            <p:nvPr/>
          </p:nvSpPr>
          <p:spPr>
            <a:xfrm rot="16200000">
              <a:off x="1514957"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3500</a:t>
              </a:r>
              <a:endParaRPr lang="zh-CN" altLang="en-US" sz="800" dirty="0">
                <a:latin typeface="Arial" panose="020B0604020202020204" pitchFamily="34" charset="0"/>
                <a:cs typeface="Arial" panose="020B0604020202020204" pitchFamily="34" charset="0"/>
              </a:endParaRPr>
            </a:p>
          </p:txBody>
        </p:sp>
        <p:sp>
          <p:nvSpPr>
            <p:cNvPr id="328" name="文本框 327">
              <a:extLst>
                <a:ext uri="{FF2B5EF4-FFF2-40B4-BE49-F238E27FC236}">
                  <a16:creationId xmlns:a16="http://schemas.microsoft.com/office/drawing/2014/main" id="{893528BE-6DF5-4BF0-BCAF-118D1AA32222}"/>
                </a:ext>
              </a:extLst>
            </p:cNvPr>
            <p:cNvSpPr txBox="1"/>
            <p:nvPr/>
          </p:nvSpPr>
          <p:spPr>
            <a:xfrm rot="16200000">
              <a:off x="1606010"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4000</a:t>
              </a:r>
              <a:endParaRPr lang="zh-CN" altLang="en-US" sz="800" dirty="0">
                <a:latin typeface="Arial" panose="020B0604020202020204" pitchFamily="34" charset="0"/>
                <a:cs typeface="Arial" panose="020B0604020202020204" pitchFamily="34" charset="0"/>
              </a:endParaRPr>
            </a:p>
          </p:txBody>
        </p:sp>
        <p:sp>
          <p:nvSpPr>
            <p:cNvPr id="329" name="文本框 328">
              <a:extLst>
                <a:ext uri="{FF2B5EF4-FFF2-40B4-BE49-F238E27FC236}">
                  <a16:creationId xmlns:a16="http://schemas.microsoft.com/office/drawing/2014/main" id="{28ECEF60-0312-4AC3-A50F-524FA27B29DD}"/>
                </a:ext>
              </a:extLst>
            </p:cNvPr>
            <p:cNvSpPr txBox="1"/>
            <p:nvPr/>
          </p:nvSpPr>
          <p:spPr>
            <a:xfrm rot="16200000">
              <a:off x="1697063" y="3912806"/>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4500</a:t>
              </a:r>
              <a:endParaRPr lang="zh-CN" altLang="en-US" sz="800" dirty="0">
                <a:latin typeface="Arial" panose="020B0604020202020204" pitchFamily="34" charset="0"/>
                <a:cs typeface="Arial" panose="020B0604020202020204" pitchFamily="34" charset="0"/>
              </a:endParaRPr>
            </a:p>
          </p:txBody>
        </p:sp>
        <p:sp>
          <p:nvSpPr>
            <p:cNvPr id="330" name="文本框 329">
              <a:extLst>
                <a:ext uri="{FF2B5EF4-FFF2-40B4-BE49-F238E27FC236}">
                  <a16:creationId xmlns:a16="http://schemas.microsoft.com/office/drawing/2014/main" id="{206311C5-1756-4D9B-9B99-A974F236BD64}"/>
                </a:ext>
              </a:extLst>
            </p:cNvPr>
            <p:cNvSpPr txBox="1"/>
            <p:nvPr/>
          </p:nvSpPr>
          <p:spPr>
            <a:xfrm rot="16200000">
              <a:off x="1788112" y="3912805"/>
              <a:ext cx="454253"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5000</a:t>
              </a:r>
              <a:endParaRPr lang="zh-CN" altLang="en-US" sz="800" dirty="0">
                <a:latin typeface="Arial" panose="020B0604020202020204" pitchFamily="34" charset="0"/>
                <a:cs typeface="Arial" panose="020B0604020202020204" pitchFamily="34" charset="0"/>
              </a:endParaRPr>
            </a:p>
          </p:txBody>
        </p:sp>
      </p:grpSp>
      <p:sp>
        <p:nvSpPr>
          <p:cNvPr id="252" name="文本框 251">
            <a:extLst>
              <a:ext uri="{FF2B5EF4-FFF2-40B4-BE49-F238E27FC236}">
                <a16:creationId xmlns:a16="http://schemas.microsoft.com/office/drawing/2014/main" id="{D37E916C-0CA2-4C45-9F15-F8E8876C77F2}"/>
              </a:ext>
            </a:extLst>
          </p:cNvPr>
          <p:cNvSpPr txBox="1"/>
          <p:nvPr/>
        </p:nvSpPr>
        <p:spPr>
          <a:xfrm>
            <a:off x="-7166" y="6156"/>
            <a:ext cx="1896752"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Supplementary Figure 3</a:t>
            </a:r>
          </a:p>
        </p:txBody>
      </p:sp>
      <p:pic>
        <p:nvPicPr>
          <p:cNvPr id="5" name="图片 4">
            <a:extLst>
              <a:ext uri="{FF2B5EF4-FFF2-40B4-BE49-F238E27FC236}">
                <a16:creationId xmlns:a16="http://schemas.microsoft.com/office/drawing/2014/main" id="{8835F68E-52B2-C88D-43AA-AB199DCFB9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000" y="655200"/>
            <a:ext cx="1502667" cy="1124714"/>
          </a:xfrm>
          <a:prstGeom prst="rect">
            <a:avLst/>
          </a:prstGeom>
        </p:spPr>
      </p:pic>
      <p:pic>
        <p:nvPicPr>
          <p:cNvPr id="9" name="图片 8">
            <a:extLst>
              <a:ext uri="{FF2B5EF4-FFF2-40B4-BE49-F238E27FC236}">
                <a16:creationId xmlns:a16="http://schemas.microsoft.com/office/drawing/2014/main" id="{A0AF9E9D-E6FC-9295-EEB6-D7249E0C55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8000" y="655200"/>
            <a:ext cx="1502667" cy="1124714"/>
          </a:xfrm>
          <a:prstGeom prst="rect">
            <a:avLst/>
          </a:prstGeom>
        </p:spPr>
      </p:pic>
      <p:pic>
        <p:nvPicPr>
          <p:cNvPr id="13" name="图片 12">
            <a:extLst>
              <a:ext uri="{FF2B5EF4-FFF2-40B4-BE49-F238E27FC236}">
                <a16:creationId xmlns:a16="http://schemas.microsoft.com/office/drawing/2014/main" id="{C79C3308-714F-AEB1-2673-F349A8376C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28000" y="655200"/>
            <a:ext cx="1502667" cy="1124714"/>
          </a:xfrm>
          <a:prstGeom prst="rect">
            <a:avLst/>
          </a:prstGeom>
        </p:spPr>
      </p:pic>
      <p:pic>
        <p:nvPicPr>
          <p:cNvPr id="24" name="图片 23">
            <a:extLst>
              <a:ext uri="{FF2B5EF4-FFF2-40B4-BE49-F238E27FC236}">
                <a16:creationId xmlns:a16="http://schemas.microsoft.com/office/drawing/2014/main" id="{486944D3-9D91-790C-03B5-34D39E8423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68000" y="655200"/>
            <a:ext cx="1502667" cy="1124714"/>
          </a:xfrm>
          <a:prstGeom prst="rect">
            <a:avLst/>
          </a:prstGeom>
        </p:spPr>
      </p:pic>
      <p:pic>
        <p:nvPicPr>
          <p:cNvPr id="26" name="图片 25">
            <a:extLst>
              <a:ext uri="{FF2B5EF4-FFF2-40B4-BE49-F238E27FC236}">
                <a16:creationId xmlns:a16="http://schemas.microsoft.com/office/drawing/2014/main" id="{3D2AA397-B5AA-FDCB-7030-E18131D6AD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8000" y="1749600"/>
            <a:ext cx="1502667" cy="1124714"/>
          </a:xfrm>
          <a:prstGeom prst="rect">
            <a:avLst/>
          </a:prstGeom>
        </p:spPr>
      </p:pic>
      <p:pic>
        <p:nvPicPr>
          <p:cNvPr id="30" name="图片 29">
            <a:extLst>
              <a:ext uri="{FF2B5EF4-FFF2-40B4-BE49-F238E27FC236}">
                <a16:creationId xmlns:a16="http://schemas.microsoft.com/office/drawing/2014/main" id="{671C2325-2E36-C215-D124-51125DF2974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88000" y="1749600"/>
            <a:ext cx="1502667" cy="1124714"/>
          </a:xfrm>
          <a:prstGeom prst="rect">
            <a:avLst/>
          </a:prstGeom>
        </p:spPr>
      </p:pic>
      <p:pic>
        <p:nvPicPr>
          <p:cNvPr id="33" name="图片 32">
            <a:extLst>
              <a:ext uri="{FF2B5EF4-FFF2-40B4-BE49-F238E27FC236}">
                <a16:creationId xmlns:a16="http://schemas.microsoft.com/office/drawing/2014/main" id="{D397D657-C8FE-2259-65D6-B01DC002B32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28000" y="1749600"/>
            <a:ext cx="1502667" cy="1124714"/>
          </a:xfrm>
          <a:prstGeom prst="rect">
            <a:avLst/>
          </a:prstGeom>
        </p:spPr>
      </p:pic>
      <p:pic>
        <p:nvPicPr>
          <p:cNvPr id="37" name="图片 36">
            <a:extLst>
              <a:ext uri="{FF2B5EF4-FFF2-40B4-BE49-F238E27FC236}">
                <a16:creationId xmlns:a16="http://schemas.microsoft.com/office/drawing/2014/main" id="{22C445E4-00F5-0682-BE12-EABB5C44B9B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68000" y="1749600"/>
            <a:ext cx="1502667" cy="1124714"/>
          </a:xfrm>
          <a:prstGeom prst="rect">
            <a:avLst/>
          </a:prstGeom>
        </p:spPr>
      </p:pic>
      <p:pic>
        <p:nvPicPr>
          <p:cNvPr id="41" name="图片 40">
            <a:extLst>
              <a:ext uri="{FF2B5EF4-FFF2-40B4-BE49-F238E27FC236}">
                <a16:creationId xmlns:a16="http://schemas.microsoft.com/office/drawing/2014/main" id="{362F96D9-C9FF-3C06-5989-9BA99B07E51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000" y="2836800"/>
            <a:ext cx="1502667" cy="1124714"/>
          </a:xfrm>
          <a:prstGeom prst="rect">
            <a:avLst/>
          </a:prstGeom>
        </p:spPr>
      </p:pic>
      <p:pic>
        <p:nvPicPr>
          <p:cNvPr id="45" name="图片 44">
            <a:extLst>
              <a:ext uri="{FF2B5EF4-FFF2-40B4-BE49-F238E27FC236}">
                <a16:creationId xmlns:a16="http://schemas.microsoft.com/office/drawing/2014/main" id="{84D3C741-7C3F-D6BA-27B9-24258EE4A82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088000" y="2836800"/>
            <a:ext cx="1502667" cy="1124714"/>
          </a:xfrm>
          <a:prstGeom prst="rect">
            <a:avLst/>
          </a:prstGeom>
        </p:spPr>
      </p:pic>
      <p:pic>
        <p:nvPicPr>
          <p:cNvPr id="51" name="图片 50">
            <a:extLst>
              <a:ext uri="{FF2B5EF4-FFF2-40B4-BE49-F238E27FC236}">
                <a16:creationId xmlns:a16="http://schemas.microsoft.com/office/drawing/2014/main" id="{54EFEA92-C77C-68A7-5F42-752335D6D0B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28000" y="2836800"/>
            <a:ext cx="1502667" cy="1124714"/>
          </a:xfrm>
          <a:prstGeom prst="rect">
            <a:avLst/>
          </a:prstGeom>
        </p:spPr>
      </p:pic>
      <p:pic>
        <p:nvPicPr>
          <p:cNvPr id="53" name="图片 52">
            <a:extLst>
              <a:ext uri="{FF2B5EF4-FFF2-40B4-BE49-F238E27FC236}">
                <a16:creationId xmlns:a16="http://schemas.microsoft.com/office/drawing/2014/main" id="{1F806E94-738B-F174-D385-482A4A5E2A6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968000" y="2836800"/>
            <a:ext cx="1502667" cy="1124714"/>
          </a:xfrm>
          <a:prstGeom prst="rect">
            <a:avLst/>
          </a:prstGeom>
        </p:spPr>
      </p:pic>
      <p:grpSp>
        <p:nvGrpSpPr>
          <p:cNvPr id="203" name="组合 202">
            <a:extLst>
              <a:ext uri="{FF2B5EF4-FFF2-40B4-BE49-F238E27FC236}">
                <a16:creationId xmlns:a16="http://schemas.microsoft.com/office/drawing/2014/main" id="{85916CE2-7F8E-6984-360A-BA3A2D50B188}"/>
              </a:ext>
            </a:extLst>
          </p:cNvPr>
          <p:cNvGrpSpPr/>
          <p:nvPr/>
        </p:nvGrpSpPr>
        <p:grpSpPr>
          <a:xfrm>
            <a:off x="-18505" y="4452937"/>
            <a:ext cx="2366435" cy="1834296"/>
            <a:chOff x="-18505" y="4452937"/>
            <a:chExt cx="2366435" cy="1834296"/>
          </a:xfrm>
        </p:grpSpPr>
        <p:sp>
          <p:nvSpPr>
            <p:cNvPr id="54" name="文本框 53">
              <a:extLst>
                <a:ext uri="{FF2B5EF4-FFF2-40B4-BE49-F238E27FC236}">
                  <a16:creationId xmlns:a16="http://schemas.microsoft.com/office/drawing/2014/main" id="{C56A2021-03F0-49FC-AD63-3BADBDB4662A}"/>
                </a:ext>
              </a:extLst>
            </p:cNvPr>
            <p:cNvSpPr txBox="1"/>
            <p:nvPr/>
          </p:nvSpPr>
          <p:spPr>
            <a:xfrm>
              <a:off x="977543" y="6071789"/>
              <a:ext cx="832279" cy="215444"/>
            </a:xfrm>
            <a:prstGeom prst="rect">
              <a:avLst/>
            </a:prstGeom>
            <a:noFill/>
          </p:spPr>
          <p:txBody>
            <a:bodyPr wrap="none" rtlCol="0">
              <a:spAutoFit/>
            </a:bodyPr>
            <a:lstStyle/>
            <a:p>
              <a:r>
                <a:rPr lang="en-US" altLang="zh-CN" sz="800" b="1" dirty="0">
                  <a:latin typeface="Arial" panose="020B0604020202020204" pitchFamily="34" charset="0"/>
                  <a:cs typeface="Arial" panose="020B0604020202020204" pitchFamily="34" charset="0"/>
                </a:rPr>
                <a:t>PC1 (43.54%)</a:t>
              </a:r>
              <a:endParaRPr lang="zh-CN" altLang="en-US" sz="800" b="1" dirty="0">
                <a:latin typeface="Arial" panose="020B0604020202020204" pitchFamily="34" charset="0"/>
                <a:cs typeface="Arial" panose="020B0604020202020204" pitchFamily="34" charset="0"/>
              </a:endParaRPr>
            </a:p>
          </p:txBody>
        </p:sp>
        <p:sp>
          <p:nvSpPr>
            <p:cNvPr id="47" name="文本框 46">
              <a:extLst>
                <a:ext uri="{FF2B5EF4-FFF2-40B4-BE49-F238E27FC236}">
                  <a16:creationId xmlns:a16="http://schemas.microsoft.com/office/drawing/2014/main" id="{A3B1BE3E-B04B-4CED-ACDB-CF546902C072}"/>
                </a:ext>
              </a:extLst>
            </p:cNvPr>
            <p:cNvSpPr txBox="1"/>
            <p:nvPr/>
          </p:nvSpPr>
          <p:spPr>
            <a:xfrm>
              <a:off x="126780" y="4668807"/>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0.10</a:t>
              </a:r>
              <a:endParaRPr lang="zh-CN" altLang="en-US" sz="800" dirty="0">
                <a:latin typeface="Arial" panose="020B0604020202020204" pitchFamily="34" charset="0"/>
                <a:cs typeface="Arial" panose="020B0604020202020204" pitchFamily="34" charset="0"/>
              </a:endParaRPr>
            </a:p>
          </p:txBody>
        </p:sp>
        <p:sp>
          <p:nvSpPr>
            <p:cNvPr id="517" name="文本框 516">
              <a:extLst>
                <a:ext uri="{FF2B5EF4-FFF2-40B4-BE49-F238E27FC236}">
                  <a16:creationId xmlns:a16="http://schemas.microsoft.com/office/drawing/2014/main" id="{19E03E89-9716-4639-B590-9960A6F2E009}"/>
                </a:ext>
              </a:extLst>
            </p:cNvPr>
            <p:cNvSpPr txBox="1"/>
            <p:nvPr/>
          </p:nvSpPr>
          <p:spPr>
            <a:xfrm>
              <a:off x="126780" y="4995277"/>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528" name="文本框 527">
              <a:extLst>
                <a:ext uri="{FF2B5EF4-FFF2-40B4-BE49-F238E27FC236}">
                  <a16:creationId xmlns:a16="http://schemas.microsoft.com/office/drawing/2014/main" id="{235D6F63-FA06-4C5B-8F96-AE1E6122BC98}"/>
                </a:ext>
              </a:extLst>
            </p:cNvPr>
            <p:cNvSpPr txBox="1"/>
            <p:nvPr/>
          </p:nvSpPr>
          <p:spPr>
            <a:xfrm>
              <a:off x="47712" y="5639247"/>
              <a:ext cx="466505"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48" name="文本框 47">
              <a:extLst>
                <a:ext uri="{FF2B5EF4-FFF2-40B4-BE49-F238E27FC236}">
                  <a16:creationId xmlns:a16="http://schemas.microsoft.com/office/drawing/2014/main" id="{7955FE74-58FE-4344-8B61-F86D44FF41C9}"/>
                </a:ext>
              </a:extLst>
            </p:cNvPr>
            <p:cNvSpPr txBox="1"/>
            <p:nvPr/>
          </p:nvSpPr>
          <p:spPr>
            <a:xfrm>
              <a:off x="367426" y="5904871"/>
              <a:ext cx="420308" cy="215444"/>
            </a:xfrm>
            <a:prstGeom prst="rect">
              <a:avLst/>
            </a:prstGeom>
            <a:noFill/>
          </p:spPr>
          <p:txBody>
            <a:bodyPr wrap="none" rtlCol="0">
              <a:spAutoFit/>
            </a:bodyPr>
            <a:lstStyle/>
            <a:p>
              <a:r>
                <a:rPr lang="en-US" altLang="zh-CN" sz="800" dirty="0">
                  <a:latin typeface="Arial" panose="020B0604020202020204" pitchFamily="34" charset="0"/>
                  <a:cs typeface="Arial" panose="020B0604020202020204" pitchFamily="34" charset="0"/>
                </a:rPr>
                <a:t>-0.10</a:t>
              </a:r>
              <a:endParaRPr lang="zh-CN" altLang="en-US" sz="800" dirty="0">
                <a:latin typeface="Arial" panose="020B0604020202020204" pitchFamily="34" charset="0"/>
                <a:cs typeface="Arial" panose="020B0604020202020204" pitchFamily="34" charset="0"/>
              </a:endParaRPr>
            </a:p>
          </p:txBody>
        </p:sp>
        <p:sp>
          <p:nvSpPr>
            <p:cNvPr id="529" name="文本框 528">
              <a:extLst>
                <a:ext uri="{FF2B5EF4-FFF2-40B4-BE49-F238E27FC236}">
                  <a16:creationId xmlns:a16="http://schemas.microsoft.com/office/drawing/2014/main" id="{175C6F77-2926-4DF7-BF93-2336F89424C1}"/>
                </a:ext>
              </a:extLst>
            </p:cNvPr>
            <p:cNvSpPr txBox="1"/>
            <p:nvPr/>
          </p:nvSpPr>
          <p:spPr>
            <a:xfrm>
              <a:off x="1135416" y="5904871"/>
              <a:ext cx="387437"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0.00</a:t>
              </a:r>
              <a:endParaRPr lang="zh-CN" altLang="en-US" sz="800" dirty="0">
                <a:latin typeface="Arial" panose="020B0604020202020204" pitchFamily="34" charset="0"/>
                <a:cs typeface="Arial" panose="020B0604020202020204" pitchFamily="34" charset="0"/>
              </a:endParaRPr>
            </a:p>
          </p:txBody>
        </p:sp>
        <p:sp>
          <p:nvSpPr>
            <p:cNvPr id="530" name="文本框 529">
              <a:extLst>
                <a:ext uri="{FF2B5EF4-FFF2-40B4-BE49-F238E27FC236}">
                  <a16:creationId xmlns:a16="http://schemas.microsoft.com/office/drawing/2014/main" id="{D5A2CE19-F4DA-4234-9E3F-63719EF2520B}"/>
                </a:ext>
              </a:extLst>
            </p:cNvPr>
            <p:cNvSpPr txBox="1"/>
            <p:nvPr/>
          </p:nvSpPr>
          <p:spPr>
            <a:xfrm>
              <a:off x="1889586" y="5904871"/>
              <a:ext cx="387437"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0.10</a:t>
              </a:r>
              <a:endParaRPr lang="zh-CN" altLang="en-US" sz="800" dirty="0">
                <a:latin typeface="Arial" panose="020B0604020202020204" pitchFamily="34" charset="0"/>
                <a:cs typeface="Arial" panose="020B0604020202020204" pitchFamily="34" charset="0"/>
              </a:endParaRPr>
            </a:p>
          </p:txBody>
        </p:sp>
        <p:sp>
          <p:nvSpPr>
            <p:cNvPr id="55" name="文本框 54">
              <a:extLst>
                <a:ext uri="{FF2B5EF4-FFF2-40B4-BE49-F238E27FC236}">
                  <a16:creationId xmlns:a16="http://schemas.microsoft.com/office/drawing/2014/main" id="{58B465B1-44E7-46A2-AB36-CC5E7A7A1B5E}"/>
                </a:ext>
              </a:extLst>
            </p:cNvPr>
            <p:cNvSpPr txBox="1"/>
            <p:nvPr/>
          </p:nvSpPr>
          <p:spPr>
            <a:xfrm rot="10800000">
              <a:off x="-18505" y="4905383"/>
              <a:ext cx="307777" cy="739946"/>
            </a:xfrm>
            <a:prstGeom prst="rect">
              <a:avLst/>
            </a:prstGeom>
            <a:noFill/>
          </p:spPr>
          <p:txBody>
            <a:bodyPr vert="eaVert" wrap="none" rtlCol="0">
              <a:spAutoFit/>
            </a:bodyPr>
            <a:lstStyle/>
            <a:p>
              <a:r>
                <a:rPr lang="en-US" altLang="zh-CN" sz="800" b="1" dirty="0">
                  <a:latin typeface="Arial" panose="020B0604020202020204" pitchFamily="34" charset="0"/>
                  <a:cs typeface="Arial" panose="020B0604020202020204" pitchFamily="34" charset="0"/>
                </a:rPr>
                <a:t>PC2 (26.83%)</a:t>
              </a:r>
              <a:endParaRPr lang="zh-CN" altLang="en-US" sz="800" b="1" dirty="0">
                <a:latin typeface="Arial" panose="020B0604020202020204" pitchFamily="34" charset="0"/>
                <a:cs typeface="Arial" panose="020B0604020202020204" pitchFamily="34" charset="0"/>
              </a:endParaRPr>
            </a:p>
          </p:txBody>
        </p:sp>
        <p:sp>
          <p:nvSpPr>
            <p:cNvPr id="63" name="文本框 62">
              <a:extLst>
                <a:ext uri="{FF2B5EF4-FFF2-40B4-BE49-F238E27FC236}">
                  <a16:creationId xmlns:a16="http://schemas.microsoft.com/office/drawing/2014/main" id="{973BD252-F49F-4A68-88A7-B1091D29794E}"/>
                </a:ext>
              </a:extLst>
            </p:cNvPr>
            <p:cNvSpPr txBox="1"/>
            <p:nvPr/>
          </p:nvSpPr>
          <p:spPr>
            <a:xfrm>
              <a:off x="960264" y="4452937"/>
              <a:ext cx="862737" cy="215444"/>
            </a:xfrm>
            <a:prstGeom prst="rect">
              <a:avLst/>
            </a:prstGeom>
            <a:noFill/>
          </p:spPr>
          <p:txBody>
            <a:bodyPr wrap="none" rtlCol="0">
              <a:spAutoFit/>
            </a:bodyPr>
            <a:lstStyle/>
            <a:p>
              <a:r>
                <a:rPr lang="en-US" altLang="zh-CN" sz="800" b="1" dirty="0">
                  <a:latin typeface="Arial" panose="020B0604020202020204" pitchFamily="34" charset="0"/>
                  <a:cs typeface="Arial" panose="020B0604020202020204" pitchFamily="34" charset="0"/>
                </a:rPr>
                <a:t>Isotype (BCR)</a:t>
              </a:r>
              <a:endParaRPr lang="zh-CN" altLang="en-US" sz="800" b="1" dirty="0">
                <a:latin typeface="Arial" panose="020B0604020202020204" pitchFamily="34" charset="0"/>
                <a:cs typeface="Arial" panose="020B0604020202020204" pitchFamily="34" charset="0"/>
              </a:endParaRPr>
            </a:p>
          </p:txBody>
        </p:sp>
        <p:pic>
          <p:nvPicPr>
            <p:cNvPr id="192" name="图片 191">
              <a:extLst>
                <a:ext uri="{FF2B5EF4-FFF2-40B4-BE49-F238E27FC236}">
                  <a16:creationId xmlns:a16="http://schemas.microsoft.com/office/drawing/2014/main" id="{58095A19-0851-54A3-C4DC-EAE6E57FC1E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49200" y="4539600"/>
              <a:ext cx="1998730" cy="1469901"/>
            </a:xfrm>
            <a:prstGeom prst="rect">
              <a:avLst/>
            </a:prstGeom>
          </p:spPr>
        </p:pic>
        <p:sp>
          <p:nvSpPr>
            <p:cNvPr id="332" name="文本框 331">
              <a:extLst>
                <a:ext uri="{FF2B5EF4-FFF2-40B4-BE49-F238E27FC236}">
                  <a16:creationId xmlns:a16="http://schemas.microsoft.com/office/drawing/2014/main" id="{D71D6359-3441-C1CD-26B9-EAFA20076C46}"/>
                </a:ext>
              </a:extLst>
            </p:cNvPr>
            <p:cNvSpPr txBox="1"/>
            <p:nvPr/>
          </p:nvSpPr>
          <p:spPr>
            <a:xfrm>
              <a:off x="126780" y="5312777"/>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0.00</a:t>
              </a:r>
              <a:endParaRPr lang="zh-CN" altLang="en-US" sz="800" dirty="0">
                <a:latin typeface="Arial" panose="020B0604020202020204" pitchFamily="34" charset="0"/>
                <a:cs typeface="Arial" panose="020B0604020202020204" pitchFamily="34" charset="0"/>
              </a:endParaRPr>
            </a:p>
          </p:txBody>
        </p:sp>
      </p:grpSp>
      <p:grpSp>
        <p:nvGrpSpPr>
          <p:cNvPr id="204" name="组合 203">
            <a:extLst>
              <a:ext uri="{FF2B5EF4-FFF2-40B4-BE49-F238E27FC236}">
                <a16:creationId xmlns:a16="http://schemas.microsoft.com/office/drawing/2014/main" id="{7B9CCC6B-BF59-9DDC-06DC-DD6E2C0642BB}"/>
              </a:ext>
            </a:extLst>
          </p:cNvPr>
          <p:cNvGrpSpPr/>
          <p:nvPr/>
        </p:nvGrpSpPr>
        <p:grpSpPr>
          <a:xfrm>
            <a:off x="2247361" y="4452937"/>
            <a:ext cx="2354169" cy="1834296"/>
            <a:chOff x="2247361" y="4452937"/>
            <a:chExt cx="2354169" cy="1834296"/>
          </a:xfrm>
        </p:grpSpPr>
        <p:sp>
          <p:nvSpPr>
            <p:cNvPr id="563" name="文本框 562">
              <a:extLst>
                <a:ext uri="{FF2B5EF4-FFF2-40B4-BE49-F238E27FC236}">
                  <a16:creationId xmlns:a16="http://schemas.microsoft.com/office/drawing/2014/main" id="{62DB7C82-4121-405D-BD57-DC3B287D3378}"/>
                </a:ext>
              </a:extLst>
            </p:cNvPr>
            <p:cNvSpPr txBox="1"/>
            <p:nvPr/>
          </p:nvSpPr>
          <p:spPr>
            <a:xfrm>
              <a:off x="3098182" y="6071789"/>
              <a:ext cx="832279" cy="215444"/>
            </a:xfrm>
            <a:prstGeom prst="rect">
              <a:avLst/>
            </a:prstGeom>
            <a:noFill/>
          </p:spPr>
          <p:txBody>
            <a:bodyPr wrap="none" rtlCol="0">
              <a:spAutoFit/>
            </a:bodyPr>
            <a:lstStyle/>
            <a:p>
              <a:r>
                <a:rPr lang="en-US" altLang="zh-CN" sz="800" b="1" dirty="0">
                  <a:latin typeface="Arial" panose="020B0604020202020204" pitchFamily="34" charset="0"/>
                  <a:cs typeface="Arial" panose="020B0604020202020204" pitchFamily="34" charset="0"/>
                </a:rPr>
                <a:t>PC1 (43.54%)</a:t>
              </a:r>
              <a:endParaRPr lang="zh-CN" altLang="en-US" sz="800" b="1" dirty="0">
                <a:latin typeface="Arial" panose="020B0604020202020204" pitchFamily="34" charset="0"/>
                <a:cs typeface="Arial" panose="020B0604020202020204" pitchFamily="34" charset="0"/>
              </a:endParaRPr>
            </a:p>
          </p:txBody>
        </p:sp>
        <p:sp>
          <p:nvSpPr>
            <p:cNvPr id="723" name="文本框 722">
              <a:extLst>
                <a:ext uri="{FF2B5EF4-FFF2-40B4-BE49-F238E27FC236}">
                  <a16:creationId xmlns:a16="http://schemas.microsoft.com/office/drawing/2014/main" id="{1213ADF8-7AE0-4C9F-AC8F-356B88D809AA}"/>
                </a:ext>
              </a:extLst>
            </p:cNvPr>
            <p:cNvSpPr txBox="1"/>
            <p:nvPr/>
          </p:nvSpPr>
          <p:spPr>
            <a:xfrm>
              <a:off x="2940286" y="4452937"/>
              <a:ext cx="1148071" cy="215444"/>
            </a:xfrm>
            <a:prstGeom prst="rect">
              <a:avLst/>
            </a:prstGeom>
            <a:noFill/>
          </p:spPr>
          <p:txBody>
            <a:bodyPr wrap="none" rtlCol="0">
              <a:spAutoFit/>
            </a:bodyPr>
            <a:lstStyle/>
            <a:p>
              <a:r>
                <a:rPr lang="en-US" altLang="zh-CN" sz="800" b="1" dirty="0">
                  <a:latin typeface="Arial" panose="020B0604020202020204" pitchFamily="34" charset="0"/>
                  <a:cs typeface="Arial" panose="020B0604020202020204" pitchFamily="34" charset="0"/>
                </a:rPr>
                <a:t>Tissue group (BCR)</a:t>
              </a:r>
              <a:endParaRPr lang="zh-CN" altLang="en-US" sz="800" b="1" dirty="0">
                <a:latin typeface="Arial" panose="020B0604020202020204" pitchFamily="34" charset="0"/>
                <a:cs typeface="Arial" panose="020B0604020202020204" pitchFamily="34" charset="0"/>
              </a:endParaRPr>
            </a:p>
          </p:txBody>
        </p:sp>
        <p:sp>
          <p:nvSpPr>
            <p:cNvPr id="267" name="文本框 266">
              <a:extLst>
                <a:ext uri="{FF2B5EF4-FFF2-40B4-BE49-F238E27FC236}">
                  <a16:creationId xmlns:a16="http://schemas.microsoft.com/office/drawing/2014/main" id="{C57771D3-3B2F-417B-B15A-D56720872A87}"/>
                </a:ext>
              </a:extLst>
            </p:cNvPr>
            <p:cNvSpPr txBox="1"/>
            <p:nvPr/>
          </p:nvSpPr>
          <p:spPr>
            <a:xfrm rot="10800000">
              <a:off x="2247361" y="4905383"/>
              <a:ext cx="307777" cy="739946"/>
            </a:xfrm>
            <a:prstGeom prst="rect">
              <a:avLst/>
            </a:prstGeom>
            <a:noFill/>
          </p:spPr>
          <p:txBody>
            <a:bodyPr vert="eaVert" wrap="none" rtlCol="0">
              <a:spAutoFit/>
            </a:bodyPr>
            <a:lstStyle/>
            <a:p>
              <a:r>
                <a:rPr lang="en-US" altLang="zh-CN" sz="800" b="1" dirty="0">
                  <a:latin typeface="Arial" panose="020B0604020202020204" pitchFamily="34" charset="0"/>
                  <a:cs typeface="Arial" panose="020B0604020202020204" pitchFamily="34" charset="0"/>
                </a:rPr>
                <a:t>PC2 (26.83%)</a:t>
              </a:r>
              <a:endParaRPr lang="zh-CN" altLang="en-US" sz="800" b="1" dirty="0">
                <a:latin typeface="Arial" panose="020B0604020202020204" pitchFamily="34" charset="0"/>
                <a:cs typeface="Arial" panose="020B0604020202020204" pitchFamily="34" charset="0"/>
              </a:endParaRPr>
            </a:p>
          </p:txBody>
        </p:sp>
        <p:pic>
          <p:nvPicPr>
            <p:cNvPr id="194" name="图片 193">
              <a:extLst>
                <a:ext uri="{FF2B5EF4-FFF2-40B4-BE49-F238E27FC236}">
                  <a16:creationId xmlns:a16="http://schemas.microsoft.com/office/drawing/2014/main" id="{942FC8A7-1A15-CAF4-4B0E-019DA7F159A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602800" y="4539600"/>
              <a:ext cx="1998730" cy="1469901"/>
            </a:xfrm>
            <a:prstGeom prst="rect">
              <a:avLst/>
            </a:prstGeom>
          </p:spPr>
        </p:pic>
        <p:sp>
          <p:nvSpPr>
            <p:cNvPr id="333" name="文本框 332">
              <a:extLst>
                <a:ext uri="{FF2B5EF4-FFF2-40B4-BE49-F238E27FC236}">
                  <a16:creationId xmlns:a16="http://schemas.microsoft.com/office/drawing/2014/main" id="{4A565B16-B3E8-B5C3-BA8F-D94CB0FF70B1}"/>
                </a:ext>
              </a:extLst>
            </p:cNvPr>
            <p:cNvSpPr txBox="1"/>
            <p:nvPr/>
          </p:nvSpPr>
          <p:spPr>
            <a:xfrm>
              <a:off x="2381030" y="4662457"/>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0.10</a:t>
              </a:r>
              <a:endParaRPr lang="zh-CN" altLang="en-US" sz="800" dirty="0">
                <a:latin typeface="Arial" panose="020B0604020202020204" pitchFamily="34" charset="0"/>
                <a:cs typeface="Arial" panose="020B0604020202020204" pitchFamily="34" charset="0"/>
              </a:endParaRPr>
            </a:p>
          </p:txBody>
        </p:sp>
        <p:sp>
          <p:nvSpPr>
            <p:cNvPr id="334" name="文本框 333">
              <a:extLst>
                <a:ext uri="{FF2B5EF4-FFF2-40B4-BE49-F238E27FC236}">
                  <a16:creationId xmlns:a16="http://schemas.microsoft.com/office/drawing/2014/main" id="{A733C868-E64F-8D2B-C53F-FAEBD08C5CB2}"/>
                </a:ext>
              </a:extLst>
            </p:cNvPr>
            <p:cNvSpPr txBox="1"/>
            <p:nvPr/>
          </p:nvSpPr>
          <p:spPr>
            <a:xfrm>
              <a:off x="2381030" y="4988927"/>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335" name="文本框 334">
              <a:extLst>
                <a:ext uri="{FF2B5EF4-FFF2-40B4-BE49-F238E27FC236}">
                  <a16:creationId xmlns:a16="http://schemas.microsoft.com/office/drawing/2014/main" id="{19F84CFD-EB26-27F7-D726-7143E7434B0B}"/>
                </a:ext>
              </a:extLst>
            </p:cNvPr>
            <p:cNvSpPr txBox="1"/>
            <p:nvPr/>
          </p:nvSpPr>
          <p:spPr>
            <a:xfrm>
              <a:off x="2301962" y="5632897"/>
              <a:ext cx="466505"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336" name="文本框 335">
              <a:extLst>
                <a:ext uri="{FF2B5EF4-FFF2-40B4-BE49-F238E27FC236}">
                  <a16:creationId xmlns:a16="http://schemas.microsoft.com/office/drawing/2014/main" id="{9FFE50CD-050E-D1D1-10E3-0DE329A25F35}"/>
                </a:ext>
              </a:extLst>
            </p:cNvPr>
            <p:cNvSpPr txBox="1"/>
            <p:nvPr/>
          </p:nvSpPr>
          <p:spPr>
            <a:xfrm>
              <a:off x="2621676" y="5898521"/>
              <a:ext cx="420308" cy="215444"/>
            </a:xfrm>
            <a:prstGeom prst="rect">
              <a:avLst/>
            </a:prstGeom>
            <a:noFill/>
          </p:spPr>
          <p:txBody>
            <a:bodyPr wrap="none" rtlCol="0">
              <a:spAutoFit/>
            </a:bodyPr>
            <a:lstStyle/>
            <a:p>
              <a:r>
                <a:rPr lang="en-US" altLang="zh-CN" sz="800" dirty="0">
                  <a:latin typeface="Arial" panose="020B0604020202020204" pitchFamily="34" charset="0"/>
                  <a:cs typeface="Arial" panose="020B0604020202020204" pitchFamily="34" charset="0"/>
                </a:rPr>
                <a:t>-0.10</a:t>
              </a:r>
              <a:endParaRPr lang="zh-CN" altLang="en-US" sz="800" dirty="0">
                <a:latin typeface="Arial" panose="020B0604020202020204" pitchFamily="34" charset="0"/>
                <a:cs typeface="Arial" panose="020B0604020202020204" pitchFamily="34" charset="0"/>
              </a:endParaRPr>
            </a:p>
          </p:txBody>
        </p:sp>
        <p:sp>
          <p:nvSpPr>
            <p:cNvPr id="337" name="文本框 336">
              <a:extLst>
                <a:ext uri="{FF2B5EF4-FFF2-40B4-BE49-F238E27FC236}">
                  <a16:creationId xmlns:a16="http://schemas.microsoft.com/office/drawing/2014/main" id="{A68A464B-2150-07AC-343E-319343B49C45}"/>
                </a:ext>
              </a:extLst>
            </p:cNvPr>
            <p:cNvSpPr txBox="1"/>
            <p:nvPr/>
          </p:nvSpPr>
          <p:spPr>
            <a:xfrm>
              <a:off x="3389666" y="5898521"/>
              <a:ext cx="387437"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0.00</a:t>
              </a:r>
              <a:endParaRPr lang="zh-CN" altLang="en-US" sz="800" dirty="0">
                <a:latin typeface="Arial" panose="020B0604020202020204" pitchFamily="34" charset="0"/>
                <a:cs typeface="Arial" panose="020B0604020202020204" pitchFamily="34" charset="0"/>
              </a:endParaRPr>
            </a:p>
          </p:txBody>
        </p:sp>
        <p:sp>
          <p:nvSpPr>
            <p:cNvPr id="338" name="文本框 337">
              <a:extLst>
                <a:ext uri="{FF2B5EF4-FFF2-40B4-BE49-F238E27FC236}">
                  <a16:creationId xmlns:a16="http://schemas.microsoft.com/office/drawing/2014/main" id="{E2247A68-4D6A-FDC6-DDB5-FA22B84750BC}"/>
                </a:ext>
              </a:extLst>
            </p:cNvPr>
            <p:cNvSpPr txBox="1"/>
            <p:nvPr/>
          </p:nvSpPr>
          <p:spPr>
            <a:xfrm>
              <a:off x="4143836" y="5898521"/>
              <a:ext cx="387437"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0.10</a:t>
              </a:r>
              <a:endParaRPr lang="zh-CN" altLang="en-US" sz="800" dirty="0">
                <a:latin typeface="Arial" panose="020B0604020202020204" pitchFamily="34" charset="0"/>
                <a:cs typeface="Arial" panose="020B0604020202020204" pitchFamily="34" charset="0"/>
              </a:endParaRPr>
            </a:p>
          </p:txBody>
        </p:sp>
        <p:sp>
          <p:nvSpPr>
            <p:cNvPr id="339" name="文本框 338">
              <a:extLst>
                <a:ext uri="{FF2B5EF4-FFF2-40B4-BE49-F238E27FC236}">
                  <a16:creationId xmlns:a16="http://schemas.microsoft.com/office/drawing/2014/main" id="{6AEF5264-4AD2-F9DD-FBD2-AB61385FB585}"/>
                </a:ext>
              </a:extLst>
            </p:cNvPr>
            <p:cNvSpPr txBox="1"/>
            <p:nvPr/>
          </p:nvSpPr>
          <p:spPr>
            <a:xfrm>
              <a:off x="2381030" y="5306427"/>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0.00</a:t>
              </a:r>
              <a:endParaRPr lang="zh-CN" altLang="en-US" sz="800" dirty="0">
                <a:latin typeface="Arial" panose="020B0604020202020204" pitchFamily="34" charset="0"/>
                <a:cs typeface="Arial" panose="020B0604020202020204" pitchFamily="34" charset="0"/>
              </a:endParaRPr>
            </a:p>
          </p:txBody>
        </p:sp>
      </p:grpSp>
      <p:grpSp>
        <p:nvGrpSpPr>
          <p:cNvPr id="205" name="组合 204">
            <a:extLst>
              <a:ext uri="{FF2B5EF4-FFF2-40B4-BE49-F238E27FC236}">
                <a16:creationId xmlns:a16="http://schemas.microsoft.com/office/drawing/2014/main" id="{458AE2DD-6C6B-281C-AB17-16C5DC1A34B3}"/>
              </a:ext>
            </a:extLst>
          </p:cNvPr>
          <p:cNvGrpSpPr/>
          <p:nvPr/>
        </p:nvGrpSpPr>
        <p:grpSpPr>
          <a:xfrm>
            <a:off x="4493333" y="4452937"/>
            <a:ext cx="2361797" cy="1834296"/>
            <a:chOff x="4493333" y="4452937"/>
            <a:chExt cx="2361797" cy="1834296"/>
          </a:xfrm>
        </p:grpSpPr>
        <p:sp>
          <p:nvSpPr>
            <p:cNvPr id="565" name="文本框 564">
              <a:extLst>
                <a:ext uri="{FF2B5EF4-FFF2-40B4-BE49-F238E27FC236}">
                  <a16:creationId xmlns:a16="http://schemas.microsoft.com/office/drawing/2014/main" id="{68289C2D-B72C-41C3-B6C2-71AE71B7701C}"/>
                </a:ext>
              </a:extLst>
            </p:cNvPr>
            <p:cNvSpPr txBox="1"/>
            <p:nvPr/>
          </p:nvSpPr>
          <p:spPr>
            <a:xfrm>
              <a:off x="5337833" y="6071789"/>
              <a:ext cx="832279" cy="215444"/>
            </a:xfrm>
            <a:prstGeom prst="rect">
              <a:avLst/>
            </a:prstGeom>
            <a:noFill/>
          </p:spPr>
          <p:txBody>
            <a:bodyPr wrap="none" rtlCol="0">
              <a:spAutoFit/>
            </a:bodyPr>
            <a:lstStyle/>
            <a:p>
              <a:r>
                <a:rPr lang="en-US" altLang="zh-CN" sz="800" b="1" dirty="0">
                  <a:latin typeface="Arial" panose="020B0604020202020204" pitchFamily="34" charset="0"/>
                  <a:cs typeface="Arial" panose="020B0604020202020204" pitchFamily="34" charset="0"/>
                </a:rPr>
                <a:t>PC1 (43.54%)</a:t>
              </a:r>
              <a:endParaRPr lang="zh-CN" altLang="en-US" sz="800" b="1" dirty="0">
                <a:latin typeface="Arial" panose="020B0604020202020204" pitchFamily="34" charset="0"/>
                <a:cs typeface="Arial" panose="020B0604020202020204" pitchFamily="34" charset="0"/>
              </a:endParaRPr>
            </a:p>
          </p:txBody>
        </p:sp>
        <p:sp>
          <p:nvSpPr>
            <p:cNvPr id="724" name="文本框 723">
              <a:extLst>
                <a:ext uri="{FF2B5EF4-FFF2-40B4-BE49-F238E27FC236}">
                  <a16:creationId xmlns:a16="http://schemas.microsoft.com/office/drawing/2014/main" id="{190C0199-3162-465D-B092-A8982DB4887F}"/>
                </a:ext>
              </a:extLst>
            </p:cNvPr>
            <p:cNvSpPr txBox="1"/>
            <p:nvPr/>
          </p:nvSpPr>
          <p:spPr>
            <a:xfrm>
              <a:off x="5339436" y="4452937"/>
              <a:ext cx="829073" cy="215444"/>
            </a:xfrm>
            <a:prstGeom prst="rect">
              <a:avLst/>
            </a:prstGeom>
            <a:noFill/>
          </p:spPr>
          <p:txBody>
            <a:bodyPr wrap="none" rtlCol="0">
              <a:spAutoFit/>
            </a:bodyPr>
            <a:lstStyle/>
            <a:p>
              <a:r>
                <a:rPr lang="en-US" altLang="zh-CN" sz="800" b="1" dirty="0">
                  <a:latin typeface="Arial" panose="020B0604020202020204" pitchFamily="34" charset="0"/>
                  <a:cs typeface="Arial" panose="020B0604020202020204" pitchFamily="34" charset="0"/>
                </a:rPr>
                <a:t>Tissue (BCR)</a:t>
              </a:r>
              <a:endParaRPr lang="zh-CN" altLang="en-US" sz="800" b="1" dirty="0">
                <a:latin typeface="Arial" panose="020B0604020202020204" pitchFamily="34" charset="0"/>
                <a:cs typeface="Arial" panose="020B0604020202020204" pitchFamily="34" charset="0"/>
              </a:endParaRPr>
            </a:p>
          </p:txBody>
        </p:sp>
        <p:sp>
          <p:nvSpPr>
            <p:cNvPr id="281" name="文本框 280">
              <a:extLst>
                <a:ext uri="{FF2B5EF4-FFF2-40B4-BE49-F238E27FC236}">
                  <a16:creationId xmlns:a16="http://schemas.microsoft.com/office/drawing/2014/main" id="{CA5D5251-5E48-4D11-BE82-C20F2EF5A03F}"/>
                </a:ext>
              </a:extLst>
            </p:cNvPr>
            <p:cNvSpPr txBox="1"/>
            <p:nvPr/>
          </p:nvSpPr>
          <p:spPr>
            <a:xfrm rot="10800000">
              <a:off x="4493333" y="4905383"/>
              <a:ext cx="307777" cy="739946"/>
            </a:xfrm>
            <a:prstGeom prst="rect">
              <a:avLst/>
            </a:prstGeom>
            <a:noFill/>
          </p:spPr>
          <p:txBody>
            <a:bodyPr vert="eaVert" wrap="none" rtlCol="0">
              <a:spAutoFit/>
            </a:bodyPr>
            <a:lstStyle/>
            <a:p>
              <a:r>
                <a:rPr lang="en-US" altLang="zh-CN" sz="800" b="1" dirty="0">
                  <a:latin typeface="Arial" panose="020B0604020202020204" pitchFamily="34" charset="0"/>
                  <a:cs typeface="Arial" panose="020B0604020202020204" pitchFamily="34" charset="0"/>
                </a:rPr>
                <a:t>PC2 (26.83%)</a:t>
              </a:r>
              <a:endParaRPr lang="zh-CN" altLang="en-US" sz="800" b="1" dirty="0">
                <a:latin typeface="Arial" panose="020B0604020202020204" pitchFamily="34" charset="0"/>
                <a:cs typeface="Arial" panose="020B0604020202020204" pitchFamily="34" charset="0"/>
              </a:endParaRPr>
            </a:p>
          </p:txBody>
        </p:sp>
        <p:pic>
          <p:nvPicPr>
            <p:cNvPr id="196" name="图片 195">
              <a:extLst>
                <a:ext uri="{FF2B5EF4-FFF2-40B4-BE49-F238E27FC236}">
                  <a16:creationId xmlns:a16="http://schemas.microsoft.com/office/drawing/2014/main" id="{A8149EB1-F8B5-B480-7E3D-39019A8B434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856400" y="4539600"/>
              <a:ext cx="1998730" cy="1469901"/>
            </a:xfrm>
            <a:prstGeom prst="rect">
              <a:avLst/>
            </a:prstGeom>
          </p:spPr>
        </p:pic>
        <p:sp>
          <p:nvSpPr>
            <p:cNvPr id="347" name="文本框 346">
              <a:extLst>
                <a:ext uri="{FF2B5EF4-FFF2-40B4-BE49-F238E27FC236}">
                  <a16:creationId xmlns:a16="http://schemas.microsoft.com/office/drawing/2014/main" id="{F31FD3AB-471F-111B-A64F-9C7C3773F3C3}"/>
                </a:ext>
              </a:extLst>
            </p:cNvPr>
            <p:cNvSpPr txBox="1"/>
            <p:nvPr/>
          </p:nvSpPr>
          <p:spPr>
            <a:xfrm>
              <a:off x="4635280" y="4668807"/>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0.10</a:t>
              </a:r>
              <a:endParaRPr lang="zh-CN" altLang="en-US" sz="800" dirty="0">
                <a:latin typeface="Arial" panose="020B0604020202020204" pitchFamily="34" charset="0"/>
                <a:cs typeface="Arial" panose="020B0604020202020204" pitchFamily="34" charset="0"/>
              </a:endParaRPr>
            </a:p>
          </p:txBody>
        </p:sp>
        <p:sp>
          <p:nvSpPr>
            <p:cNvPr id="348" name="文本框 347">
              <a:extLst>
                <a:ext uri="{FF2B5EF4-FFF2-40B4-BE49-F238E27FC236}">
                  <a16:creationId xmlns:a16="http://schemas.microsoft.com/office/drawing/2014/main" id="{F83197BE-DA10-2E98-FC56-8CC83651368A}"/>
                </a:ext>
              </a:extLst>
            </p:cNvPr>
            <p:cNvSpPr txBox="1"/>
            <p:nvPr/>
          </p:nvSpPr>
          <p:spPr>
            <a:xfrm>
              <a:off x="4635280" y="4995277"/>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349" name="文本框 348">
              <a:extLst>
                <a:ext uri="{FF2B5EF4-FFF2-40B4-BE49-F238E27FC236}">
                  <a16:creationId xmlns:a16="http://schemas.microsoft.com/office/drawing/2014/main" id="{5154277C-FD8C-3360-2D9C-23E9379BF571}"/>
                </a:ext>
              </a:extLst>
            </p:cNvPr>
            <p:cNvSpPr txBox="1"/>
            <p:nvPr/>
          </p:nvSpPr>
          <p:spPr>
            <a:xfrm>
              <a:off x="4556212" y="5639247"/>
              <a:ext cx="466505"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350" name="文本框 349">
              <a:extLst>
                <a:ext uri="{FF2B5EF4-FFF2-40B4-BE49-F238E27FC236}">
                  <a16:creationId xmlns:a16="http://schemas.microsoft.com/office/drawing/2014/main" id="{F9502941-8938-AADA-48FA-48426624D9CB}"/>
                </a:ext>
              </a:extLst>
            </p:cNvPr>
            <p:cNvSpPr txBox="1"/>
            <p:nvPr/>
          </p:nvSpPr>
          <p:spPr>
            <a:xfrm>
              <a:off x="4875926" y="5904871"/>
              <a:ext cx="420308" cy="215444"/>
            </a:xfrm>
            <a:prstGeom prst="rect">
              <a:avLst/>
            </a:prstGeom>
            <a:noFill/>
          </p:spPr>
          <p:txBody>
            <a:bodyPr wrap="none" rtlCol="0">
              <a:spAutoFit/>
            </a:bodyPr>
            <a:lstStyle/>
            <a:p>
              <a:r>
                <a:rPr lang="en-US" altLang="zh-CN" sz="800" dirty="0">
                  <a:latin typeface="Arial" panose="020B0604020202020204" pitchFamily="34" charset="0"/>
                  <a:cs typeface="Arial" panose="020B0604020202020204" pitchFamily="34" charset="0"/>
                </a:rPr>
                <a:t>-0.10</a:t>
              </a:r>
              <a:endParaRPr lang="zh-CN" altLang="en-US" sz="800" dirty="0">
                <a:latin typeface="Arial" panose="020B0604020202020204" pitchFamily="34" charset="0"/>
                <a:cs typeface="Arial" panose="020B0604020202020204" pitchFamily="34" charset="0"/>
              </a:endParaRPr>
            </a:p>
          </p:txBody>
        </p:sp>
        <p:sp>
          <p:nvSpPr>
            <p:cNvPr id="351" name="文本框 350">
              <a:extLst>
                <a:ext uri="{FF2B5EF4-FFF2-40B4-BE49-F238E27FC236}">
                  <a16:creationId xmlns:a16="http://schemas.microsoft.com/office/drawing/2014/main" id="{4E797008-FE20-8896-CD33-2258E8DDF0DF}"/>
                </a:ext>
              </a:extLst>
            </p:cNvPr>
            <p:cNvSpPr txBox="1"/>
            <p:nvPr/>
          </p:nvSpPr>
          <p:spPr>
            <a:xfrm>
              <a:off x="5643916" y="5904871"/>
              <a:ext cx="387437"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0.00</a:t>
              </a:r>
              <a:endParaRPr lang="zh-CN" altLang="en-US" sz="800" dirty="0">
                <a:latin typeface="Arial" panose="020B0604020202020204" pitchFamily="34" charset="0"/>
                <a:cs typeface="Arial" panose="020B0604020202020204" pitchFamily="34" charset="0"/>
              </a:endParaRPr>
            </a:p>
          </p:txBody>
        </p:sp>
        <p:sp>
          <p:nvSpPr>
            <p:cNvPr id="352" name="文本框 351">
              <a:extLst>
                <a:ext uri="{FF2B5EF4-FFF2-40B4-BE49-F238E27FC236}">
                  <a16:creationId xmlns:a16="http://schemas.microsoft.com/office/drawing/2014/main" id="{2008B3B8-8C3B-CA22-7646-2B2BCFDB0A62}"/>
                </a:ext>
              </a:extLst>
            </p:cNvPr>
            <p:cNvSpPr txBox="1"/>
            <p:nvPr/>
          </p:nvSpPr>
          <p:spPr>
            <a:xfrm>
              <a:off x="6398086" y="5904871"/>
              <a:ext cx="387437" cy="215444"/>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0.10</a:t>
              </a:r>
              <a:endParaRPr lang="zh-CN" altLang="en-US" sz="800" dirty="0">
                <a:latin typeface="Arial" panose="020B0604020202020204" pitchFamily="34" charset="0"/>
                <a:cs typeface="Arial" panose="020B0604020202020204" pitchFamily="34" charset="0"/>
              </a:endParaRPr>
            </a:p>
          </p:txBody>
        </p:sp>
        <p:sp>
          <p:nvSpPr>
            <p:cNvPr id="353" name="文本框 352">
              <a:extLst>
                <a:ext uri="{FF2B5EF4-FFF2-40B4-BE49-F238E27FC236}">
                  <a16:creationId xmlns:a16="http://schemas.microsoft.com/office/drawing/2014/main" id="{6A1C0A5A-29A1-C922-6C05-CD42D54CF96A}"/>
                </a:ext>
              </a:extLst>
            </p:cNvPr>
            <p:cNvSpPr txBox="1"/>
            <p:nvPr/>
          </p:nvSpPr>
          <p:spPr>
            <a:xfrm>
              <a:off x="4635280" y="5312777"/>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0.00</a:t>
              </a:r>
              <a:endParaRPr lang="zh-CN" altLang="en-US" sz="800" dirty="0">
                <a:latin typeface="Arial" panose="020B0604020202020204" pitchFamily="34" charset="0"/>
                <a:cs typeface="Arial" panose="020B0604020202020204" pitchFamily="34" charset="0"/>
              </a:endParaRPr>
            </a:p>
          </p:txBody>
        </p:sp>
      </p:grpSp>
      <p:grpSp>
        <p:nvGrpSpPr>
          <p:cNvPr id="201" name="组合 200">
            <a:extLst>
              <a:ext uri="{FF2B5EF4-FFF2-40B4-BE49-F238E27FC236}">
                <a16:creationId xmlns:a16="http://schemas.microsoft.com/office/drawing/2014/main" id="{EA1169EC-37AB-0A91-0B37-2B471A6D3376}"/>
              </a:ext>
            </a:extLst>
          </p:cNvPr>
          <p:cNvGrpSpPr/>
          <p:nvPr/>
        </p:nvGrpSpPr>
        <p:grpSpPr>
          <a:xfrm>
            <a:off x="-5805" y="6613771"/>
            <a:ext cx="2353735" cy="1811745"/>
            <a:chOff x="-5805" y="6613771"/>
            <a:chExt cx="2353735" cy="1811745"/>
          </a:xfrm>
        </p:grpSpPr>
        <p:sp>
          <p:nvSpPr>
            <p:cNvPr id="646" name="文本框 645">
              <a:extLst>
                <a:ext uri="{FF2B5EF4-FFF2-40B4-BE49-F238E27FC236}">
                  <a16:creationId xmlns:a16="http://schemas.microsoft.com/office/drawing/2014/main" id="{DF65A236-871A-4416-A9DD-A11171BBC034}"/>
                </a:ext>
              </a:extLst>
            </p:cNvPr>
            <p:cNvSpPr txBox="1"/>
            <p:nvPr/>
          </p:nvSpPr>
          <p:spPr>
            <a:xfrm>
              <a:off x="968168" y="8210072"/>
              <a:ext cx="832279" cy="215444"/>
            </a:xfrm>
            <a:prstGeom prst="rect">
              <a:avLst/>
            </a:prstGeom>
            <a:noFill/>
          </p:spPr>
          <p:txBody>
            <a:bodyPr wrap="none" rtlCol="0">
              <a:spAutoFit/>
            </a:bodyPr>
            <a:lstStyle/>
            <a:p>
              <a:r>
                <a:rPr lang="en-US" altLang="zh-CN" sz="800" b="1" dirty="0">
                  <a:latin typeface="Arial" panose="020B0604020202020204" pitchFamily="34" charset="0"/>
                  <a:cs typeface="Arial" panose="020B0604020202020204" pitchFamily="34" charset="0"/>
                </a:rPr>
                <a:t>PC1 (39.45%)</a:t>
              </a:r>
              <a:endParaRPr lang="zh-CN" altLang="en-US" sz="800" b="1" dirty="0">
                <a:latin typeface="Arial" panose="020B0604020202020204" pitchFamily="34" charset="0"/>
                <a:cs typeface="Arial" panose="020B0604020202020204" pitchFamily="34" charset="0"/>
              </a:endParaRPr>
            </a:p>
          </p:txBody>
        </p:sp>
        <p:sp>
          <p:nvSpPr>
            <p:cNvPr id="647" name="文本框 646">
              <a:extLst>
                <a:ext uri="{FF2B5EF4-FFF2-40B4-BE49-F238E27FC236}">
                  <a16:creationId xmlns:a16="http://schemas.microsoft.com/office/drawing/2014/main" id="{813D79A0-E188-4F7A-90B4-E25E197029E4}"/>
                </a:ext>
              </a:extLst>
            </p:cNvPr>
            <p:cNvSpPr txBox="1"/>
            <p:nvPr/>
          </p:nvSpPr>
          <p:spPr>
            <a:xfrm rot="10800000">
              <a:off x="-5805" y="7069211"/>
              <a:ext cx="307777" cy="739946"/>
            </a:xfrm>
            <a:prstGeom prst="rect">
              <a:avLst/>
            </a:prstGeom>
            <a:noFill/>
          </p:spPr>
          <p:txBody>
            <a:bodyPr vert="eaVert" wrap="none" rtlCol="0">
              <a:spAutoFit/>
            </a:bodyPr>
            <a:lstStyle/>
            <a:p>
              <a:pPr algn="ctr"/>
              <a:r>
                <a:rPr lang="en-US" altLang="zh-CN" sz="800" b="1" dirty="0">
                  <a:latin typeface="Arial" panose="020B0604020202020204" pitchFamily="34" charset="0"/>
                  <a:cs typeface="Arial" panose="020B0604020202020204" pitchFamily="34" charset="0"/>
                </a:rPr>
                <a:t>PC2 (20.13%)</a:t>
              </a:r>
              <a:endParaRPr lang="zh-CN" altLang="en-US" sz="800" b="1" dirty="0">
                <a:latin typeface="Arial" panose="020B0604020202020204" pitchFamily="34" charset="0"/>
                <a:cs typeface="Arial" panose="020B0604020202020204" pitchFamily="34" charset="0"/>
              </a:endParaRPr>
            </a:p>
          </p:txBody>
        </p:sp>
        <p:sp>
          <p:nvSpPr>
            <p:cNvPr id="725" name="文本框 724">
              <a:extLst>
                <a:ext uri="{FF2B5EF4-FFF2-40B4-BE49-F238E27FC236}">
                  <a16:creationId xmlns:a16="http://schemas.microsoft.com/office/drawing/2014/main" id="{A7952B3E-7968-4132-8ED6-BE94D010BCFF}"/>
                </a:ext>
              </a:extLst>
            </p:cNvPr>
            <p:cNvSpPr txBox="1"/>
            <p:nvPr/>
          </p:nvSpPr>
          <p:spPr>
            <a:xfrm>
              <a:off x="789769" y="6613771"/>
              <a:ext cx="1136850" cy="215444"/>
            </a:xfrm>
            <a:prstGeom prst="rect">
              <a:avLst/>
            </a:prstGeom>
            <a:noFill/>
          </p:spPr>
          <p:txBody>
            <a:bodyPr wrap="none" rtlCol="0">
              <a:spAutoFit/>
            </a:bodyPr>
            <a:lstStyle/>
            <a:p>
              <a:r>
                <a:rPr lang="en-US" altLang="zh-CN" sz="800" b="1" dirty="0">
                  <a:latin typeface="Arial" panose="020B0604020202020204" pitchFamily="34" charset="0"/>
                  <a:cs typeface="Arial" panose="020B0604020202020204" pitchFamily="34" charset="0"/>
                </a:rPr>
                <a:t>Tissue group (TCR)</a:t>
              </a:r>
              <a:endParaRPr lang="zh-CN" altLang="en-US" sz="800" b="1" dirty="0">
                <a:latin typeface="Arial" panose="020B0604020202020204" pitchFamily="34" charset="0"/>
                <a:cs typeface="Arial" panose="020B0604020202020204" pitchFamily="34" charset="0"/>
              </a:endParaRPr>
            </a:p>
          </p:txBody>
        </p:sp>
        <p:sp>
          <p:nvSpPr>
            <p:cNvPr id="548" name="文本框 547">
              <a:extLst>
                <a:ext uri="{FF2B5EF4-FFF2-40B4-BE49-F238E27FC236}">
                  <a16:creationId xmlns:a16="http://schemas.microsoft.com/office/drawing/2014/main" id="{5512CA0E-271A-48ED-B6FC-FF0AAD94E277}"/>
                </a:ext>
              </a:extLst>
            </p:cNvPr>
            <p:cNvSpPr txBox="1"/>
            <p:nvPr/>
          </p:nvSpPr>
          <p:spPr>
            <a:xfrm>
              <a:off x="407465" y="8041218"/>
              <a:ext cx="420308" cy="215444"/>
            </a:xfrm>
            <a:prstGeom prst="rect">
              <a:avLst/>
            </a:prstGeom>
            <a:noFill/>
          </p:spPr>
          <p:txBody>
            <a:bodyPr wrap="none" rtlCol="0">
              <a:spAutoFit/>
            </a:bodyPr>
            <a:lstStyle/>
            <a:p>
              <a:pPr algn="ct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549" name="文本框 548">
              <a:extLst>
                <a:ext uri="{FF2B5EF4-FFF2-40B4-BE49-F238E27FC236}">
                  <a16:creationId xmlns:a16="http://schemas.microsoft.com/office/drawing/2014/main" id="{829EC06A-836C-4A69-9F14-60E52A5DA981}"/>
                </a:ext>
              </a:extLst>
            </p:cNvPr>
            <p:cNvSpPr txBox="1"/>
            <p:nvPr/>
          </p:nvSpPr>
          <p:spPr>
            <a:xfrm>
              <a:off x="998854" y="8041218"/>
              <a:ext cx="387437"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0.00</a:t>
              </a:r>
              <a:endParaRPr lang="zh-CN" altLang="en-US" sz="800" dirty="0">
                <a:latin typeface="Arial" panose="020B0604020202020204" pitchFamily="34" charset="0"/>
                <a:cs typeface="Arial" panose="020B0604020202020204" pitchFamily="34" charset="0"/>
              </a:endParaRPr>
            </a:p>
          </p:txBody>
        </p:sp>
        <p:sp>
          <p:nvSpPr>
            <p:cNvPr id="551" name="文本框 550">
              <a:extLst>
                <a:ext uri="{FF2B5EF4-FFF2-40B4-BE49-F238E27FC236}">
                  <a16:creationId xmlns:a16="http://schemas.microsoft.com/office/drawing/2014/main" id="{00B51893-CCD8-4286-B39E-87CFA6C7E63C}"/>
                </a:ext>
              </a:extLst>
            </p:cNvPr>
            <p:cNvSpPr txBox="1"/>
            <p:nvPr/>
          </p:nvSpPr>
          <p:spPr>
            <a:xfrm>
              <a:off x="1570072" y="8041218"/>
              <a:ext cx="386645" cy="215444"/>
            </a:xfrm>
            <a:prstGeom prst="rect">
              <a:avLst/>
            </a:prstGeom>
            <a:noFill/>
          </p:spPr>
          <p:txBody>
            <a:bodyPr wrap="none" rtlCol="0">
              <a:spAutoFit/>
            </a:bodyPr>
            <a:lstStyle/>
            <a:p>
              <a:pPr algn="ct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545" name="文本框 544">
              <a:extLst>
                <a:ext uri="{FF2B5EF4-FFF2-40B4-BE49-F238E27FC236}">
                  <a16:creationId xmlns:a16="http://schemas.microsoft.com/office/drawing/2014/main" id="{66E95289-D7DC-401B-851E-A6251C6F6744}"/>
                </a:ext>
              </a:extLst>
            </p:cNvPr>
            <p:cNvSpPr txBox="1"/>
            <p:nvPr/>
          </p:nvSpPr>
          <p:spPr>
            <a:xfrm>
              <a:off x="125491" y="6912553"/>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546" name="文本框 545">
              <a:extLst>
                <a:ext uri="{FF2B5EF4-FFF2-40B4-BE49-F238E27FC236}">
                  <a16:creationId xmlns:a16="http://schemas.microsoft.com/office/drawing/2014/main" id="{C1CEEA66-CAFD-43C2-8A7D-56FE0E3BEDB6}"/>
                </a:ext>
              </a:extLst>
            </p:cNvPr>
            <p:cNvSpPr txBox="1"/>
            <p:nvPr/>
          </p:nvSpPr>
          <p:spPr>
            <a:xfrm>
              <a:off x="125491" y="7413109"/>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0.00</a:t>
              </a:r>
              <a:endParaRPr lang="zh-CN" altLang="en-US" sz="800" dirty="0">
                <a:latin typeface="Arial" panose="020B0604020202020204" pitchFamily="34" charset="0"/>
                <a:cs typeface="Arial" panose="020B0604020202020204" pitchFamily="34" charset="0"/>
              </a:endParaRPr>
            </a:p>
          </p:txBody>
        </p:sp>
        <p:sp>
          <p:nvSpPr>
            <p:cNvPr id="547" name="文本框 546">
              <a:extLst>
                <a:ext uri="{FF2B5EF4-FFF2-40B4-BE49-F238E27FC236}">
                  <a16:creationId xmlns:a16="http://schemas.microsoft.com/office/drawing/2014/main" id="{540A3E66-6DDD-4386-8D96-4E45FAB8120F}"/>
                </a:ext>
              </a:extLst>
            </p:cNvPr>
            <p:cNvSpPr txBox="1"/>
            <p:nvPr/>
          </p:nvSpPr>
          <p:spPr>
            <a:xfrm>
              <a:off x="85957" y="7907314"/>
              <a:ext cx="426971"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pic>
          <p:nvPicPr>
            <p:cNvPr id="198" name="图片 197">
              <a:extLst>
                <a:ext uri="{FF2B5EF4-FFF2-40B4-BE49-F238E27FC236}">
                  <a16:creationId xmlns:a16="http://schemas.microsoft.com/office/drawing/2014/main" id="{77947B2D-580B-AEA4-9C96-C489084AD43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49200" y="6703200"/>
              <a:ext cx="1998730" cy="1469901"/>
            </a:xfrm>
            <a:prstGeom prst="rect">
              <a:avLst/>
            </a:prstGeom>
          </p:spPr>
        </p:pic>
      </p:grpSp>
      <p:grpSp>
        <p:nvGrpSpPr>
          <p:cNvPr id="202" name="组合 201">
            <a:extLst>
              <a:ext uri="{FF2B5EF4-FFF2-40B4-BE49-F238E27FC236}">
                <a16:creationId xmlns:a16="http://schemas.microsoft.com/office/drawing/2014/main" id="{1D7F5C85-4432-0570-4B63-48CDD56E4287}"/>
              </a:ext>
            </a:extLst>
          </p:cNvPr>
          <p:cNvGrpSpPr/>
          <p:nvPr/>
        </p:nvGrpSpPr>
        <p:grpSpPr>
          <a:xfrm>
            <a:off x="2246830" y="6613771"/>
            <a:ext cx="2354700" cy="1811745"/>
            <a:chOff x="2246830" y="6613771"/>
            <a:chExt cx="2354700" cy="1811745"/>
          </a:xfrm>
        </p:grpSpPr>
        <p:sp>
          <p:nvSpPr>
            <p:cNvPr id="648" name="文本框 647">
              <a:extLst>
                <a:ext uri="{FF2B5EF4-FFF2-40B4-BE49-F238E27FC236}">
                  <a16:creationId xmlns:a16="http://schemas.microsoft.com/office/drawing/2014/main" id="{4FAE64D9-0406-49C7-8C7F-8BA6B10046AE}"/>
                </a:ext>
              </a:extLst>
            </p:cNvPr>
            <p:cNvSpPr txBox="1"/>
            <p:nvPr/>
          </p:nvSpPr>
          <p:spPr>
            <a:xfrm>
              <a:off x="3248253" y="8210072"/>
              <a:ext cx="832279" cy="215444"/>
            </a:xfrm>
            <a:prstGeom prst="rect">
              <a:avLst/>
            </a:prstGeom>
            <a:noFill/>
          </p:spPr>
          <p:txBody>
            <a:bodyPr wrap="none" rtlCol="0">
              <a:spAutoFit/>
            </a:bodyPr>
            <a:lstStyle/>
            <a:p>
              <a:r>
                <a:rPr lang="en-US" altLang="zh-CN" sz="800" b="1" dirty="0">
                  <a:latin typeface="Arial" panose="020B0604020202020204" pitchFamily="34" charset="0"/>
                  <a:cs typeface="Arial" panose="020B0604020202020204" pitchFamily="34" charset="0"/>
                </a:rPr>
                <a:t>PC1 (39.45%)</a:t>
              </a:r>
              <a:endParaRPr lang="zh-CN" altLang="en-US" sz="800" b="1" dirty="0">
                <a:latin typeface="Arial" panose="020B0604020202020204" pitchFamily="34" charset="0"/>
                <a:cs typeface="Arial" panose="020B0604020202020204" pitchFamily="34" charset="0"/>
              </a:endParaRPr>
            </a:p>
          </p:txBody>
        </p:sp>
        <p:sp>
          <p:nvSpPr>
            <p:cNvPr id="649" name="文本框 648">
              <a:extLst>
                <a:ext uri="{FF2B5EF4-FFF2-40B4-BE49-F238E27FC236}">
                  <a16:creationId xmlns:a16="http://schemas.microsoft.com/office/drawing/2014/main" id="{2B8A0A53-8708-4968-A984-5A6922182573}"/>
                </a:ext>
              </a:extLst>
            </p:cNvPr>
            <p:cNvSpPr txBox="1"/>
            <p:nvPr/>
          </p:nvSpPr>
          <p:spPr>
            <a:xfrm rot="10800000">
              <a:off x="2246830" y="7069212"/>
              <a:ext cx="307777" cy="739946"/>
            </a:xfrm>
            <a:prstGeom prst="rect">
              <a:avLst/>
            </a:prstGeom>
            <a:noFill/>
          </p:spPr>
          <p:txBody>
            <a:bodyPr vert="eaVert" wrap="none" rtlCol="0">
              <a:spAutoFit/>
            </a:bodyPr>
            <a:lstStyle/>
            <a:p>
              <a:pPr algn="ctr"/>
              <a:r>
                <a:rPr lang="en-US" altLang="zh-CN" sz="800" b="1" dirty="0">
                  <a:latin typeface="Arial" panose="020B0604020202020204" pitchFamily="34" charset="0"/>
                  <a:cs typeface="Arial" panose="020B0604020202020204" pitchFamily="34" charset="0"/>
                </a:rPr>
                <a:t>PC2 (20.13%)</a:t>
              </a:r>
              <a:endParaRPr lang="zh-CN" altLang="en-US" sz="800" b="1" dirty="0">
                <a:latin typeface="Arial" panose="020B0604020202020204" pitchFamily="34" charset="0"/>
                <a:cs typeface="Arial" panose="020B0604020202020204" pitchFamily="34" charset="0"/>
              </a:endParaRPr>
            </a:p>
          </p:txBody>
        </p:sp>
        <p:sp>
          <p:nvSpPr>
            <p:cNvPr id="726" name="文本框 725">
              <a:extLst>
                <a:ext uri="{FF2B5EF4-FFF2-40B4-BE49-F238E27FC236}">
                  <a16:creationId xmlns:a16="http://schemas.microsoft.com/office/drawing/2014/main" id="{2A15036C-F140-4D52-AB7F-F6C5D6EF7DFA}"/>
                </a:ext>
              </a:extLst>
            </p:cNvPr>
            <p:cNvSpPr txBox="1"/>
            <p:nvPr/>
          </p:nvSpPr>
          <p:spPr>
            <a:xfrm>
              <a:off x="3240364" y="6613771"/>
              <a:ext cx="817853" cy="215444"/>
            </a:xfrm>
            <a:prstGeom prst="rect">
              <a:avLst/>
            </a:prstGeom>
            <a:noFill/>
          </p:spPr>
          <p:txBody>
            <a:bodyPr wrap="none" rtlCol="0">
              <a:spAutoFit/>
            </a:bodyPr>
            <a:lstStyle/>
            <a:p>
              <a:r>
                <a:rPr lang="en-US" altLang="zh-CN" sz="800" b="1" dirty="0">
                  <a:latin typeface="Arial" panose="020B0604020202020204" pitchFamily="34" charset="0"/>
                  <a:cs typeface="Arial" panose="020B0604020202020204" pitchFamily="34" charset="0"/>
                </a:rPr>
                <a:t>Tissue (TCR)</a:t>
              </a:r>
              <a:endParaRPr lang="zh-CN" altLang="en-US" sz="800" b="1" dirty="0">
                <a:latin typeface="Arial" panose="020B0604020202020204" pitchFamily="34" charset="0"/>
                <a:cs typeface="Arial" panose="020B0604020202020204" pitchFamily="34" charset="0"/>
              </a:endParaRPr>
            </a:p>
          </p:txBody>
        </p:sp>
        <p:sp>
          <p:nvSpPr>
            <p:cNvPr id="293" name="文本框 292">
              <a:extLst>
                <a:ext uri="{FF2B5EF4-FFF2-40B4-BE49-F238E27FC236}">
                  <a16:creationId xmlns:a16="http://schemas.microsoft.com/office/drawing/2014/main" id="{E11CEDA1-35AD-449F-A4BA-233E79933425}"/>
                </a:ext>
              </a:extLst>
            </p:cNvPr>
            <p:cNvSpPr txBox="1"/>
            <p:nvPr/>
          </p:nvSpPr>
          <p:spPr>
            <a:xfrm>
              <a:off x="2666724" y="8041218"/>
              <a:ext cx="420308" cy="215444"/>
            </a:xfrm>
            <a:prstGeom prst="rect">
              <a:avLst/>
            </a:prstGeom>
            <a:noFill/>
          </p:spPr>
          <p:txBody>
            <a:bodyPr wrap="none" rtlCol="0">
              <a:spAutoFit/>
            </a:bodyPr>
            <a:lstStyle/>
            <a:p>
              <a:pPr algn="ct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294" name="文本框 293">
              <a:extLst>
                <a:ext uri="{FF2B5EF4-FFF2-40B4-BE49-F238E27FC236}">
                  <a16:creationId xmlns:a16="http://schemas.microsoft.com/office/drawing/2014/main" id="{A70A2E4C-A908-4CBE-A2BC-FD7659F62DBB}"/>
                </a:ext>
              </a:extLst>
            </p:cNvPr>
            <p:cNvSpPr txBox="1"/>
            <p:nvPr/>
          </p:nvSpPr>
          <p:spPr>
            <a:xfrm>
              <a:off x="3251763" y="8041218"/>
              <a:ext cx="387437"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0.00</a:t>
              </a:r>
              <a:endParaRPr lang="zh-CN" altLang="en-US" sz="800" dirty="0">
                <a:latin typeface="Arial" panose="020B0604020202020204" pitchFamily="34" charset="0"/>
                <a:cs typeface="Arial" panose="020B0604020202020204" pitchFamily="34" charset="0"/>
              </a:endParaRPr>
            </a:p>
          </p:txBody>
        </p:sp>
        <p:sp>
          <p:nvSpPr>
            <p:cNvPr id="295" name="文本框 294">
              <a:extLst>
                <a:ext uri="{FF2B5EF4-FFF2-40B4-BE49-F238E27FC236}">
                  <a16:creationId xmlns:a16="http://schemas.microsoft.com/office/drawing/2014/main" id="{F20F451E-6645-4F47-950C-0BB336DAF259}"/>
                </a:ext>
              </a:extLst>
            </p:cNvPr>
            <p:cNvSpPr txBox="1"/>
            <p:nvPr/>
          </p:nvSpPr>
          <p:spPr>
            <a:xfrm>
              <a:off x="3822981" y="8041218"/>
              <a:ext cx="386645" cy="215444"/>
            </a:xfrm>
            <a:prstGeom prst="rect">
              <a:avLst/>
            </a:prstGeom>
            <a:noFill/>
          </p:spPr>
          <p:txBody>
            <a:bodyPr wrap="none" rtlCol="0">
              <a:spAutoFit/>
            </a:bodyPr>
            <a:lstStyle/>
            <a:p>
              <a:pPr algn="ct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299" name="文本框 298">
              <a:extLst>
                <a:ext uri="{FF2B5EF4-FFF2-40B4-BE49-F238E27FC236}">
                  <a16:creationId xmlns:a16="http://schemas.microsoft.com/office/drawing/2014/main" id="{9C071B93-5567-4032-B87E-7F80250AD4C5}"/>
                </a:ext>
              </a:extLst>
            </p:cNvPr>
            <p:cNvSpPr txBox="1"/>
            <p:nvPr/>
          </p:nvSpPr>
          <p:spPr>
            <a:xfrm>
              <a:off x="2386704" y="6906203"/>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sp>
          <p:nvSpPr>
            <p:cNvPr id="300" name="文本框 299">
              <a:extLst>
                <a:ext uri="{FF2B5EF4-FFF2-40B4-BE49-F238E27FC236}">
                  <a16:creationId xmlns:a16="http://schemas.microsoft.com/office/drawing/2014/main" id="{37E7DB45-61AE-4B1F-BC22-C194055D776E}"/>
                </a:ext>
              </a:extLst>
            </p:cNvPr>
            <p:cNvSpPr txBox="1"/>
            <p:nvPr/>
          </p:nvSpPr>
          <p:spPr>
            <a:xfrm>
              <a:off x="2386704" y="7406759"/>
              <a:ext cx="387437"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0.00</a:t>
              </a:r>
              <a:endParaRPr lang="zh-CN" altLang="en-US" sz="800" dirty="0">
                <a:latin typeface="Arial" panose="020B0604020202020204" pitchFamily="34" charset="0"/>
                <a:cs typeface="Arial" panose="020B0604020202020204" pitchFamily="34" charset="0"/>
              </a:endParaRPr>
            </a:p>
          </p:txBody>
        </p:sp>
        <p:sp>
          <p:nvSpPr>
            <p:cNvPr id="301" name="文本框 300">
              <a:extLst>
                <a:ext uri="{FF2B5EF4-FFF2-40B4-BE49-F238E27FC236}">
                  <a16:creationId xmlns:a16="http://schemas.microsoft.com/office/drawing/2014/main" id="{967970BC-E39F-4F64-8980-3B4CD906C4D6}"/>
                </a:ext>
              </a:extLst>
            </p:cNvPr>
            <p:cNvSpPr txBox="1"/>
            <p:nvPr/>
          </p:nvSpPr>
          <p:spPr>
            <a:xfrm>
              <a:off x="2347170" y="7913664"/>
              <a:ext cx="426971"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-0.05</a:t>
              </a:r>
              <a:endParaRPr lang="zh-CN" altLang="en-US" sz="800" dirty="0">
                <a:latin typeface="Arial" panose="020B0604020202020204" pitchFamily="34" charset="0"/>
                <a:cs typeface="Arial" panose="020B0604020202020204" pitchFamily="34" charset="0"/>
              </a:endParaRPr>
            </a:p>
          </p:txBody>
        </p:sp>
        <p:pic>
          <p:nvPicPr>
            <p:cNvPr id="200" name="图片 199">
              <a:extLst>
                <a:ext uri="{FF2B5EF4-FFF2-40B4-BE49-F238E27FC236}">
                  <a16:creationId xmlns:a16="http://schemas.microsoft.com/office/drawing/2014/main" id="{703C3FDD-9226-EC99-3AA8-746C06BE058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602800" y="6703200"/>
              <a:ext cx="1998730" cy="1469901"/>
            </a:xfrm>
            <a:prstGeom prst="rect">
              <a:avLst/>
            </a:prstGeom>
          </p:spPr>
        </p:pic>
      </p:grpSp>
    </p:spTree>
    <p:extLst>
      <p:ext uri="{BB962C8B-B14F-4D97-AF65-F5344CB8AC3E}">
        <p14:creationId xmlns:p14="http://schemas.microsoft.com/office/powerpoint/2010/main" val="1441829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文本框 192">
            <a:extLst>
              <a:ext uri="{FF2B5EF4-FFF2-40B4-BE49-F238E27FC236}">
                <a16:creationId xmlns:a16="http://schemas.microsoft.com/office/drawing/2014/main" id="{8501EF61-B9CB-4215-9389-C6ACBBA4F7AB}"/>
              </a:ext>
            </a:extLst>
          </p:cNvPr>
          <p:cNvSpPr txBox="1"/>
          <p:nvPr/>
        </p:nvSpPr>
        <p:spPr>
          <a:xfrm>
            <a:off x="-7166" y="6156"/>
            <a:ext cx="170709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Supplementary Figure 4</a:t>
            </a:r>
          </a:p>
        </p:txBody>
      </p:sp>
      <p:grpSp>
        <p:nvGrpSpPr>
          <p:cNvPr id="10" name="组合 9">
            <a:extLst>
              <a:ext uri="{FF2B5EF4-FFF2-40B4-BE49-F238E27FC236}">
                <a16:creationId xmlns:a16="http://schemas.microsoft.com/office/drawing/2014/main" id="{FB921745-B7D4-4EF3-BB4A-5A6437487DE5}"/>
              </a:ext>
            </a:extLst>
          </p:cNvPr>
          <p:cNvGrpSpPr/>
          <p:nvPr/>
        </p:nvGrpSpPr>
        <p:grpSpPr>
          <a:xfrm>
            <a:off x="131120" y="764930"/>
            <a:ext cx="3100837" cy="1791831"/>
            <a:chOff x="304253" y="2958317"/>
            <a:chExt cx="3100837" cy="1791831"/>
          </a:xfrm>
        </p:grpSpPr>
        <p:pic>
          <p:nvPicPr>
            <p:cNvPr id="219" name="图片 218">
              <a:extLst>
                <a:ext uri="{FF2B5EF4-FFF2-40B4-BE49-F238E27FC236}">
                  <a16:creationId xmlns:a16="http://schemas.microsoft.com/office/drawing/2014/main" id="{F89E1688-0476-45CB-B9E7-C0C1F8DA804D}"/>
                </a:ext>
              </a:extLst>
            </p:cNvPr>
            <p:cNvPicPr>
              <a:picLocks noChangeAspect="1"/>
            </p:cNvPicPr>
            <p:nvPr/>
          </p:nvPicPr>
          <p:blipFill>
            <a:blip r:embed="rId3"/>
            <a:stretch>
              <a:fillRect/>
            </a:stretch>
          </p:blipFill>
          <p:spPr>
            <a:xfrm>
              <a:off x="642840" y="2958317"/>
              <a:ext cx="2762250" cy="1571625"/>
            </a:xfrm>
            <a:prstGeom prst="rect">
              <a:avLst/>
            </a:prstGeom>
          </p:spPr>
        </p:pic>
        <p:sp>
          <p:nvSpPr>
            <p:cNvPr id="220" name="文本框 219">
              <a:extLst>
                <a:ext uri="{FF2B5EF4-FFF2-40B4-BE49-F238E27FC236}">
                  <a16:creationId xmlns:a16="http://schemas.microsoft.com/office/drawing/2014/main" id="{7C0EA174-0D3B-42CC-8B9A-33BC2749F389}"/>
                </a:ext>
              </a:extLst>
            </p:cNvPr>
            <p:cNvSpPr txBox="1"/>
            <p:nvPr/>
          </p:nvSpPr>
          <p:spPr>
            <a:xfrm rot="16200000">
              <a:off x="1879407" y="2790038"/>
              <a:ext cx="307777" cy="651832"/>
            </a:xfrm>
            <a:prstGeom prst="rect">
              <a:avLst/>
            </a:prstGeom>
            <a:noFill/>
          </p:spPr>
          <p:txBody>
            <a:bodyPr vert="eaVert" wrap="square">
              <a:spAutoFit/>
            </a:bodyPr>
            <a:lstStyle/>
            <a:p>
              <a:pPr algn="ctr" eaLnBrk="1" fontAlgn="auto" hangingPunct="1">
                <a:spcBef>
                  <a:spcPts val="0"/>
                </a:spcBef>
                <a:spcAft>
                  <a:spcPts val="0"/>
                </a:spcAft>
                <a:defRPr/>
              </a:pPr>
              <a:r>
                <a:rPr lang="en-US" altLang="zh-CN" sz="800" b="1" dirty="0">
                  <a:latin typeface="Arial" panose="020B0604020202020204" pitchFamily="34" charset="0"/>
                  <a:cs typeface="Arial" panose="020B0604020202020204" pitchFamily="34" charset="0"/>
                </a:rPr>
                <a:t>All clones</a:t>
              </a:r>
            </a:p>
          </p:txBody>
        </p:sp>
        <p:sp>
          <p:nvSpPr>
            <p:cNvPr id="229" name="文本框 392">
              <a:extLst>
                <a:ext uri="{FF2B5EF4-FFF2-40B4-BE49-F238E27FC236}">
                  <a16:creationId xmlns:a16="http://schemas.microsoft.com/office/drawing/2014/main" id="{DF325A7C-3E27-49BA-B4B8-A4D2DBC0948E}"/>
                </a:ext>
              </a:extLst>
            </p:cNvPr>
            <p:cNvSpPr txBox="1">
              <a:spLocks noChangeArrowheads="1"/>
            </p:cNvSpPr>
            <p:nvPr/>
          </p:nvSpPr>
          <p:spPr bwMode="auto">
            <a:xfrm>
              <a:off x="457295" y="3689831"/>
              <a:ext cx="3190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10</a:t>
              </a:r>
            </a:p>
          </p:txBody>
        </p:sp>
        <p:sp>
          <p:nvSpPr>
            <p:cNvPr id="230" name="文本框 393">
              <a:extLst>
                <a:ext uri="{FF2B5EF4-FFF2-40B4-BE49-F238E27FC236}">
                  <a16:creationId xmlns:a16="http://schemas.microsoft.com/office/drawing/2014/main" id="{175F5688-0652-4F27-93B6-FF2B54278204}"/>
                </a:ext>
              </a:extLst>
            </p:cNvPr>
            <p:cNvSpPr txBox="1">
              <a:spLocks noChangeArrowheads="1"/>
            </p:cNvSpPr>
            <p:nvPr/>
          </p:nvSpPr>
          <p:spPr bwMode="auto">
            <a:xfrm>
              <a:off x="506157" y="3973891"/>
              <a:ext cx="27022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 5</a:t>
              </a:r>
            </a:p>
          </p:txBody>
        </p:sp>
        <p:sp>
          <p:nvSpPr>
            <p:cNvPr id="231" name="文本框 394">
              <a:extLst>
                <a:ext uri="{FF2B5EF4-FFF2-40B4-BE49-F238E27FC236}">
                  <a16:creationId xmlns:a16="http://schemas.microsoft.com/office/drawing/2014/main" id="{9C2FEED1-4BF6-406C-AB1E-BB9D0693EEEF}"/>
                </a:ext>
              </a:extLst>
            </p:cNvPr>
            <p:cNvSpPr txBox="1">
              <a:spLocks noChangeArrowheads="1"/>
            </p:cNvSpPr>
            <p:nvPr/>
          </p:nvSpPr>
          <p:spPr bwMode="auto">
            <a:xfrm>
              <a:off x="506157" y="4259080"/>
              <a:ext cx="27022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 0</a:t>
              </a:r>
            </a:p>
          </p:txBody>
        </p:sp>
        <p:sp>
          <p:nvSpPr>
            <p:cNvPr id="232" name="文本框 395">
              <a:extLst>
                <a:ext uri="{FF2B5EF4-FFF2-40B4-BE49-F238E27FC236}">
                  <a16:creationId xmlns:a16="http://schemas.microsoft.com/office/drawing/2014/main" id="{6C5922D3-8E81-4E4E-B64E-42EBB54B5F42}"/>
                </a:ext>
              </a:extLst>
            </p:cNvPr>
            <p:cNvSpPr txBox="1">
              <a:spLocks noChangeArrowheads="1"/>
            </p:cNvSpPr>
            <p:nvPr/>
          </p:nvSpPr>
          <p:spPr bwMode="auto">
            <a:xfrm>
              <a:off x="457296" y="3405772"/>
              <a:ext cx="3190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15</a:t>
              </a:r>
            </a:p>
          </p:txBody>
        </p:sp>
        <p:sp>
          <p:nvSpPr>
            <p:cNvPr id="233" name="文本框 395">
              <a:extLst>
                <a:ext uri="{FF2B5EF4-FFF2-40B4-BE49-F238E27FC236}">
                  <a16:creationId xmlns:a16="http://schemas.microsoft.com/office/drawing/2014/main" id="{14D737C4-0C89-4CCD-9A54-E6C84BA31D77}"/>
                </a:ext>
              </a:extLst>
            </p:cNvPr>
            <p:cNvSpPr txBox="1">
              <a:spLocks noChangeArrowheads="1"/>
            </p:cNvSpPr>
            <p:nvPr/>
          </p:nvSpPr>
          <p:spPr bwMode="auto">
            <a:xfrm>
              <a:off x="457296" y="3121713"/>
              <a:ext cx="3190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20</a:t>
              </a:r>
            </a:p>
          </p:txBody>
        </p:sp>
        <p:sp>
          <p:nvSpPr>
            <p:cNvPr id="223" name="文本框 222">
              <a:extLst>
                <a:ext uri="{FF2B5EF4-FFF2-40B4-BE49-F238E27FC236}">
                  <a16:creationId xmlns:a16="http://schemas.microsoft.com/office/drawing/2014/main" id="{06CC95F5-3CAD-4DD9-B3B5-582D3642B378}"/>
                </a:ext>
              </a:extLst>
            </p:cNvPr>
            <p:cNvSpPr txBox="1"/>
            <p:nvPr/>
          </p:nvSpPr>
          <p:spPr>
            <a:xfrm>
              <a:off x="1142800" y="4534704"/>
              <a:ext cx="1774825" cy="215444"/>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zh-CN" sz="800" b="1" dirty="0">
                  <a:ea typeface="宋体" panose="02010600030101010101" pitchFamily="2" charset="-122"/>
                  <a:sym typeface="+mn-ea"/>
                </a:rPr>
                <a:t>CDR3 length  (aa)</a:t>
              </a:r>
              <a:endParaRPr lang="en-US" altLang="zh-CN" sz="800" b="1" dirty="0">
                <a:ea typeface="宋体" panose="02010600030101010101" pitchFamily="2" charset="-122"/>
              </a:endParaRPr>
            </a:p>
          </p:txBody>
        </p:sp>
        <p:sp>
          <p:nvSpPr>
            <p:cNvPr id="224" name="TextBox 19">
              <a:extLst>
                <a:ext uri="{FF2B5EF4-FFF2-40B4-BE49-F238E27FC236}">
                  <a16:creationId xmlns:a16="http://schemas.microsoft.com/office/drawing/2014/main" id="{13D7A6E5-9EB3-451B-8889-8A2B89C984C2}"/>
                </a:ext>
              </a:extLst>
            </p:cNvPr>
            <p:cNvSpPr txBox="1">
              <a:spLocks noChangeArrowheads="1"/>
            </p:cNvSpPr>
            <p:nvPr/>
          </p:nvSpPr>
          <p:spPr bwMode="auto">
            <a:xfrm>
              <a:off x="690369" y="4374367"/>
              <a:ext cx="2984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≤5</a:t>
              </a:r>
            </a:p>
          </p:txBody>
        </p:sp>
        <p:sp>
          <p:nvSpPr>
            <p:cNvPr id="225" name="TextBox 218">
              <a:extLst>
                <a:ext uri="{FF2B5EF4-FFF2-40B4-BE49-F238E27FC236}">
                  <a16:creationId xmlns:a16="http://schemas.microsoft.com/office/drawing/2014/main" id="{B72CA249-FCD6-4DB1-9639-384EBDB3D427}"/>
                </a:ext>
              </a:extLst>
            </p:cNvPr>
            <p:cNvSpPr txBox="1">
              <a:spLocks noChangeArrowheads="1"/>
            </p:cNvSpPr>
            <p:nvPr/>
          </p:nvSpPr>
          <p:spPr bwMode="auto">
            <a:xfrm>
              <a:off x="1274569" y="4374367"/>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10</a:t>
              </a:r>
            </a:p>
          </p:txBody>
        </p:sp>
        <p:sp>
          <p:nvSpPr>
            <p:cNvPr id="226" name="TextBox 236">
              <a:extLst>
                <a:ext uri="{FF2B5EF4-FFF2-40B4-BE49-F238E27FC236}">
                  <a16:creationId xmlns:a16="http://schemas.microsoft.com/office/drawing/2014/main" id="{F247E142-6EA5-4493-AC0D-30E1275DD76C}"/>
                </a:ext>
              </a:extLst>
            </p:cNvPr>
            <p:cNvSpPr txBox="1">
              <a:spLocks noChangeArrowheads="1"/>
            </p:cNvSpPr>
            <p:nvPr/>
          </p:nvSpPr>
          <p:spPr bwMode="auto">
            <a:xfrm>
              <a:off x="1873057" y="4374367"/>
              <a:ext cx="3000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15</a:t>
              </a:r>
            </a:p>
          </p:txBody>
        </p:sp>
        <p:sp>
          <p:nvSpPr>
            <p:cNvPr id="227" name="TextBox 237">
              <a:extLst>
                <a:ext uri="{FF2B5EF4-FFF2-40B4-BE49-F238E27FC236}">
                  <a16:creationId xmlns:a16="http://schemas.microsoft.com/office/drawing/2014/main" id="{6AF5D02A-3920-437B-986E-4D3219A515E1}"/>
                </a:ext>
              </a:extLst>
            </p:cNvPr>
            <p:cNvSpPr txBox="1">
              <a:spLocks noChangeArrowheads="1"/>
            </p:cNvSpPr>
            <p:nvPr/>
          </p:nvSpPr>
          <p:spPr bwMode="auto">
            <a:xfrm>
              <a:off x="2471544" y="4374367"/>
              <a:ext cx="3000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20</a:t>
              </a:r>
            </a:p>
          </p:txBody>
        </p:sp>
        <p:sp>
          <p:nvSpPr>
            <p:cNvPr id="228" name="TextBox 239">
              <a:extLst>
                <a:ext uri="{FF2B5EF4-FFF2-40B4-BE49-F238E27FC236}">
                  <a16:creationId xmlns:a16="http://schemas.microsoft.com/office/drawing/2014/main" id="{7F08C170-EFA6-4DBC-827C-8C0BCA88E8E6}"/>
                </a:ext>
              </a:extLst>
            </p:cNvPr>
            <p:cNvSpPr txBox="1">
              <a:spLocks noChangeArrowheads="1"/>
            </p:cNvSpPr>
            <p:nvPr/>
          </p:nvSpPr>
          <p:spPr bwMode="auto">
            <a:xfrm>
              <a:off x="3031931" y="4374367"/>
              <a:ext cx="3571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≥25</a:t>
              </a:r>
            </a:p>
          </p:txBody>
        </p:sp>
        <p:sp>
          <p:nvSpPr>
            <p:cNvPr id="218" name="文本框 381">
              <a:extLst>
                <a:ext uri="{FF2B5EF4-FFF2-40B4-BE49-F238E27FC236}">
                  <a16:creationId xmlns:a16="http://schemas.microsoft.com/office/drawing/2014/main" id="{95252BBE-3DA9-4223-88B4-F2227D2F2653}"/>
                </a:ext>
              </a:extLst>
            </p:cNvPr>
            <p:cNvSpPr txBox="1">
              <a:spLocks noChangeArrowheads="1"/>
            </p:cNvSpPr>
            <p:nvPr/>
          </p:nvSpPr>
          <p:spPr bwMode="auto">
            <a:xfrm rot="10800000">
              <a:off x="304253" y="3141439"/>
              <a:ext cx="307777" cy="129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dirty="0">
                  <a:ea typeface="宋体" panose="02010600030101010101" pitchFamily="2" charset="-122"/>
                </a:rPr>
                <a:t>Percentage of clones (%)</a:t>
              </a:r>
            </a:p>
          </p:txBody>
        </p:sp>
      </p:grpSp>
      <p:grpSp>
        <p:nvGrpSpPr>
          <p:cNvPr id="8" name="组合 7">
            <a:extLst>
              <a:ext uri="{FF2B5EF4-FFF2-40B4-BE49-F238E27FC236}">
                <a16:creationId xmlns:a16="http://schemas.microsoft.com/office/drawing/2014/main" id="{6DCC496C-D238-4C19-AFB8-DB8E97F1E1C7}"/>
              </a:ext>
            </a:extLst>
          </p:cNvPr>
          <p:cNvGrpSpPr/>
          <p:nvPr/>
        </p:nvGrpSpPr>
        <p:grpSpPr>
          <a:xfrm>
            <a:off x="3720217" y="764930"/>
            <a:ext cx="3066098" cy="1791831"/>
            <a:chOff x="3739974" y="2958317"/>
            <a:chExt cx="3066098" cy="1791831"/>
          </a:xfrm>
        </p:grpSpPr>
        <p:grpSp>
          <p:nvGrpSpPr>
            <p:cNvPr id="199" name="组合 198">
              <a:extLst>
                <a:ext uri="{FF2B5EF4-FFF2-40B4-BE49-F238E27FC236}">
                  <a16:creationId xmlns:a16="http://schemas.microsoft.com/office/drawing/2014/main" id="{1BD2F4DE-EB08-4E75-B696-1AECB2E4919E}"/>
                </a:ext>
              </a:extLst>
            </p:cNvPr>
            <p:cNvGrpSpPr/>
            <p:nvPr/>
          </p:nvGrpSpPr>
          <p:grpSpPr>
            <a:xfrm>
              <a:off x="3858277" y="2958317"/>
              <a:ext cx="2947795" cy="1618446"/>
              <a:chOff x="3705320" y="1901042"/>
              <a:chExt cx="2947795" cy="1618446"/>
            </a:xfrm>
          </p:grpSpPr>
          <p:pic>
            <p:nvPicPr>
              <p:cNvPr id="201" name="图片 200">
                <a:extLst>
                  <a:ext uri="{FF2B5EF4-FFF2-40B4-BE49-F238E27FC236}">
                    <a16:creationId xmlns:a16="http://schemas.microsoft.com/office/drawing/2014/main" id="{A635B455-D66B-4253-A2E6-BBCF1CC29872}"/>
                  </a:ext>
                </a:extLst>
              </p:cNvPr>
              <p:cNvPicPr>
                <a:picLocks noChangeAspect="1"/>
              </p:cNvPicPr>
              <p:nvPr/>
            </p:nvPicPr>
            <p:blipFill>
              <a:blip r:embed="rId4"/>
              <a:stretch>
                <a:fillRect/>
              </a:stretch>
            </p:blipFill>
            <p:spPr>
              <a:xfrm>
                <a:off x="3890865" y="1901042"/>
                <a:ext cx="2762250" cy="1571625"/>
              </a:xfrm>
              <a:prstGeom prst="rect">
                <a:avLst/>
              </a:prstGeom>
            </p:spPr>
          </p:pic>
          <p:sp>
            <p:nvSpPr>
              <p:cNvPr id="202" name="文本框 380">
                <a:extLst>
                  <a:ext uri="{FF2B5EF4-FFF2-40B4-BE49-F238E27FC236}">
                    <a16:creationId xmlns:a16="http://schemas.microsoft.com/office/drawing/2014/main" id="{C48EC073-16B0-4D2A-8687-8BE51C9EE823}"/>
                  </a:ext>
                </a:extLst>
              </p:cNvPr>
              <p:cNvSpPr txBox="1">
                <a:spLocks noChangeArrowheads="1"/>
              </p:cNvSpPr>
              <p:nvPr/>
            </p:nvSpPr>
            <p:spPr bwMode="auto">
              <a:xfrm rot="16200000">
                <a:off x="5137250" y="1507826"/>
                <a:ext cx="307777" cy="112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dirty="0">
                    <a:ea typeface="宋体" panose="02010600030101010101" pitchFamily="2" charset="-122"/>
                    <a:sym typeface="+mn-ea"/>
                  </a:rPr>
                  <a:t>Public clones</a:t>
                </a:r>
                <a:endParaRPr lang="en-US" altLang="zh-CN" sz="800" b="1" dirty="0">
                  <a:ea typeface="宋体" panose="02010600030101010101" pitchFamily="2" charset="-122"/>
                </a:endParaRPr>
              </a:p>
            </p:txBody>
          </p:sp>
          <p:grpSp>
            <p:nvGrpSpPr>
              <p:cNvPr id="203" name="组合 202">
                <a:extLst>
                  <a:ext uri="{FF2B5EF4-FFF2-40B4-BE49-F238E27FC236}">
                    <a16:creationId xmlns:a16="http://schemas.microsoft.com/office/drawing/2014/main" id="{9F187003-8686-464C-B0C1-67FAAC2B051F}"/>
                  </a:ext>
                </a:extLst>
              </p:cNvPr>
              <p:cNvGrpSpPr/>
              <p:nvPr/>
            </p:nvGrpSpPr>
            <p:grpSpPr>
              <a:xfrm>
                <a:off x="3944938" y="3303588"/>
                <a:ext cx="2698750" cy="215900"/>
                <a:chOff x="3944938" y="3303588"/>
                <a:chExt cx="2698750" cy="215900"/>
              </a:xfrm>
            </p:grpSpPr>
            <p:sp>
              <p:nvSpPr>
                <p:cNvPr id="211" name="TextBox 19">
                  <a:extLst>
                    <a:ext uri="{FF2B5EF4-FFF2-40B4-BE49-F238E27FC236}">
                      <a16:creationId xmlns:a16="http://schemas.microsoft.com/office/drawing/2014/main" id="{CFE93EA4-5228-4092-A7F5-3AAAE383312E}"/>
                    </a:ext>
                  </a:extLst>
                </p:cNvPr>
                <p:cNvSpPr txBox="1">
                  <a:spLocks noChangeArrowheads="1"/>
                </p:cNvSpPr>
                <p:nvPr/>
              </p:nvSpPr>
              <p:spPr bwMode="auto">
                <a:xfrm>
                  <a:off x="3944938" y="3303588"/>
                  <a:ext cx="2984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≤5</a:t>
                  </a:r>
                </a:p>
              </p:txBody>
            </p:sp>
            <p:sp>
              <p:nvSpPr>
                <p:cNvPr id="212" name="TextBox 218">
                  <a:extLst>
                    <a:ext uri="{FF2B5EF4-FFF2-40B4-BE49-F238E27FC236}">
                      <a16:creationId xmlns:a16="http://schemas.microsoft.com/office/drawing/2014/main" id="{FAD059F4-09DE-4DC4-8B8C-7ED725604094}"/>
                    </a:ext>
                  </a:extLst>
                </p:cNvPr>
                <p:cNvSpPr txBox="1">
                  <a:spLocks noChangeArrowheads="1"/>
                </p:cNvSpPr>
                <p:nvPr/>
              </p:nvSpPr>
              <p:spPr bwMode="auto">
                <a:xfrm>
                  <a:off x="4529138" y="3303588"/>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10</a:t>
                  </a:r>
                </a:p>
              </p:txBody>
            </p:sp>
            <p:sp>
              <p:nvSpPr>
                <p:cNvPr id="213" name="TextBox 236">
                  <a:extLst>
                    <a:ext uri="{FF2B5EF4-FFF2-40B4-BE49-F238E27FC236}">
                      <a16:creationId xmlns:a16="http://schemas.microsoft.com/office/drawing/2014/main" id="{A5E01141-44AC-4BD9-98E0-E38D354E1EA1}"/>
                    </a:ext>
                  </a:extLst>
                </p:cNvPr>
                <p:cNvSpPr txBox="1">
                  <a:spLocks noChangeArrowheads="1"/>
                </p:cNvSpPr>
                <p:nvPr/>
              </p:nvSpPr>
              <p:spPr bwMode="auto">
                <a:xfrm>
                  <a:off x="5127626" y="3303588"/>
                  <a:ext cx="3000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15</a:t>
                  </a:r>
                </a:p>
              </p:txBody>
            </p:sp>
            <p:sp>
              <p:nvSpPr>
                <p:cNvPr id="214" name="TextBox 237">
                  <a:extLst>
                    <a:ext uri="{FF2B5EF4-FFF2-40B4-BE49-F238E27FC236}">
                      <a16:creationId xmlns:a16="http://schemas.microsoft.com/office/drawing/2014/main" id="{36161CB5-BE9A-43EE-9C90-ABA273E26FF2}"/>
                    </a:ext>
                  </a:extLst>
                </p:cNvPr>
                <p:cNvSpPr txBox="1">
                  <a:spLocks noChangeArrowheads="1"/>
                </p:cNvSpPr>
                <p:nvPr/>
              </p:nvSpPr>
              <p:spPr bwMode="auto">
                <a:xfrm>
                  <a:off x="5726113" y="3303588"/>
                  <a:ext cx="3000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20</a:t>
                  </a:r>
                </a:p>
              </p:txBody>
            </p:sp>
            <p:sp>
              <p:nvSpPr>
                <p:cNvPr id="215" name="TextBox 239">
                  <a:extLst>
                    <a:ext uri="{FF2B5EF4-FFF2-40B4-BE49-F238E27FC236}">
                      <a16:creationId xmlns:a16="http://schemas.microsoft.com/office/drawing/2014/main" id="{52587C21-207A-4D90-B4A0-C18032453B51}"/>
                    </a:ext>
                  </a:extLst>
                </p:cNvPr>
                <p:cNvSpPr txBox="1">
                  <a:spLocks noChangeArrowheads="1"/>
                </p:cNvSpPr>
                <p:nvPr/>
              </p:nvSpPr>
              <p:spPr bwMode="auto">
                <a:xfrm>
                  <a:off x="6286500" y="3303588"/>
                  <a:ext cx="3571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≥25</a:t>
                  </a:r>
                </a:p>
              </p:txBody>
            </p:sp>
          </p:grpSp>
          <p:grpSp>
            <p:nvGrpSpPr>
              <p:cNvPr id="204" name="组合 203">
                <a:extLst>
                  <a:ext uri="{FF2B5EF4-FFF2-40B4-BE49-F238E27FC236}">
                    <a16:creationId xmlns:a16="http://schemas.microsoft.com/office/drawing/2014/main" id="{E3FF4F90-636A-4537-B440-38AABD697384}"/>
                  </a:ext>
                </a:extLst>
              </p:cNvPr>
              <p:cNvGrpSpPr/>
              <p:nvPr/>
            </p:nvGrpSpPr>
            <p:grpSpPr>
              <a:xfrm>
                <a:off x="3705320" y="2064438"/>
                <a:ext cx="319088" cy="1352811"/>
                <a:chOff x="3695501" y="690866"/>
                <a:chExt cx="319088" cy="1352811"/>
              </a:xfrm>
            </p:grpSpPr>
            <p:sp>
              <p:nvSpPr>
                <p:cNvPr id="205" name="文本框 392">
                  <a:extLst>
                    <a:ext uri="{FF2B5EF4-FFF2-40B4-BE49-F238E27FC236}">
                      <a16:creationId xmlns:a16="http://schemas.microsoft.com/office/drawing/2014/main" id="{BE40381C-6F3E-4234-B1EA-B39D90447F16}"/>
                    </a:ext>
                  </a:extLst>
                </p:cNvPr>
                <p:cNvSpPr txBox="1">
                  <a:spLocks noChangeArrowheads="1"/>
                </p:cNvSpPr>
                <p:nvPr/>
              </p:nvSpPr>
              <p:spPr bwMode="auto">
                <a:xfrm>
                  <a:off x="3695501" y="1258984"/>
                  <a:ext cx="3190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10</a:t>
                  </a:r>
                </a:p>
              </p:txBody>
            </p:sp>
            <p:sp>
              <p:nvSpPr>
                <p:cNvPr id="206" name="文本框 393">
                  <a:extLst>
                    <a:ext uri="{FF2B5EF4-FFF2-40B4-BE49-F238E27FC236}">
                      <a16:creationId xmlns:a16="http://schemas.microsoft.com/office/drawing/2014/main" id="{98D852EA-F687-4886-9F6C-6051AA3AAB31}"/>
                    </a:ext>
                  </a:extLst>
                </p:cNvPr>
                <p:cNvSpPr txBox="1">
                  <a:spLocks noChangeArrowheads="1"/>
                </p:cNvSpPr>
                <p:nvPr/>
              </p:nvSpPr>
              <p:spPr bwMode="auto">
                <a:xfrm>
                  <a:off x="3744363" y="1543044"/>
                  <a:ext cx="27022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 5</a:t>
                  </a:r>
                </a:p>
              </p:txBody>
            </p:sp>
            <p:sp>
              <p:nvSpPr>
                <p:cNvPr id="207" name="文本框 394">
                  <a:extLst>
                    <a:ext uri="{FF2B5EF4-FFF2-40B4-BE49-F238E27FC236}">
                      <a16:creationId xmlns:a16="http://schemas.microsoft.com/office/drawing/2014/main" id="{950C8A73-B118-434E-AFDB-D7B8AA5E2F3D}"/>
                    </a:ext>
                  </a:extLst>
                </p:cNvPr>
                <p:cNvSpPr txBox="1">
                  <a:spLocks noChangeArrowheads="1"/>
                </p:cNvSpPr>
                <p:nvPr/>
              </p:nvSpPr>
              <p:spPr bwMode="auto">
                <a:xfrm>
                  <a:off x="3744363" y="1828233"/>
                  <a:ext cx="27022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 0</a:t>
                  </a:r>
                </a:p>
              </p:txBody>
            </p:sp>
            <p:sp>
              <p:nvSpPr>
                <p:cNvPr id="208" name="文本框 395">
                  <a:extLst>
                    <a:ext uri="{FF2B5EF4-FFF2-40B4-BE49-F238E27FC236}">
                      <a16:creationId xmlns:a16="http://schemas.microsoft.com/office/drawing/2014/main" id="{D17899D4-E7F4-4F5B-A4CD-E10A81012C69}"/>
                    </a:ext>
                  </a:extLst>
                </p:cNvPr>
                <p:cNvSpPr txBox="1">
                  <a:spLocks noChangeArrowheads="1"/>
                </p:cNvSpPr>
                <p:nvPr/>
              </p:nvSpPr>
              <p:spPr bwMode="auto">
                <a:xfrm>
                  <a:off x="3695502" y="974925"/>
                  <a:ext cx="3190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15</a:t>
                  </a:r>
                </a:p>
              </p:txBody>
            </p:sp>
            <p:sp>
              <p:nvSpPr>
                <p:cNvPr id="209" name="文本框 395">
                  <a:extLst>
                    <a:ext uri="{FF2B5EF4-FFF2-40B4-BE49-F238E27FC236}">
                      <a16:creationId xmlns:a16="http://schemas.microsoft.com/office/drawing/2014/main" id="{A4CCE247-FC2B-48EA-807D-A20F0DFF57E8}"/>
                    </a:ext>
                  </a:extLst>
                </p:cNvPr>
                <p:cNvSpPr txBox="1">
                  <a:spLocks noChangeArrowheads="1"/>
                </p:cNvSpPr>
                <p:nvPr/>
              </p:nvSpPr>
              <p:spPr bwMode="auto">
                <a:xfrm>
                  <a:off x="3695502" y="690866"/>
                  <a:ext cx="3190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20</a:t>
                  </a:r>
                </a:p>
              </p:txBody>
            </p:sp>
          </p:grpSp>
        </p:grpSp>
        <p:sp>
          <p:nvSpPr>
            <p:cNvPr id="247" name="文本框 222">
              <a:extLst>
                <a:ext uri="{FF2B5EF4-FFF2-40B4-BE49-F238E27FC236}">
                  <a16:creationId xmlns:a16="http://schemas.microsoft.com/office/drawing/2014/main" id="{18260652-AECF-6725-EBCA-53848AB1F449}"/>
                </a:ext>
              </a:extLst>
            </p:cNvPr>
            <p:cNvSpPr txBox="1"/>
            <p:nvPr/>
          </p:nvSpPr>
          <p:spPr>
            <a:xfrm>
              <a:off x="4585248" y="4534704"/>
              <a:ext cx="1774825" cy="215444"/>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zh-CN" sz="800" b="1" dirty="0">
                  <a:ea typeface="宋体" panose="02010600030101010101" pitchFamily="2" charset="-122"/>
                  <a:sym typeface="+mn-ea"/>
                </a:rPr>
                <a:t>CDR3 length  (aa)</a:t>
              </a:r>
              <a:endParaRPr lang="en-US" altLang="zh-CN" sz="800" b="1" dirty="0">
                <a:ea typeface="宋体" panose="02010600030101010101" pitchFamily="2" charset="-122"/>
              </a:endParaRPr>
            </a:p>
          </p:txBody>
        </p:sp>
        <p:sp>
          <p:nvSpPr>
            <p:cNvPr id="310" name="文本框 381">
              <a:extLst>
                <a:ext uri="{FF2B5EF4-FFF2-40B4-BE49-F238E27FC236}">
                  <a16:creationId xmlns:a16="http://schemas.microsoft.com/office/drawing/2014/main" id="{2841EA6E-03EF-EAB1-32FF-F35094CF0AF2}"/>
                </a:ext>
              </a:extLst>
            </p:cNvPr>
            <p:cNvSpPr txBox="1">
              <a:spLocks noChangeArrowheads="1"/>
            </p:cNvSpPr>
            <p:nvPr/>
          </p:nvSpPr>
          <p:spPr bwMode="auto">
            <a:xfrm rot="10800000">
              <a:off x="3739974" y="3141439"/>
              <a:ext cx="307777" cy="129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dirty="0">
                  <a:ea typeface="宋体" panose="02010600030101010101" pitchFamily="2" charset="-122"/>
                </a:rPr>
                <a:t>Percentage of clones (%)</a:t>
              </a:r>
            </a:p>
          </p:txBody>
        </p:sp>
      </p:grpSp>
      <p:sp>
        <p:nvSpPr>
          <p:cNvPr id="234" name="文本框 93">
            <a:extLst>
              <a:ext uri="{FF2B5EF4-FFF2-40B4-BE49-F238E27FC236}">
                <a16:creationId xmlns:a16="http://schemas.microsoft.com/office/drawing/2014/main" id="{82E22648-EDBB-4E87-85B5-6C67FAA399A8}"/>
              </a:ext>
            </a:extLst>
          </p:cNvPr>
          <p:cNvSpPr txBox="1">
            <a:spLocks noChangeArrowheads="1"/>
          </p:cNvSpPr>
          <p:nvPr/>
        </p:nvSpPr>
        <p:spPr bwMode="auto">
          <a:xfrm>
            <a:off x="9525" y="674702"/>
            <a:ext cx="44608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1000" b="1" dirty="0">
                <a:ea typeface="宋体" panose="02010600030101010101" pitchFamily="2" charset="-122"/>
              </a:rPr>
              <a:t>A</a:t>
            </a:r>
          </a:p>
        </p:txBody>
      </p:sp>
      <p:sp>
        <p:nvSpPr>
          <p:cNvPr id="235" name="文本框 93">
            <a:extLst>
              <a:ext uri="{FF2B5EF4-FFF2-40B4-BE49-F238E27FC236}">
                <a16:creationId xmlns:a16="http://schemas.microsoft.com/office/drawing/2014/main" id="{05A04976-190D-4059-9A24-87A0A7272E06}"/>
              </a:ext>
            </a:extLst>
          </p:cNvPr>
          <p:cNvSpPr txBox="1">
            <a:spLocks noChangeArrowheads="1"/>
          </p:cNvSpPr>
          <p:nvPr/>
        </p:nvSpPr>
        <p:spPr bwMode="auto">
          <a:xfrm>
            <a:off x="3595042" y="674702"/>
            <a:ext cx="44608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1000" b="1" dirty="0">
                <a:ea typeface="宋体" panose="02010600030101010101" pitchFamily="2" charset="-122"/>
              </a:rPr>
              <a:t>B</a:t>
            </a:r>
          </a:p>
        </p:txBody>
      </p:sp>
      <p:grpSp>
        <p:nvGrpSpPr>
          <p:cNvPr id="318" name="组合 317">
            <a:extLst>
              <a:ext uri="{FF2B5EF4-FFF2-40B4-BE49-F238E27FC236}">
                <a16:creationId xmlns:a16="http://schemas.microsoft.com/office/drawing/2014/main" id="{69179ED1-C659-4B60-B089-BE43B6A194D9}"/>
              </a:ext>
            </a:extLst>
          </p:cNvPr>
          <p:cNvGrpSpPr/>
          <p:nvPr/>
        </p:nvGrpSpPr>
        <p:grpSpPr>
          <a:xfrm>
            <a:off x="3203863" y="1338591"/>
            <a:ext cx="542925" cy="852488"/>
            <a:chOff x="6383338" y="7131050"/>
            <a:chExt cx="542925" cy="852488"/>
          </a:xfrm>
        </p:grpSpPr>
        <p:sp>
          <p:nvSpPr>
            <p:cNvPr id="319" name="矩形 318">
              <a:extLst>
                <a:ext uri="{FF2B5EF4-FFF2-40B4-BE49-F238E27FC236}">
                  <a16:creationId xmlns:a16="http://schemas.microsoft.com/office/drawing/2014/main" id="{FC70446C-5D2C-43DB-8E18-AF3178A3C761}"/>
                </a:ext>
              </a:extLst>
            </p:cNvPr>
            <p:cNvSpPr/>
            <p:nvPr/>
          </p:nvSpPr>
          <p:spPr bwMode="auto">
            <a:xfrm>
              <a:off x="6383338" y="7197725"/>
              <a:ext cx="215900" cy="107950"/>
            </a:xfrm>
            <a:prstGeom prst="rect">
              <a:avLst/>
            </a:prstGeom>
            <a:solidFill>
              <a:srgbClr val="7E80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321" name="文本框 353">
              <a:extLst>
                <a:ext uri="{FF2B5EF4-FFF2-40B4-BE49-F238E27FC236}">
                  <a16:creationId xmlns:a16="http://schemas.microsoft.com/office/drawing/2014/main" id="{C36D5A19-C9DE-40F8-9DBB-43A26EA40997}"/>
                </a:ext>
              </a:extLst>
            </p:cNvPr>
            <p:cNvSpPr txBox="1">
              <a:spLocks noChangeArrowheads="1"/>
            </p:cNvSpPr>
            <p:nvPr/>
          </p:nvSpPr>
          <p:spPr bwMode="auto">
            <a:xfrm>
              <a:off x="6545263" y="7131050"/>
              <a:ext cx="381000" cy="21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IgM</a:t>
              </a:r>
            </a:p>
          </p:txBody>
        </p:sp>
        <p:sp>
          <p:nvSpPr>
            <p:cNvPr id="322" name="矩形 321">
              <a:extLst>
                <a:ext uri="{FF2B5EF4-FFF2-40B4-BE49-F238E27FC236}">
                  <a16:creationId xmlns:a16="http://schemas.microsoft.com/office/drawing/2014/main" id="{6153C033-1C04-4832-85A7-4843C8E5E2EF}"/>
                </a:ext>
              </a:extLst>
            </p:cNvPr>
            <p:cNvSpPr/>
            <p:nvPr/>
          </p:nvSpPr>
          <p:spPr bwMode="auto">
            <a:xfrm>
              <a:off x="6383338" y="7358063"/>
              <a:ext cx="215900" cy="107950"/>
            </a:xfrm>
            <a:prstGeom prst="rect">
              <a:avLst/>
            </a:prstGeom>
            <a:solidFill>
              <a:srgbClr val="B8935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323" name="文本框 355">
              <a:extLst>
                <a:ext uri="{FF2B5EF4-FFF2-40B4-BE49-F238E27FC236}">
                  <a16:creationId xmlns:a16="http://schemas.microsoft.com/office/drawing/2014/main" id="{F03F76B3-8190-48ED-B6A4-290808DA149C}"/>
                </a:ext>
              </a:extLst>
            </p:cNvPr>
            <p:cNvSpPr txBox="1">
              <a:spLocks noChangeArrowheads="1"/>
            </p:cNvSpPr>
            <p:nvPr/>
          </p:nvSpPr>
          <p:spPr bwMode="auto">
            <a:xfrm>
              <a:off x="6545263" y="7290653"/>
              <a:ext cx="381000" cy="21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IgD</a:t>
              </a:r>
            </a:p>
          </p:txBody>
        </p:sp>
        <p:sp>
          <p:nvSpPr>
            <p:cNvPr id="324" name="矩形 323">
              <a:extLst>
                <a:ext uri="{FF2B5EF4-FFF2-40B4-BE49-F238E27FC236}">
                  <a16:creationId xmlns:a16="http://schemas.microsoft.com/office/drawing/2014/main" id="{E4368A5C-6441-4529-88BD-3A746CA9330B}"/>
                </a:ext>
              </a:extLst>
            </p:cNvPr>
            <p:cNvSpPr/>
            <p:nvPr/>
          </p:nvSpPr>
          <p:spPr bwMode="auto">
            <a:xfrm>
              <a:off x="6383338" y="7516813"/>
              <a:ext cx="215900" cy="107950"/>
            </a:xfrm>
            <a:prstGeom prst="rect">
              <a:avLst/>
            </a:prstGeom>
            <a:solidFill>
              <a:srgbClr val="F0563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325" name="文本框 357">
              <a:extLst>
                <a:ext uri="{FF2B5EF4-FFF2-40B4-BE49-F238E27FC236}">
                  <a16:creationId xmlns:a16="http://schemas.microsoft.com/office/drawing/2014/main" id="{4F22E0B4-3BDD-4FC6-AA48-ABA148388CDF}"/>
                </a:ext>
              </a:extLst>
            </p:cNvPr>
            <p:cNvSpPr txBox="1">
              <a:spLocks noChangeArrowheads="1"/>
            </p:cNvSpPr>
            <p:nvPr/>
          </p:nvSpPr>
          <p:spPr bwMode="auto">
            <a:xfrm>
              <a:off x="6545263" y="7450256"/>
              <a:ext cx="381000" cy="21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IgG</a:t>
              </a:r>
            </a:p>
          </p:txBody>
        </p:sp>
        <p:sp>
          <p:nvSpPr>
            <p:cNvPr id="326" name="矩形 325">
              <a:extLst>
                <a:ext uri="{FF2B5EF4-FFF2-40B4-BE49-F238E27FC236}">
                  <a16:creationId xmlns:a16="http://schemas.microsoft.com/office/drawing/2014/main" id="{550956A3-A9B8-4E33-982A-2923107E3AED}"/>
                </a:ext>
              </a:extLst>
            </p:cNvPr>
            <p:cNvSpPr/>
            <p:nvPr/>
          </p:nvSpPr>
          <p:spPr bwMode="auto">
            <a:xfrm>
              <a:off x="6383338" y="7677150"/>
              <a:ext cx="215900" cy="107950"/>
            </a:xfrm>
            <a:prstGeom prst="rect">
              <a:avLst/>
            </a:prstGeom>
            <a:solidFill>
              <a:srgbClr val="23ABD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327" name="文本框 359">
              <a:extLst>
                <a:ext uri="{FF2B5EF4-FFF2-40B4-BE49-F238E27FC236}">
                  <a16:creationId xmlns:a16="http://schemas.microsoft.com/office/drawing/2014/main" id="{9B8838AF-79C0-4F8E-87F9-2127786B0832}"/>
                </a:ext>
              </a:extLst>
            </p:cNvPr>
            <p:cNvSpPr txBox="1">
              <a:spLocks noChangeArrowheads="1"/>
            </p:cNvSpPr>
            <p:nvPr/>
          </p:nvSpPr>
          <p:spPr bwMode="auto">
            <a:xfrm>
              <a:off x="6545263" y="7609859"/>
              <a:ext cx="381000" cy="21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IgA</a:t>
              </a:r>
            </a:p>
          </p:txBody>
        </p:sp>
        <p:sp>
          <p:nvSpPr>
            <p:cNvPr id="328" name="矩形 327">
              <a:extLst>
                <a:ext uri="{FF2B5EF4-FFF2-40B4-BE49-F238E27FC236}">
                  <a16:creationId xmlns:a16="http://schemas.microsoft.com/office/drawing/2014/main" id="{9DC2DCF8-ABBC-4C66-ADD4-6E85317FD4A6}"/>
                </a:ext>
              </a:extLst>
            </p:cNvPr>
            <p:cNvSpPr/>
            <p:nvPr/>
          </p:nvSpPr>
          <p:spPr bwMode="auto">
            <a:xfrm>
              <a:off x="6383338" y="7835900"/>
              <a:ext cx="215900" cy="107950"/>
            </a:xfrm>
            <a:prstGeom prst="rect">
              <a:avLst/>
            </a:prstGeom>
            <a:solidFill>
              <a:srgbClr val="F8A2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329" name="文本框 361">
              <a:extLst>
                <a:ext uri="{FF2B5EF4-FFF2-40B4-BE49-F238E27FC236}">
                  <a16:creationId xmlns:a16="http://schemas.microsoft.com/office/drawing/2014/main" id="{15A6EFE1-6926-4C78-AEA3-F00B863BCC2F}"/>
                </a:ext>
              </a:extLst>
            </p:cNvPr>
            <p:cNvSpPr txBox="1">
              <a:spLocks noChangeArrowheads="1"/>
            </p:cNvSpPr>
            <p:nvPr/>
          </p:nvSpPr>
          <p:spPr bwMode="auto">
            <a:xfrm>
              <a:off x="6545263" y="7769463"/>
              <a:ext cx="381000" cy="21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IgE</a:t>
              </a:r>
            </a:p>
          </p:txBody>
        </p:sp>
      </p:grpSp>
      <p:sp>
        <p:nvSpPr>
          <p:cNvPr id="239" name="文本框 238">
            <a:extLst>
              <a:ext uri="{FF2B5EF4-FFF2-40B4-BE49-F238E27FC236}">
                <a16:creationId xmlns:a16="http://schemas.microsoft.com/office/drawing/2014/main" id="{F2485D7D-3268-4319-9A56-CDCC45935878}"/>
              </a:ext>
            </a:extLst>
          </p:cNvPr>
          <p:cNvSpPr txBox="1"/>
          <p:nvPr/>
        </p:nvSpPr>
        <p:spPr>
          <a:xfrm>
            <a:off x="104775" y="2706688"/>
            <a:ext cx="6591300" cy="338554"/>
          </a:xfrm>
          <a:prstGeom prst="rect">
            <a:avLst/>
          </a:prstGeom>
          <a:noFill/>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US" altLang="zh-CN" sz="800" b="1" dirty="0">
                <a:ea typeface="宋体" panose="02010600030101010101" pitchFamily="2" charset="-122"/>
              </a:rPr>
              <a:t>Supplementary Figure 4. CDR3 length distribution of BCR repertoire, related to Figure 4</a:t>
            </a:r>
          </a:p>
          <a:p>
            <a:pPr algn="just"/>
            <a:r>
              <a:rPr lang="en-US" altLang="zh-CN" sz="800" dirty="0">
                <a:ea typeface="宋体" panose="02010600030101010101" pitchFamily="2" charset="-122"/>
              </a:rPr>
              <a:t>(A and B) Isotype-specific CDR3 length distributions for all (A) and public clones (B) (aa: amino acid).</a:t>
            </a:r>
          </a:p>
        </p:txBody>
      </p:sp>
    </p:spTree>
    <p:custDataLst>
      <p:tags r:id="rId1"/>
    </p:custDataLst>
    <p:extLst>
      <p:ext uri="{BB962C8B-B14F-4D97-AF65-F5344CB8AC3E}">
        <p14:creationId xmlns:p14="http://schemas.microsoft.com/office/powerpoint/2010/main" val="839968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文本框 179">
            <a:extLst>
              <a:ext uri="{FF2B5EF4-FFF2-40B4-BE49-F238E27FC236}">
                <a16:creationId xmlns:a16="http://schemas.microsoft.com/office/drawing/2014/main" id="{C0091E4A-24BB-497E-B875-CE813CD00445}"/>
              </a:ext>
            </a:extLst>
          </p:cNvPr>
          <p:cNvSpPr txBox="1"/>
          <p:nvPr/>
        </p:nvSpPr>
        <p:spPr>
          <a:xfrm>
            <a:off x="-7166" y="6156"/>
            <a:ext cx="1656131"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Supplementary Figure 5</a:t>
            </a:r>
          </a:p>
        </p:txBody>
      </p:sp>
      <p:sp>
        <p:nvSpPr>
          <p:cNvPr id="19" name="文本框 27">
            <a:extLst>
              <a:ext uri="{FF2B5EF4-FFF2-40B4-BE49-F238E27FC236}">
                <a16:creationId xmlns:a16="http://schemas.microsoft.com/office/drawing/2014/main" id="{625B44E3-7D48-41BE-9B95-10C04ED95DE2}"/>
              </a:ext>
            </a:extLst>
          </p:cNvPr>
          <p:cNvSpPr txBox="1">
            <a:spLocks noChangeArrowheads="1"/>
          </p:cNvSpPr>
          <p:nvPr/>
        </p:nvSpPr>
        <p:spPr bwMode="auto">
          <a:xfrm>
            <a:off x="1552575" y="-240561"/>
            <a:ext cx="4873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dirty="0">
                <a:ea typeface="宋体" panose="02010600030101010101" pitchFamily="2" charset="-122"/>
              </a:rPr>
              <a:t>BCR</a:t>
            </a:r>
          </a:p>
        </p:txBody>
      </p:sp>
      <p:sp>
        <p:nvSpPr>
          <p:cNvPr id="164" name="文本框 27">
            <a:extLst>
              <a:ext uri="{FF2B5EF4-FFF2-40B4-BE49-F238E27FC236}">
                <a16:creationId xmlns:a16="http://schemas.microsoft.com/office/drawing/2014/main" id="{19BE4229-EE7A-415E-BBCF-2BC7C58CE002}"/>
              </a:ext>
            </a:extLst>
          </p:cNvPr>
          <p:cNvSpPr txBox="1">
            <a:spLocks noChangeArrowheads="1"/>
          </p:cNvSpPr>
          <p:nvPr/>
        </p:nvSpPr>
        <p:spPr bwMode="auto">
          <a:xfrm>
            <a:off x="1855298" y="312651"/>
            <a:ext cx="4873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dirty="0">
                <a:ea typeface="宋体" panose="02010600030101010101" pitchFamily="2" charset="-122"/>
              </a:rPr>
              <a:t>BCR</a:t>
            </a:r>
          </a:p>
        </p:txBody>
      </p:sp>
      <p:sp>
        <p:nvSpPr>
          <p:cNvPr id="165" name="文本框 210">
            <a:extLst>
              <a:ext uri="{FF2B5EF4-FFF2-40B4-BE49-F238E27FC236}">
                <a16:creationId xmlns:a16="http://schemas.microsoft.com/office/drawing/2014/main" id="{788B14EA-7B59-4297-B5A0-55C2B2D0761B}"/>
              </a:ext>
            </a:extLst>
          </p:cNvPr>
          <p:cNvSpPr txBox="1">
            <a:spLocks noChangeArrowheads="1"/>
          </p:cNvSpPr>
          <p:nvPr/>
        </p:nvSpPr>
        <p:spPr bwMode="auto">
          <a:xfrm>
            <a:off x="5065883" y="312651"/>
            <a:ext cx="4873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a:ea typeface="宋体" panose="02010600030101010101" pitchFamily="2" charset="-122"/>
              </a:rPr>
              <a:t>TCR</a:t>
            </a:r>
          </a:p>
        </p:txBody>
      </p:sp>
      <p:grpSp>
        <p:nvGrpSpPr>
          <p:cNvPr id="198" name="组合 197">
            <a:extLst>
              <a:ext uri="{FF2B5EF4-FFF2-40B4-BE49-F238E27FC236}">
                <a16:creationId xmlns:a16="http://schemas.microsoft.com/office/drawing/2014/main" id="{299E388F-48A4-4161-AE14-401F53ABAA40}"/>
              </a:ext>
            </a:extLst>
          </p:cNvPr>
          <p:cNvGrpSpPr/>
          <p:nvPr/>
        </p:nvGrpSpPr>
        <p:grpSpPr>
          <a:xfrm>
            <a:off x="162256" y="2513372"/>
            <a:ext cx="6663988" cy="2090480"/>
            <a:chOff x="162256" y="2395262"/>
            <a:chExt cx="6663988" cy="2090480"/>
          </a:xfrm>
        </p:grpSpPr>
        <p:pic>
          <p:nvPicPr>
            <p:cNvPr id="5" name="图片 4" descr="图示&#10;&#10;描述已自动生成">
              <a:extLst>
                <a:ext uri="{FF2B5EF4-FFF2-40B4-BE49-F238E27FC236}">
                  <a16:creationId xmlns:a16="http://schemas.microsoft.com/office/drawing/2014/main" id="{1EC8B35B-DF0C-4283-B1DD-479EDFEFD940}"/>
                </a:ext>
              </a:extLst>
            </p:cNvPr>
            <p:cNvPicPr>
              <a:picLocks/>
            </p:cNvPicPr>
            <p:nvPr/>
          </p:nvPicPr>
          <p:blipFill rotWithShape="1">
            <a:blip r:embed="rId3" cstate="print">
              <a:extLst>
                <a:ext uri="{28A0092B-C50C-407E-A947-70E740481C1C}">
                  <a14:useLocalDpi xmlns:a14="http://schemas.microsoft.com/office/drawing/2010/main" val="0"/>
                </a:ext>
              </a:extLst>
            </a:blip>
            <a:srcRect l="9584" t="10813" r="8889" b="11475"/>
            <a:stretch/>
          </p:blipFill>
          <p:spPr>
            <a:xfrm>
              <a:off x="928979" y="2541269"/>
              <a:ext cx="2340000" cy="1800000"/>
            </a:xfrm>
            <a:prstGeom prst="rect">
              <a:avLst/>
            </a:prstGeom>
          </p:spPr>
        </p:pic>
        <p:pic>
          <p:nvPicPr>
            <p:cNvPr id="15" name="图片 14" descr="图示&#10;&#10;描述已自动生成">
              <a:extLst>
                <a:ext uri="{FF2B5EF4-FFF2-40B4-BE49-F238E27FC236}">
                  <a16:creationId xmlns:a16="http://schemas.microsoft.com/office/drawing/2014/main" id="{71387B1F-1DD5-4EA2-9D53-03F66A48174F}"/>
                </a:ext>
              </a:extLst>
            </p:cNvPr>
            <p:cNvPicPr>
              <a:picLocks/>
            </p:cNvPicPr>
            <p:nvPr/>
          </p:nvPicPr>
          <p:blipFill rotWithShape="1">
            <a:blip r:embed="rId4" cstate="print">
              <a:extLst>
                <a:ext uri="{28A0092B-C50C-407E-A947-70E740481C1C}">
                  <a14:useLocalDpi xmlns:a14="http://schemas.microsoft.com/office/drawing/2010/main" val="0"/>
                </a:ext>
              </a:extLst>
            </a:blip>
            <a:srcRect l="9668" t="10714" r="9777" b="11508"/>
            <a:stretch/>
          </p:blipFill>
          <p:spPr>
            <a:xfrm>
              <a:off x="4139564" y="2541269"/>
              <a:ext cx="2340000" cy="1800000"/>
            </a:xfrm>
            <a:prstGeom prst="rect">
              <a:avLst/>
            </a:prstGeom>
          </p:spPr>
        </p:pic>
        <p:sp>
          <p:nvSpPr>
            <p:cNvPr id="45" name="文本框 133">
              <a:extLst>
                <a:ext uri="{FF2B5EF4-FFF2-40B4-BE49-F238E27FC236}">
                  <a16:creationId xmlns:a16="http://schemas.microsoft.com/office/drawing/2014/main" id="{64E391FE-ED07-4898-865D-6D0E1D280C4B}"/>
                </a:ext>
              </a:extLst>
            </p:cNvPr>
            <p:cNvSpPr txBox="1">
              <a:spLocks noChangeArrowheads="1"/>
            </p:cNvSpPr>
            <p:nvPr/>
          </p:nvSpPr>
          <p:spPr bwMode="auto">
            <a:xfrm>
              <a:off x="1778787" y="2406687"/>
              <a:ext cx="54768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PBMC</a:t>
              </a:r>
            </a:p>
          </p:txBody>
        </p:sp>
        <p:sp>
          <p:nvSpPr>
            <p:cNvPr id="46" name="文本框 134">
              <a:extLst>
                <a:ext uri="{FF2B5EF4-FFF2-40B4-BE49-F238E27FC236}">
                  <a16:creationId xmlns:a16="http://schemas.microsoft.com/office/drawing/2014/main" id="{0F24B445-B27A-4A7C-81CC-4A3B163C69FF}"/>
                </a:ext>
              </a:extLst>
            </p:cNvPr>
            <p:cNvSpPr txBox="1">
              <a:spLocks noChangeArrowheads="1"/>
            </p:cNvSpPr>
            <p:nvPr/>
          </p:nvSpPr>
          <p:spPr bwMode="auto">
            <a:xfrm>
              <a:off x="1330961" y="2479148"/>
              <a:ext cx="6223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Thymus</a:t>
              </a:r>
            </a:p>
          </p:txBody>
        </p:sp>
        <p:sp>
          <p:nvSpPr>
            <p:cNvPr id="47" name="文本框 135">
              <a:extLst>
                <a:ext uri="{FF2B5EF4-FFF2-40B4-BE49-F238E27FC236}">
                  <a16:creationId xmlns:a16="http://schemas.microsoft.com/office/drawing/2014/main" id="{792E7A47-0E44-4314-966F-6FCCE7B3FC48}"/>
                </a:ext>
              </a:extLst>
            </p:cNvPr>
            <p:cNvSpPr txBox="1">
              <a:spLocks noChangeArrowheads="1"/>
            </p:cNvSpPr>
            <p:nvPr/>
          </p:nvSpPr>
          <p:spPr bwMode="auto">
            <a:xfrm>
              <a:off x="1055692" y="2678223"/>
              <a:ext cx="5095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Cecum</a:t>
              </a:r>
            </a:p>
          </p:txBody>
        </p:sp>
        <p:sp>
          <p:nvSpPr>
            <p:cNvPr id="48" name="文本框 136">
              <a:extLst>
                <a:ext uri="{FF2B5EF4-FFF2-40B4-BE49-F238E27FC236}">
                  <a16:creationId xmlns:a16="http://schemas.microsoft.com/office/drawing/2014/main" id="{55508C0F-DFAF-4379-BC10-8514FD4F4089}"/>
                </a:ext>
              </a:extLst>
            </p:cNvPr>
            <p:cNvSpPr txBox="1">
              <a:spLocks noChangeArrowheads="1"/>
            </p:cNvSpPr>
            <p:nvPr/>
          </p:nvSpPr>
          <p:spPr bwMode="auto">
            <a:xfrm>
              <a:off x="604523" y="2903650"/>
              <a:ext cx="109696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Descending colon</a:t>
              </a:r>
            </a:p>
          </p:txBody>
        </p:sp>
        <p:sp>
          <p:nvSpPr>
            <p:cNvPr id="49" name="文本框 137">
              <a:extLst>
                <a:ext uri="{FF2B5EF4-FFF2-40B4-BE49-F238E27FC236}">
                  <a16:creationId xmlns:a16="http://schemas.microsoft.com/office/drawing/2014/main" id="{0BC4C446-40E0-49D8-86A2-B00F00207698}"/>
                </a:ext>
              </a:extLst>
            </p:cNvPr>
            <p:cNvSpPr txBox="1">
              <a:spLocks noChangeArrowheads="1"/>
            </p:cNvSpPr>
            <p:nvPr/>
          </p:nvSpPr>
          <p:spPr bwMode="auto">
            <a:xfrm>
              <a:off x="678506" y="3207812"/>
              <a:ext cx="576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Rectum</a:t>
              </a:r>
            </a:p>
          </p:txBody>
        </p:sp>
        <p:sp>
          <p:nvSpPr>
            <p:cNvPr id="50" name="文本框 139">
              <a:extLst>
                <a:ext uri="{FF2B5EF4-FFF2-40B4-BE49-F238E27FC236}">
                  <a16:creationId xmlns:a16="http://schemas.microsoft.com/office/drawing/2014/main" id="{9D7EDCC2-06A4-4BEB-A44C-1968B476182B}"/>
                </a:ext>
              </a:extLst>
            </p:cNvPr>
            <p:cNvSpPr txBox="1">
              <a:spLocks noChangeArrowheads="1"/>
            </p:cNvSpPr>
            <p:nvPr/>
          </p:nvSpPr>
          <p:spPr bwMode="auto">
            <a:xfrm>
              <a:off x="543882" y="3497055"/>
              <a:ext cx="10033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Transverse colon</a:t>
              </a:r>
            </a:p>
          </p:txBody>
        </p:sp>
        <p:sp>
          <p:nvSpPr>
            <p:cNvPr id="51" name="文本框 140">
              <a:extLst>
                <a:ext uri="{FF2B5EF4-FFF2-40B4-BE49-F238E27FC236}">
                  <a16:creationId xmlns:a16="http://schemas.microsoft.com/office/drawing/2014/main" id="{D656E9AD-0090-4A2A-9DE7-6FA397FAFD72}"/>
                </a:ext>
              </a:extLst>
            </p:cNvPr>
            <p:cNvSpPr txBox="1">
              <a:spLocks noChangeArrowheads="1"/>
            </p:cNvSpPr>
            <p:nvPr/>
          </p:nvSpPr>
          <p:spPr bwMode="auto">
            <a:xfrm>
              <a:off x="684854" y="3762160"/>
              <a:ext cx="9652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Ascending colon</a:t>
              </a:r>
            </a:p>
          </p:txBody>
        </p:sp>
        <p:sp>
          <p:nvSpPr>
            <p:cNvPr id="52" name="文本框 141">
              <a:extLst>
                <a:ext uri="{FF2B5EF4-FFF2-40B4-BE49-F238E27FC236}">
                  <a16:creationId xmlns:a16="http://schemas.microsoft.com/office/drawing/2014/main" id="{2E34A932-440E-494C-B328-70AD301D3896}"/>
                </a:ext>
              </a:extLst>
            </p:cNvPr>
            <p:cNvSpPr txBox="1">
              <a:spLocks noChangeArrowheads="1"/>
            </p:cNvSpPr>
            <p:nvPr/>
          </p:nvSpPr>
          <p:spPr bwMode="auto">
            <a:xfrm>
              <a:off x="951552" y="3980604"/>
              <a:ext cx="9652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pylorus</a:t>
              </a:r>
            </a:p>
          </p:txBody>
        </p:sp>
        <p:sp>
          <p:nvSpPr>
            <p:cNvPr id="53" name="文本框 142">
              <a:extLst>
                <a:ext uri="{FF2B5EF4-FFF2-40B4-BE49-F238E27FC236}">
                  <a16:creationId xmlns:a16="http://schemas.microsoft.com/office/drawing/2014/main" id="{2E8F5873-83C3-45A5-AEBF-12BA8F37A3A8}"/>
                </a:ext>
              </a:extLst>
            </p:cNvPr>
            <p:cNvSpPr txBox="1">
              <a:spLocks noChangeArrowheads="1"/>
            </p:cNvSpPr>
            <p:nvPr/>
          </p:nvSpPr>
          <p:spPr bwMode="auto">
            <a:xfrm>
              <a:off x="1364297" y="4119031"/>
              <a:ext cx="855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cardia</a:t>
              </a:r>
            </a:p>
          </p:txBody>
        </p:sp>
        <p:sp>
          <p:nvSpPr>
            <p:cNvPr id="54" name="文本框 143">
              <a:extLst>
                <a:ext uri="{FF2B5EF4-FFF2-40B4-BE49-F238E27FC236}">
                  <a16:creationId xmlns:a16="http://schemas.microsoft.com/office/drawing/2014/main" id="{CE8E0FE5-848D-41E0-8412-94F36070C0E6}"/>
                </a:ext>
              </a:extLst>
            </p:cNvPr>
            <p:cNvSpPr txBox="1">
              <a:spLocks noChangeArrowheads="1"/>
            </p:cNvSpPr>
            <p:nvPr/>
          </p:nvSpPr>
          <p:spPr bwMode="auto">
            <a:xfrm>
              <a:off x="1821494" y="4271430"/>
              <a:ext cx="7143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Gallbladder</a:t>
              </a:r>
            </a:p>
          </p:txBody>
        </p:sp>
        <p:sp>
          <p:nvSpPr>
            <p:cNvPr id="55" name="文本框 144">
              <a:extLst>
                <a:ext uri="{FF2B5EF4-FFF2-40B4-BE49-F238E27FC236}">
                  <a16:creationId xmlns:a16="http://schemas.microsoft.com/office/drawing/2014/main" id="{63C66D5B-04E2-457C-A684-3712726504A3}"/>
                </a:ext>
              </a:extLst>
            </p:cNvPr>
            <p:cNvSpPr txBox="1">
              <a:spLocks noChangeArrowheads="1"/>
            </p:cNvSpPr>
            <p:nvPr/>
          </p:nvSpPr>
          <p:spPr bwMode="auto">
            <a:xfrm>
              <a:off x="2200904" y="4072993"/>
              <a:ext cx="8080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Parotid gland</a:t>
              </a:r>
            </a:p>
          </p:txBody>
        </p:sp>
        <p:sp>
          <p:nvSpPr>
            <p:cNvPr id="56" name="文本框 145">
              <a:extLst>
                <a:ext uri="{FF2B5EF4-FFF2-40B4-BE49-F238E27FC236}">
                  <a16:creationId xmlns:a16="http://schemas.microsoft.com/office/drawing/2014/main" id="{69C5A4E6-3815-4E8E-A66C-D1AB946E745A}"/>
                </a:ext>
              </a:extLst>
            </p:cNvPr>
            <p:cNvSpPr txBox="1">
              <a:spLocks noChangeArrowheads="1"/>
            </p:cNvSpPr>
            <p:nvPr/>
          </p:nvSpPr>
          <p:spPr bwMode="auto">
            <a:xfrm>
              <a:off x="2524754" y="3892016"/>
              <a:ext cx="808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Duodenum</a:t>
              </a:r>
            </a:p>
          </p:txBody>
        </p:sp>
        <p:sp>
          <p:nvSpPr>
            <p:cNvPr id="57" name="文本框 146">
              <a:extLst>
                <a:ext uri="{FF2B5EF4-FFF2-40B4-BE49-F238E27FC236}">
                  <a16:creationId xmlns:a16="http://schemas.microsoft.com/office/drawing/2014/main" id="{E7EC8CFD-C932-496B-9A14-515D4D68DB56}"/>
                </a:ext>
              </a:extLst>
            </p:cNvPr>
            <p:cNvSpPr txBox="1">
              <a:spLocks noChangeArrowheads="1"/>
            </p:cNvSpPr>
            <p:nvPr/>
          </p:nvSpPr>
          <p:spPr bwMode="auto">
            <a:xfrm>
              <a:off x="2897812" y="3666593"/>
              <a:ext cx="4873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Ileum</a:t>
              </a:r>
            </a:p>
          </p:txBody>
        </p:sp>
        <p:sp>
          <p:nvSpPr>
            <p:cNvPr id="58" name="文本框 147">
              <a:extLst>
                <a:ext uri="{FF2B5EF4-FFF2-40B4-BE49-F238E27FC236}">
                  <a16:creationId xmlns:a16="http://schemas.microsoft.com/office/drawing/2014/main" id="{E545038C-B291-4C7C-8CCB-D3536E989EAF}"/>
                </a:ext>
              </a:extLst>
            </p:cNvPr>
            <p:cNvSpPr txBox="1">
              <a:spLocks noChangeArrowheads="1"/>
            </p:cNvSpPr>
            <p:nvPr/>
          </p:nvSpPr>
          <p:spPr bwMode="auto">
            <a:xfrm>
              <a:off x="3007356" y="3347512"/>
              <a:ext cx="5699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Tonsil</a:t>
              </a:r>
            </a:p>
          </p:txBody>
        </p:sp>
        <p:sp>
          <p:nvSpPr>
            <p:cNvPr id="59" name="文本框 148">
              <a:extLst>
                <a:ext uri="{FF2B5EF4-FFF2-40B4-BE49-F238E27FC236}">
                  <a16:creationId xmlns:a16="http://schemas.microsoft.com/office/drawing/2014/main" id="{2B0BC2FB-D358-4574-BF4F-103C8BCC3E23}"/>
                </a:ext>
              </a:extLst>
            </p:cNvPr>
            <p:cNvSpPr txBox="1">
              <a:spLocks noChangeArrowheads="1"/>
            </p:cNvSpPr>
            <p:nvPr/>
          </p:nvSpPr>
          <p:spPr bwMode="auto">
            <a:xfrm>
              <a:off x="3016874" y="3057001"/>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ILN</a:t>
              </a:r>
            </a:p>
          </p:txBody>
        </p:sp>
        <p:sp>
          <p:nvSpPr>
            <p:cNvPr id="60" name="文本框 149">
              <a:extLst>
                <a:ext uri="{FF2B5EF4-FFF2-40B4-BE49-F238E27FC236}">
                  <a16:creationId xmlns:a16="http://schemas.microsoft.com/office/drawing/2014/main" id="{8AF5F0D1-33F1-4B21-BCBA-72CEF0EB0D40}"/>
                </a:ext>
              </a:extLst>
            </p:cNvPr>
            <p:cNvSpPr txBox="1">
              <a:spLocks noChangeArrowheads="1"/>
            </p:cNvSpPr>
            <p:nvPr/>
          </p:nvSpPr>
          <p:spPr bwMode="auto">
            <a:xfrm>
              <a:off x="2826075" y="2834177"/>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dirty="0">
                  <a:ea typeface="宋体" panose="02010600030101010101" pitchFamily="2" charset="-122"/>
                </a:rPr>
                <a:t>HLN</a:t>
              </a:r>
            </a:p>
          </p:txBody>
        </p:sp>
        <p:sp>
          <p:nvSpPr>
            <p:cNvPr id="61" name="文本框 150">
              <a:extLst>
                <a:ext uri="{FF2B5EF4-FFF2-40B4-BE49-F238E27FC236}">
                  <a16:creationId xmlns:a16="http://schemas.microsoft.com/office/drawing/2014/main" id="{998139AB-FE8D-4C91-B287-2C9DFD648985}"/>
                </a:ext>
              </a:extLst>
            </p:cNvPr>
            <p:cNvSpPr txBox="1">
              <a:spLocks noChangeArrowheads="1"/>
            </p:cNvSpPr>
            <p:nvPr/>
          </p:nvSpPr>
          <p:spPr bwMode="auto">
            <a:xfrm>
              <a:off x="2548717" y="2616395"/>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MLN</a:t>
              </a:r>
            </a:p>
          </p:txBody>
        </p:sp>
        <p:sp>
          <p:nvSpPr>
            <p:cNvPr id="62" name="文本框 151">
              <a:extLst>
                <a:ext uri="{FF2B5EF4-FFF2-40B4-BE49-F238E27FC236}">
                  <a16:creationId xmlns:a16="http://schemas.microsoft.com/office/drawing/2014/main" id="{AAF56CFF-BB8A-45B5-876B-82ECC55AA032}"/>
                </a:ext>
              </a:extLst>
            </p:cNvPr>
            <p:cNvSpPr txBox="1">
              <a:spLocks noChangeArrowheads="1"/>
            </p:cNvSpPr>
            <p:nvPr/>
          </p:nvSpPr>
          <p:spPr bwMode="auto">
            <a:xfrm>
              <a:off x="2198836" y="2457889"/>
              <a:ext cx="427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ALN</a:t>
              </a:r>
            </a:p>
          </p:txBody>
        </p:sp>
        <p:sp>
          <p:nvSpPr>
            <p:cNvPr id="63" name="文本框 152">
              <a:extLst>
                <a:ext uri="{FF2B5EF4-FFF2-40B4-BE49-F238E27FC236}">
                  <a16:creationId xmlns:a16="http://schemas.microsoft.com/office/drawing/2014/main" id="{450F7069-1BCA-4B64-8A12-52E99373F959}"/>
                </a:ext>
              </a:extLst>
            </p:cNvPr>
            <p:cNvSpPr txBox="1">
              <a:spLocks noChangeArrowheads="1"/>
            </p:cNvSpPr>
            <p:nvPr/>
          </p:nvSpPr>
          <p:spPr bwMode="auto">
            <a:xfrm>
              <a:off x="2350127" y="2934206"/>
              <a:ext cx="4254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SLN</a:t>
              </a:r>
            </a:p>
          </p:txBody>
        </p:sp>
        <p:sp>
          <p:nvSpPr>
            <p:cNvPr id="64" name="文本框 153">
              <a:extLst>
                <a:ext uri="{FF2B5EF4-FFF2-40B4-BE49-F238E27FC236}">
                  <a16:creationId xmlns:a16="http://schemas.microsoft.com/office/drawing/2014/main" id="{05678A4C-9983-48C2-BF8F-397C075E765C}"/>
                </a:ext>
              </a:extLst>
            </p:cNvPr>
            <p:cNvSpPr txBox="1">
              <a:spLocks noChangeArrowheads="1"/>
            </p:cNvSpPr>
            <p:nvPr/>
          </p:nvSpPr>
          <p:spPr bwMode="auto">
            <a:xfrm>
              <a:off x="1696084" y="2819678"/>
              <a:ext cx="5619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Spleen</a:t>
              </a:r>
            </a:p>
          </p:txBody>
        </p:sp>
        <p:sp>
          <p:nvSpPr>
            <p:cNvPr id="65" name="文本框 154">
              <a:extLst>
                <a:ext uri="{FF2B5EF4-FFF2-40B4-BE49-F238E27FC236}">
                  <a16:creationId xmlns:a16="http://schemas.microsoft.com/office/drawing/2014/main" id="{E36E7FB2-883E-4A80-AE4E-1F449C7F72D8}"/>
                </a:ext>
              </a:extLst>
            </p:cNvPr>
            <p:cNvSpPr txBox="1">
              <a:spLocks noChangeArrowheads="1"/>
            </p:cNvSpPr>
            <p:nvPr/>
          </p:nvSpPr>
          <p:spPr bwMode="auto">
            <a:xfrm>
              <a:off x="1108716" y="3153841"/>
              <a:ext cx="84931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Sigmoid colon</a:t>
              </a:r>
            </a:p>
          </p:txBody>
        </p:sp>
        <p:sp>
          <p:nvSpPr>
            <p:cNvPr id="66" name="文本框 155">
              <a:extLst>
                <a:ext uri="{FF2B5EF4-FFF2-40B4-BE49-F238E27FC236}">
                  <a16:creationId xmlns:a16="http://schemas.microsoft.com/office/drawing/2014/main" id="{DB266420-0631-4B9E-AA80-462704847E92}"/>
                </a:ext>
              </a:extLst>
            </p:cNvPr>
            <p:cNvSpPr txBox="1">
              <a:spLocks noChangeArrowheads="1"/>
            </p:cNvSpPr>
            <p:nvPr/>
          </p:nvSpPr>
          <p:spPr bwMode="auto">
            <a:xfrm>
              <a:off x="1286512" y="3623734"/>
              <a:ext cx="8493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body</a:t>
              </a:r>
            </a:p>
          </p:txBody>
        </p:sp>
        <p:sp>
          <p:nvSpPr>
            <p:cNvPr id="67" name="文本框 156">
              <a:extLst>
                <a:ext uri="{FF2B5EF4-FFF2-40B4-BE49-F238E27FC236}">
                  <a16:creationId xmlns:a16="http://schemas.microsoft.com/office/drawing/2014/main" id="{7AD8991E-FFEB-47EC-90C2-C93A4F9B9A47}"/>
                </a:ext>
              </a:extLst>
            </p:cNvPr>
            <p:cNvSpPr txBox="1">
              <a:spLocks noChangeArrowheads="1"/>
            </p:cNvSpPr>
            <p:nvPr/>
          </p:nvSpPr>
          <p:spPr bwMode="auto">
            <a:xfrm>
              <a:off x="2067554" y="3750732"/>
              <a:ext cx="4921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Liver</a:t>
              </a:r>
            </a:p>
          </p:txBody>
        </p:sp>
        <p:sp>
          <p:nvSpPr>
            <p:cNvPr id="68" name="文本框 157">
              <a:extLst>
                <a:ext uri="{FF2B5EF4-FFF2-40B4-BE49-F238E27FC236}">
                  <a16:creationId xmlns:a16="http://schemas.microsoft.com/office/drawing/2014/main" id="{B05CC5AD-9E15-4437-93A0-F5CDE50083C7}"/>
                </a:ext>
              </a:extLst>
            </p:cNvPr>
            <p:cNvSpPr txBox="1">
              <a:spLocks noChangeArrowheads="1"/>
            </p:cNvSpPr>
            <p:nvPr/>
          </p:nvSpPr>
          <p:spPr bwMode="auto">
            <a:xfrm>
              <a:off x="2416804" y="3411010"/>
              <a:ext cx="6667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Jejunum</a:t>
              </a:r>
            </a:p>
          </p:txBody>
        </p:sp>
        <p:sp>
          <p:nvSpPr>
            <p:cNvPr id="69" name="文本框 268">
              <a:extLst>
                <a:ext uri="{FF2B5EF4-FFF2-40B4-BE49-F238E27FC236}">
                  <a16:creationId xmlns:a16="http://schemas.microsoft.com/office/drawing/2014/main" id="{9C0F612F-BA06-43CA-8EA4-2ACB3AF530CE}"/>
                </a:ext>
              </a:extLst>
            </p:cNvPr>
            <p:cNvSpPr txBox="1">
              <a:spLocks noChangeArrowheads="1"/>
            </p:cNvSpPr>
            <p:nvPr/>
          </p:nvSpPr>
          <p:spPr bwMode="auto">
            <a:xfrm>
              <a:off x="1677031" y="3260202"/>
              <a:ext cx="8397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sym typeface="+mn-ea"/>
                </a:rPr>
                <a:t>Bone marrow</a:t>
              </a:r>
              <a:endParaRPr lang="en-US" altLang="zh-CN" sz="800" dirty="0">
                <a:ea typeface="宋体" panose="02010600030101010101" pitchFamily="2" charset="-122"/>
              </a:endParaRPr>
            </a:p>
          </p:txBody>
        </p:sp>
        <p:sp>
          <p:nvSpPr>
            <p:cNvPr id="120" name="文本框 133">
              <a:extLst>
                <a:ext uri="{FF2B5EF4-FFF2-40B4-BE49-F238E27FC236}">
                  <a16:creationId xmlns:a16="http://schemas.microsoft.com/office/drawing/2014/main" id="{F4E89EDD-0EA5-4736-AED7-7E51321CC900}"/>
                </a:ext>
              </a:extLst>
            </p:cNvPr>
            <p:cNvSpPr txBox="1">
              <a:spLocks noChangeArrowheads="1"/>
            </p:cNvSpPr>
            <p:nvPr/>
          </p:nvSpPr>
          <p:spPr bwMode="auto">
            <a:xfrm>
              <a:off x="4984897" y="2395262"/>
              <a:ext cx="54768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PBMC</a:t>
              </a:r>
            </a:p>
          </p:txBody>
        </p:sp>
        <p:sp>
          <p:nvSpPr>
            <p:cNvPr id="121" name="文本框 134">
              <a:extLst>
                <a:ext uri="{FF2B5EF4-FFF2-40B4-BE49-F238E27FC236}">
                  <a16:creationId xmlns:a16="http://schemas.microsoft.com/office/drawing/2014/main" id="{D23EF27D-F4A9-42FD-89BD-16623F887091}"/>
                </a:ext>
              </a:extLst>
            </p:cNvPr>
            <p:cNvSpPr txBox="1">
              <a:spLocks noChangeArrowheads="1"/>
            </p:cNvSpPr>
            <p:nvPr/>
          </p:nvSpPr>
          <p:spPr bwMode="auto">
            <a:xfrm>
              <a:off x="4551360" y="2534403"/>
              <a:ext cx="6223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Thymus</a:t>
              </a:r>
            </a:p>
          </p:txBody>
        </p:sp>
        <p:sp>
          <p:nvSpPr>
            <p:cNvPr id="122" name="文本框 135">
              <a:extLst>
                <a:ext uri="{FF2B5EF4-FFF2-40B4-BE49-F238E27FC236}">
                  <a16:creationId xmlns:a16="http://schemas.microsoft.com/office/drawing/2014/main" id="{E8119D1A-6732-4FBA-BC40-F5CFB601B475}"/>
                </a:ext>
              </a:extLst>
            </p:cNvPr>
            <p:cNvSpPr txBox="1">
              <a:spLocks noChangeArrowheads="1"/>
            </p:cNvSpPr>
            <p:nvPr/>
          </p:nvSpPr>
          <p:spPr bwMode="auto">
            <a:xfrm>
              <a:off x="4261802" y="2681091"/>
              <a:ext cx="5095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Cecum</a:t>
              </a:r>
            </a:p>
          </p:txBody>
        </p:sp>
        <p:sp>
          <p:nvSpPr>
            <p:cNvPr id="123" name="文本框 136">
              <a:extLst>
                <a:ext uri="{FF2B5EF4-FFF2-40B4-BE49-F238E27FC236}">
                  <a16:creationId xmlns:a16="http://schemas.microsoft.com/office/drawing/2014/main" id="{C7DB9DD9-9D0C-42B7-B97B-7FFADFFA37DD}"/>
                </a:ext>
              </a:extLst>
            </p:cNvPr>
            <p:cNvSpPr txBox="1">
              <a:spLocks noChangeArrowheads="1"/>
            </p:cNvSpPr>
            <p:nvPr/>
          </p:nvSpPr>
          <p:spPr bwMode="auto">
            <a:xfrm>
              <a:off x="3772530" y="2916041"/>
              <a:ext cx="109696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Descending colon</a:t>
              </a:r>
            </a:p>
          </p:txBody>
        </p:sp>
        <p:sp>
          <p:nvSpPr>
            <p:cNvPr id="124" name="文本框 137">
              <a:extLst>
                <a:ext uri="{FF2B5EF4-FFF2-40B4-BE49-F238E27FC236}">
                  <a16:creationId xmlns:a16="http://schemas.microsoft.com/office/drawing/2014/main" id="{92393C93-8759-4775-9149-D26134A7D947}"/>
                </a:ext>
              </a:extLst>
            </p:cNvPr>
            <p:cNvSpPr txBox="1">
              <a:spLocks noChangeArrowheads="1"/>
            </p:cNvSpPr>
            <p:nvPr/>
          </p:nvSpPr>
          <p:spPr bwMode="auto">
            <a:xfrm>
              <a:off x="3827464" y="3224964"/>
              <a:ext cx="576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Rectum</a:t>
              </a:r>
            </a:p>
          </p:txBody>
        </p:sp>
        <p:sp>
          <p:nvSpPr>
            <p:cNvPr id="125" name="文本框 139">
              <a:extLst>
                <a:ext uri="{FF2B5EF4-FFF2-40B4-BE49-F238E27FC236}">
                  <a16:creationId xmlns:a16="http://schemas.microsoft.com/office/drawing/2014/main" id="{4A4E9595-8181-4BB2-B65B-0409EF4539CF}"/>
                </a:ext>
              </a:extLst>
            </p:cNvPr>
            <p:cNvSpPr txBox="1">
              <a:spLocks noChangeArrowheads="1"/>
            </p:cNvSpPr>
            <p:nvPr/>
          </p:nvSpPr>
          <p:spPr bwMode="auto">
            <a:xfrm>
              <a:off x="3773807" y="3538022"/>
              <a:ext cx="10033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Transverse colon</a:t>
              </a:r>
            </a:p>
          </p:txBody>
        </p:sp>
        <p:sp>
          <p:nvSpPr>
            <p:cNvPr id="126" name="文本框 140">
              <a:extLst>
                <a:ext uri="{FF2B5EF4-FFF2-40B4-BE49-F238E27FC236}">
                  <a16:creationId xmlns:a16="http://schemas.microsoft.com/office/drawing/2014/main" id="{589ECF0D-2643-4A9B-BC24-ACE09F75BF99}"/>
                </a:ext>
              </a:extLst>
            </p:cNvPr>
            <p:cNvSpPr txBox="1">
              <a:spLocks noChangeArrowheads="1"/>
            </p:cNvSpPr>
            <p:nvPr/>
          </p:nvSpPr>
          <p:spPr bwMode="auto">
            <a:xfrm>
              <a:off x="3914779" y="3817415"/>
              <a:ext cx="9652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Ascending colon</a:t>
              </a:r>
            </a:p>
          </p:txBody>
        </p:sp>
        <p:sp>
          <p:nvSpPr>
            <p:cNvPr id="127" name="文本框 141">
              <a:extLst>
                <a:ext uri="{FF2B5EF4-FFF2-40B4-BE49-F238E27FC236}">
                  <a16:creationId xmlns:a16="http://schemas.microsoft.com/office/drawing/2014/main" id="{A0A4081D-A957-448A-A428-87267FD8B1A9}"/>
                </a:ext>
              </a:extLst>
            </p:cNvPr>
            <p:cNvSpPr txBox="1">
              <a:spLocks noChangeArrowheads="1"/>
            </p:cNvSpPr>
            <p:nvPr/>
          </p:nvSpPr>
          <p:spPr bwMode="auto">
            <a:xfrm>
              <a:off x="4205287" y="4031096"/>
              <a:ext cx="9652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pylorus</a:t>
              </a:r>
            </a:p>
          </p:txBody>
        </p:sp>
        <p:sp>
          <p:nvSpPr>
            <p:cNvPr id="128" name="文本框 142">
              <a:extLst>
                <a:ext uri="{FF2B5EF4-FFF2-40B4-BE49-F238E27FC236}">
                  <a16:creationId xmlns:a16="http://schemas.microsoft.com/office/drawing/2014/main" id="{26EB0533-D75E-4565-9FA3-A48F6223A601}"/>
                </a:ext>
              </a:extLst>
            </p:cNvPr>
            <p:cNvSpPr txBox="1">
              <a:spLocks noChangeArrowheads="1"/>
            </p:cNvSpPr>
            <p:nvPr/>
          </p:nvSpPr>
          <p:spPr bwMode="auto">
            <a:xfrm>
              <a:off x="4613270" y="4264778"/>
              <a:ext cx="855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cardia</a:t>
              </a:r>
            </a:p>
          </p:txBody>
        </p:sp>
        <p:sp>
          <p:nvSpPr>
            <p:cNvPr id="129" name="文本框 145">
              <a:extLst>
                <a:ext uri="{FF2B5EF4-FFF2-40B4-BE49-F238E27FC236}">
                  <a16:creationId xmlns:a16="http://schemas.microsoft.com/office/drawing/2014/main" id="{F7C9D1E7-6896-4B0B-BFC8-2FA4005507D5}"/>
                </a:ext>
              </a:extLst>
            </p:cNvPr>
            <p:cNvSpPr txBox="1">
              <a:spLocks noChangeArrowheads="1"/>
            </p:cNvSpPr>
            <p:nvPr/>
          </p:nvSpPr>
          <p:spPr bwMode="auto">
            <a:xfrm>
              <a:off x="5788016" y="4056814"/>
              <a:ext cx="808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Duodenum</a:t>
              </a:r>
            </a:p>
          </p:txBody>
        </p:sp>
        <p:sp>
          <p:nvSpPr>
            <p:cNvPr id="130" name="文本框 146">
              <a:extLst>
                <a:ext uri="{FF2B5EF4-FFF2-40B4-BE49-F238E27FC236}">
                  <a16:creationId xmlns:a16="http://schemas.microsoft.com/office/drawing/2014/main" id="{F5BFB6B8-D80C-4767-8045-28FFC1FC72A7}"/>
                </a:ext>
              </a:extLst>
            </p:cNvPr>
            <p:cNvSpPr txBox="1">
              <a:spLocks noChangeArrowheads="1"/>
            </p:cNvSpPr>
            <p:nvPr/>
          </p:nvSpPr>
          <p:spPr bwMode="auto">
            <a:xfrm>
              <a:off x="6208700" y="3693273"/>
              <a:ext cx="4873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Ileum</a:t>
              </a:r>
            </a:p>
          </p:txBody>
        </p:sp>
        <p:sp>
          <p:nvSpPr>
            <p:cNvPr id="131" name="文本框 147">
              <a:extLst>
                <a:ext uri="{FF2B5EF4-FFF2-40B4-BE49-F238E27FC236}">
                  <a16:creationId xmlns:a16="http://schemas.microsoft.com/office/drawing/2014/main" id="{D0BEF98B-FA14-4E6B-808D-1393D6459AC0}"/>
                </a:ext>
              </a:extLst>
            </p:cNvPr>
            <p:cNvSpPr txBox="1">
              <a:spLocks noChangeArrowheads="1"/>
            </p:cNvSpPr>
            <p:nvPr/>
          </p:nvSpPr>
          <p:spPr bwMode="auto">
            <a:xfrm>
              <a:off x="6256332" y="3388479"/>
              <a:ext cx="5699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Tonsil</a:t>
              </a:r>
            </a:p>
          </p:txBody>
        </p:sp>
        <p:sp>
          <p:nvSpPr>
            <p:cNvPr id="132" name="文本框 148">
              <a:extLst>
                <a:ext uri="{FF2B5EF4-FFF2-40B4-BE49-F238E27FC236}">
                  <a16:creationId xmlns:a16="http://schemas.microsoft.com/office/drawing/2014/main" id="{0CB96A47-CEA8-4949-A5CD-36E5CE5E6F9C}"/>
                </a:ext>
              </a:extLst>
            </p:cNvPr>
            <p:cNvSpPr txBox="1">
              <a:spLocks noChangeArrowheads="1"/>
            </p:cNvSpPr>
            <p:nvPr/>
          </p:nvSpPr>
          <p:spPr bwMode="auto">
            <a:xfrm>
              <a:off x="6227747" y="3136072"/>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ILN</a:t>
              </a:r>
            </a:p>
          </p:txBody>
        </p:sp>
        <p:sp>
          <p:nvSpPr>
            <p:cNvPr id="133" name="文本框 149">
              <a:extLst>
                <a:ext uri="{FF2B5EF4-FFF2-40B4-BE49-F238E27FC236}">
                  <a16:creationId xmlns:a16="http://schemas.microsoft.com/office/drawing/2014/main" id="{9FF455EE-F450-454F-91AE-8FFD309A9E04}"/>
                </a:ext>
              </a:extLst>
            </p:cNvPr>
            <p:cNvSpPr txBox="1">
              <a:spLocks noChangeArrowheads="1"/>
            </p:cNvSpPr>
            <p:nvPr/>
          </p:nvSpPr>
          <p:spPr bwMode="auto">
            <a:xfrm>
              <a:off x="6065526" y="2856094"/>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dirty="0">
                  <a:ea typeface="宋体" panose="02010600030101010101" pitchFamily="2" charset="-122"/>
                </a:rPr>
                <a:t>HLN</a:t>
              </a:r>
            </a:p>
          </p:txBody>
        </p:sp>
        <p:sp>
          <p:nvSpPr>
            <p:cNvPr id="134" name="文本框 150">
              <a:extLst>
                <a:ext uri="{FF2B5EF4-FFF2-40B4-BE49-F238E27FC236}">
                  <a16:creationId xmlns:a16="http://schemas.microsoft.com/office/drawing/2014/main" id="{57A9CA7D-86FA-4614-8BFE-2770F8BA9377}"/>
                </a:ext>
              </a:extLst>
            </p:cNvPr>
            <p:cNvSpPr txBox="1">
              <a:spLocks noChangeArrowheads="1"/>
            </p:cNvSpPr>
            <p:nvPr/>
          </p:nvSpPr>
          <p:spPr bwMode="auto">
            <a:xfrm>
              <a:off x="5792931" y="2619260"/>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MLN</a:t>
              </a:r>
            </a:p>
          </p:txBody>
        </p:sp>
        <p:sp>
          <p:nvSpPr>
            <p:cNvPr id="135" name="文本框 151">
              <a:extLst>
                <a:ext uri="{FF2B5EF4-FFF2-40B4-BE49-F238E27FC236}">
                  <a16:creationId xmlns:a16="http://schemas.microsoft.com/office/drawing/2014/main" id="{32ADEC3C-BB6B-4538-817F-DCA3F10BAED2}"/>
                </a:ext>
              </a:extLst>
            </p:cNvPr>
            <p:cNvSpPr txBox="1">
              <a:spLocks noChangeArrowheads="1"/>
            </p:cNvSpPr>
            <p:nvPr/>
          </p:nvSpPr>
          <p:spPr bwMode="auto">
            <a:xfrm>
              <a:off x="5423998" y="2513144"/>
              <a:ext cx="427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ALN</a:t>
              </a:r>
            </a:p>
          </p:txBody>
        </p:sp>
        <p:sp>
          <p:nvSpPr>
            <p:cNvPr id="136" name="文本框 152">
              <a:extLst>
                <a:ext uri="{FF2B5EF4-FFF2-40B4-BE49-F238E27FC236}">
                  <a16:creationId xmlns:a16="http://schemas.microsoft.com/office/drawing/2014/main" id="{92A4E8D2-6B69-4D8B-941B-7E92C703C076}"/>
                </a:ext>
              </a:extLst>
            </p:cNvPr>
            <p:cNvSpPr txBox="1">
              <a:spLocks noChangeArrowheads="1"/>
            </p:cNvSpPr>
            <p:nvPr/>
          </p:nvSpPr>
          <p:spPr bwMode="auto">
            <a:xfrm>
              <a:off x="5575288" y="3008514"/>
              <a:ext cx="4254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SLN</a:t>
              </a:r>
            </a:p>
          </p:txBody>
        </p:sp>
        <p:sp>
          <p:nvSpPr>
            <p:cNvPr id="137" name="文本框 153">
              <a:extLst>
                <a:ext uri="{FF2B5EF4-FFF2-40B4-BE49-F238E27FC236}">
                  <a16:creationId xmlns:a16="http://schemas.microsoft.com/office/drawing/2014/main" id="{ABF334AF-5EFB-465A-924E-497EA32BF2C7}"/>
                </a:ext>
              </a:extLst>
            </p:cNvPr>
            <p:cNvSpPr txBox="1">
              <a:spLocks noChangeArrowheads="1"/>
            </p:cNvSpPr>
            <p:nvPr/>
          </p:nvSpPr>
          <p:spPr bwMode="auto">
            <a:xfrm>
              <a:off x="4887905" y="2836830"/>
              <a:ext cx="5619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Spleen</a:t>
              </a:r>
            </a:p>
          </p:txBody>
        </p:sp>
        <p:sp>
          <p:nvSpPr>
            <p:cNvPr id="138" name="文本框 154">
              <a:extLst>
                <a:ext uri="{FF2B5EF4-FFF2-40B4-BE49-F238E27FC236}">
                  <a16:creationId xmlns:a16="http://schemas.microsoft.com/office/drawing/2014/main" id="{A0562FE4-7DFA-45AD-B359-6EBC346DB2A3}"/>
                </a:ext>
              </a:extLst>
            </p:cNvPr>
            <p:cNvSpPr txBox="1">
              <a:spLocks noChangeArrowheads="1"/>
            </p:cNvSpPr>
            <p:nvPr/>
          </p:nvSpPr>
          <p:spPr bwMode="auto">
            <a:xfrm>
              <a:off x="4305300" y="3175755"/>
              <a:ext cx="84931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Sigmoid colon</a:t>
              </a:r>
            </a:p>
          </p:txBody>
        </p:sp>
        <p:sp>
          <p:nvSpPr>
            <p:cNvPr id="139" name="文本框 155">
              <a:extLst>
                <a:ext uri="{FF2B5EF4-FFF2-40B4-BE49-F238E27FC236}">
                  <a16:creationId xmlns:a16="http://schemas.microsoft.com/office/drawing/2014/main" id="{FE2431C4-B5E9-4B25-B8CC-9D6CB404E780}"/>
                </a:ext>
              </a:extLst>
            </p:cNvPr>
            <p:cNvSpPr txBox="1">
              <a:spLocks noChangeArrowheads="1"/>
            </p:cNvSpPr>
            <p:nvPr/>
          </p:nvSpPr>
          <p:spPr bwMode="auto">
            <a:xfrm>
              <a:off x="4483096" y="3664700"/>
              <a:ext cx="8493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body</a:t>
              </a:r>
            </a:p>
          </p:txBody>
        </p:sp>
        <p:sp>
          <p:nvSpPr>
            <p:cNvPr id="140" name="文本框 157">
              <a:extLst>
                <a:ext uri="{FF2B5EF4-FFF2-40B4-BE49-F238E27FC236}">
                  <a16:creationId xmlns:a16="http://schemas.microsoft.com/office/drawing/2014/main" id="{634E62D3-0A93-41EB-A8A2-E6FCFC3E5227}"/>
                </a:ext>
              </a:extLst>
            </p:cNvPr>
            <p:cNvSpPr txBox="1">
              <a:spLocks noChangeArrowheads="1"/>
            </p:cNvSpPr>
            <p:nvPr/>
          </p:nvSpPr>
          <p:spPr bwMode="auto">
            <a:xfrm>
              <a:off x="5627676" y="3442452"/>
              <a:ext cx="6667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Jejunum</a:t>
              </a:r>
            </a:p>
          </p:txBody>
        </p:sp>
        <p:sp>
          <p:nvSpPr>
            <p:cNvPr id="141" name="文本框 268">
              <a:extLst>
                <a:ext uri="{FF2B5EF4-FFF2-40B4-BE49-F238E27FC236}">
                  <a16:creationId xmlns:a16="http://schemas.microsoft.com/office/drawing/2014/main" id="{3187BD01-2DD5-4B63-9D56-AAA22D044347}"/>
                </a:ext>
              </a:extLst>
            </p:cNvPr>
            <p:cNvSpPr txBox="1">
              <a:spLocks noChangeArrowheads="1"/>
            </p:cNvSpPr>
            <p:nvPr/>
          </p:nvSpPr>
          <p:spPr bwMode="auto">
            <a:xfrm>
              <a:off x="4878378" y="3296405"/>
              <a:ext cx="8397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sym typeface="+mn-ea"/>
                </a:rPr>
                <a:t>Bone marrow</a:t>
              </a:r>
              <a:endParaRPr lang="en-US" altLang="zh-CN" sz="800" dirty="0">
                <a:ea typeface="宋体" panose="02010600030101010101" pitchFamily="2" charset="-122"/>
              </a:endParaRPr>
            </a:p>
          </p:txBody>
        </p:sp>
        <p:sp>
          <p:nvSpPr>
            <p:cNvPr id="166" name="文本框 165">
              <a:extLst>
                <a:ext uri="{FF2B5EF4-FFF2-40B4-BE49-F238E27FC236}">
                  <a16:creationId xmlns:a16="http://schemas.microsoft.com/office/drawing/2014/main" id="{458BCD0D-AEB4-4C42-8F79-45942A470C82}"/>
                </a:ext>
              </a:extLst>
            </p:cNvPr>
            <p:cNvSpPr txBox="1"/>
            <p:nvPr/>
          </p:nvSpPr>
          <p:spPr>
            <a:xfrm rot="16200000">
              <a:off x="23191" y="3334272"/>
              <a:ext cx="492125" cy="213995"/>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CM2</a:t>
              </a:r>
            </a:p>
          </p:txBody>
        </p:sp>
      </p:grpSp>
      <p:grpSp>
        <p:nvGrpSpPr>
          <p:cNvPr id="200" name="组合 199">
            <a:extLst>
              <a:ext uri="{FF2B5EF4-FFF2-40B4-BE49-F238E27FC236}">
                <a16:creationId xmlns:a16="http://schemas.microsoft.com/office/drawing/2014/main" id="{46D2329D-D906-40F8-A1F0-545559C2E0A4}"/>
              </a:ext>
            </a:extLst>
          </p:cNvPr>
          <p:cNvGrpSpPr/>
          <p:nvPr/>
        </p:nvGrpSpPr>
        <p:grpSpPr>
          <a:xfrm>
            <a:off x="162256" y="490256"/>
            <a:ext cx="6611604" cy="2012377"/>
            <a:chOff x="162256" y="328331"/>
            <a:chExt cx="6611604" cy="2012377"/>
          </a:xfrm>
        </p:grpSpPr>
        <p:pic>
          <p:nvPicPr>
            <p:cNvPr id="3" name="图片 2" descr="图示&#10;&#10;描述已自动生成">
              <a:extLst>
                <a:ext uri="{FF2B5EF4-FFF2-40B4-BE49-F238E27FC236}">
                  <a16:creationId xmlns:a16="http://schemas.microsoft.com/office/drawing/2014/main" id="{E54C7C73-523D-4003-8449-5B0CC0625D6D}"/>
                </a:ext>
              </a:extLst>
            </p:cNvPr>
            <p:cNvPicPr>
              <a:picLocks/>
            </p:cNvPicPr>
            <p:nvPr/>
          </p:nvPicPr>
          <p:blipFill rotWithShape="1">
            <a:blip r:embed="rId5" cstate="print">
              <a:extLst>
                <a:ext uri="{28A0092B-C50C-407E-A947-70E740481C1C}">
                  <a14:useLocalDpi xmlns:a14="http://schemas.microsoft.com/office/drawing/2010/main" val="0"/>
                </a:ext>
              </a:extLst>
            </a:blip>
            <a:srcRect l="9377" t="8201" r="8956" b="11508"/>
            <a:stretch/>
          </p:blipFill>
          <p:spPr>
            <a:xfrm>
              <a:off x="928979" y="401955"/>
              <a:ext cx="2340000" cy="1800000"/>
            </a:xfrm>
            <a:prstGeom prst="rect">
              <a:avLst/>
            </a:prstGeom>
          </p:spPr>
        </p:pic>
        <p:pic>
          <p:nvPicPr>
            <p:cNvPr id="13" name="图片 12" descr="图示&#10;&#10;低可信度描述已自动生成">
              <a:extLst>
                <a:ext uri="{FF2B5EF4-FFF2-40B4-BE49-F238E27FC236}">
                  <a16:creationId xmlns:a16="http://schemas.microsoft.com/office/drawing/2014/main" id="{72069AF6-F7B1-4176-96E6-6924CA95F55C}"/>
                </a:ext>
              </a:extLst>
            </p:cNvPr>
            <p:cNvPicPr>
              <a:picLocks/>
            </p:cNvPicPr>
            <p:nvPr/>
          </p:nvPicPr>
          <p:blipFill rotWithShape="1">
            <a:blip r:embed="rId6" cstate="print">
              <a:extLst>
                <a:ext uri="{28A0092B-C50C-407E-A947-70E740481C1C}">
                  <a14:useLocalDpi xmlns:a14="http://schemas.microsoft.com/office/drawing/2010/main" val="0"/>
                </a:ext>
              </a:extLst>
            </a:blip>
            <a:srcRect l="9584" t="10020" r="8528" b="11346"/>
            <a:stretch/>
          </p:blipFill>
          <p:spPr>
            <a:xfrm>
              <a:off x="4139564" y="401955"/>
              <a:ext cx="2340000" cy="1800000"/>
            </a:xfrm>
            <a:prstGeom prst="rect">
              <a:avLst/>
            </a:prstGeom>
          </p:spPr>
        </p:pic>
        <p:sp>
          <p:nvSpPr>
            <p:cNvPr id="20" name="文本框 133">
              <a:extLst>
                <a:ext uri="{FF2B5EF4-FFF2-40B4-BE49-F238E27FC236}">
                  <a16:creationId xmlns:a16="http://schemas.microsoft.com/office/drawing/2014/main" id="{81BAB683-61AB-4740-944E-F2001AD08157}"/>
                </a:ext>
              </a:extLst>
            </p:cNvPr>
            <p:cNvSpPr txBox="1">
              <a:spLocks noChangeArrowheads="1"/>
            </p:cNvSpPr>
            <p:nvPr/>
          </p:nvSpPr>
          <p:spPr bwMode="auto">
            <a:xfrm>
              <a:off x="1779742" y="380723"/>
              <a:ext cx="54768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PBMC</a:t>
              </a:r>
            </a:p>
          </p:txBody>
        </p:sp>
        <p:sp>
          <p:nvSpPr>
            <p:cNvPr id="21" name="文本框 134">
              <a:extLst>
                <a:ext uri="{FF2B5EF4-FFF2-40B4-BE49-F238E27FC236}">
                  <a16:creationId xmlns:a16="http://schemas.microsoft.com/office/drawing/2014/main" id="{63556B25-485E-47FE-A486-F7570FB99888}"/>
                </a:ext>
              </a:extLst>
            </p:cNvPr>
            <p:cNvSpPr txBox="1">
              <a:spLocks noChangeArrowheads="1"/>
            </p:cNvSpPr>
            <p:nvPr/>
          </p:nvSpPr>
          <p:spPr bwMode="auto">
            <a:xfrm>
              <a:off x="1336679" y="386505"/>
              <a:ext cx="6223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Thymus</a:t>
              </a:r>
            </a:p>
          </p:txBody>
        </p:sp>
        <p:sp>
          <p:nvSpPr>
            <p:cNvPr id="22" name="文本框 135">
              <a:extLst>
                <a:ext uri="{FF2B5EF4-FFF2-40B4-BE49-F238E27FC236}">
                  <a16:creationId xmlns:a16="http://schemas.microsoft.com/office/drawing/2014/main" id="{4774E2F3-8647-4633-AA2C-BE2F833E8D70}"/>
                </a:ext>
              </a:extLst>
            </p:cNvPr>
            <p:cNvSpPr txBox="1">
              <a:spLocks noChangeArrowheads="1"/>
            </p:cNvSpPr>
            <p:nvPr/>
          </p:nvSpPr>
          <p:spPr bwMode="auto">
            <a:xfrm>
              <a:off x="1051884" y="618921"/>
              <a:ext cx="5095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Cecum</a:t>
              </a:r>
            </a:p>
          </p:txBody>
        </p:sp>
        <p:sp>
          <p:nvSpPr>
            <p:cNvPr id="23" name="文本框 136">
              <a:extLst>
                <a:ext uri="{FF2B5EF4-FFF2-40B4-BE49-F238E27FC236}">
                  <a16:creationId xmlns:a16="http://schemas.microsoft.com/office/drawing/2014/main" id="{68F81A09-A77A-4C2A-819B-34D7C62E8CDA}"/>
                </a:ext>
              </a:extLst>
            </p:cNvPr>
            <p:cNvSpPr txBox="1">
              <a:spLocks noChangeArrowheads="1"/>
            </p:cNvSpPr>
            <p:nvPr/>
          </p:nvSpPr>
          <p:spPr bwMode="auto">
            <a:xfrm>
              <a:off x="600715" y="791955"/>
              <a:ext cx="109696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Descending colon</a:t>
              </a:r>
            </a:p>
          </p:txBody>
        </p:sp>
        <p:sp>
          <p:nvSpPr>
            <p:cNvPr id="24" name="文本框 137">
              <a:extLst>
                <a:ext uri="{FF2B5EF4-FFF2-40B4-BE49-F238E27FC236}">
                  <a16:creationId xmlns:a16="http://schemas.microsoft.com/office/drawing/2014/main" id="{81EC8889-568C-49CA-9ADA-2B99D076AEFF}"/>
                </a:ext>
              </a:extLst>
            </p:cNvPr>
            <p:cNvSpPr txBox="1">
              <a:spLocks noChangeArrowheads="1"/>
            </p:cNvSpPr>
            <p:nvPr/>
          </p:nvSpPr>
          <p:spPr bwMode="auto">
            <a:xfrm>
              <a:off x="684224" y="1091355"/>
              <a:ext cx="576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Rectum</a:t>
              </a:r>
            </a:p>
          </p:txBody>
        </p:sp>
        <p:sp>
          <p:nvSpPr>
            <p:cNvPr id="25" name="文本框 139">
              <a:extLst>
                <a:ext uri="{FF2B5EF4-FFF2-40B4-BE49-F238E27FC236}">
                  <a16:creationId xmlns:a16="http://schemas.microsoft.com/office/drawing/2014/main" id="{BB32FB12-A26D-41F8-9872-ABC9D2AC103E}"/>
                </a:ext>
              </a:extLst>
            </p:cNvPr>
            <p:cNvSpPr txBox="1">
              <a:spLocks noChangeArrowheads="1"/>
            </p:cNvSpPr>
            <p:nvPr/>
          </p:nvSpPr>
          <p:spPr bwMode="auto">
            <a:xfrm>
              <a:off x="554363" y="1375835"/>
              <a:ext cx="10033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Transverse colon</a:t>
              </a:r>
            </a:p>
          </p:txBody>
        </p:sp>
        <p:sp>
          <p:nvSpPr>
            <p:cNvPr id="26" name="文本框 140">
              <a:extLst>
                <a:ext uri="{FF2B5EF4-FFF2-40B4-BE49-F238E27FC236}">
                  <a16:creationId xmlns:a16="http://schemas.microsoft.com/office/drawing/2014/main" id="{8FA5C7A8-8516-4E6E-92D2-707FE6D361EA}"/>
                </a:ext>
              </a:extLst>
            </p:cNvPr>
            <p:cNvSpPr txBox="1">
              <a:spLocks noChangeArrowheads="1"/>
            </p:cNvSpPr>
            <p:nvPr/>
          </p:nvSpPr>
          <p:spPr bwMode="auto">
            <a:xfrm>
              <a:off x="671520" y="1636176"/>
              <a:ext cx="9652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Ascending colon</a:t>
              </a:r>
            </a:p>
          </p:txBody>
        </p:sp>
        <p:sp>
          <p:nvSpPr>
            <p:cNvPr id="27" name="文本框 141">
              <a:extLst>
                <a:ext uri="{FF2B5EF4-FFF2-40B4-BE49-F238E27FC236}">
                  <a16:creationId xmlns:a16="http://schemas.microsoft.com/office/drawing/2014/main" id="{052B84A0-4930-4A2A-B15F-8C6B3836A3C4}"/>
                </a:ext>
              </a:extLst>
            </p:cNvPr>
            <p:cNvSpPr txBox="1">
              <a:spLocks noChangeArrowheads="1"/>
            </p:cNvSpPr>
            <p:nvPr/>
          </p:nvSpPr>
          <p:spPr bwMode="auto">
            <a:xfrm>
              <a:off x="885825" y="1835568"/>
              <a:ext cx="9652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pylorus</a:t>
              </a:r>
            </a:p>
          </p:txBody>
        </p:sp>
        <p:sp>
          <p:nvSpPr>
            <p:cNvPr id="28" name="文本框 142">
              <a:extLst>
                <a:ext uri="{FF2B5EF4-FFF2-40B4-BE49-F238E27FC236}">
                  <a16:creationId xmlns:a16="http://schemas.microsoft.com/office/drawing/2014/main" id="{4D6B56C7-1B78-4958-AF7E-01D1096DAB12}"/>
                </a:ext>
              </a:extLst>
            </p:cNvPr>
            <p:cNvSpPr txBox="1">
              <a:spLocks noChangeArrowheads="1"/>
            </p:cNvSpPr>
            <p:nvPr/>
          </p:nvSpPr>
          <p:spPr bwMode="auto">
            <a:xfrm>
              <a:off x="1327148" y="1978758"/>
              <a:ext cx="855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cardia</a:t>
              </a:r>
            </a:p>
          </p:txBody>
        </p:sp>
        <p:sp>
          <p:nvSpPr>
            <p:cNvPr id="29" name="文本框 143">
              <a:extLst>
                <a:ext uri="{FF2B5EF4-FFF2-40B4-BE49-F238E27FC236}">
                  <a16:creationId xmlns:a16="http://schemas.microsoft.com/office/drawing/2014/main" id="{398E2220-9F0E-4EFE-B823-42F8118CF59D}"/>
                </a:ext>
              </a:extLst>
            </p:cNvPr>
            <p:cNvSpPr txBox="1">
              <a:spLocks noChangeArrowheads="1"/>
            </p:cNvSpPr>
            <p:nvPr/>
          </p:nvSpPr>
          <p:spPr bwMode="auto">
            <a:xfrm>
              <a:off x="1860551" y="2126396"/>
              <a:ext cx="7143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Gallbladder</a:t>
              </a:r>
            </a:p>
          </p:txBody>
        </p:sp>
        <p:sp>
          <p:nvSpPr>
            <p:cNvPr id="30" name="文本框 144">
              <a:extLst>
                <a:ext uri="{FF2B5EF4-FFF2-40B4-BE49-F238E27FC236}">
                  <a16:creationId xmlns:a16="http://schemas.microsoft.com/office/drawing/2014/main" id="{BDAF1B92-4723-468B-B31A-F55B6C3E7678}"/>
                </a:ext>
              </a:extLst>
            </p:cNvPr>
            <p:cNvSpPr txBox="1">
              <a:spLocks noChangeArrowheads="1"/>
            </p:cNvSpPr>
            <p:nvPr/>
          </p:nvSpPr>
          <p:spPr bwMode="auto">
            <a:xfrm>
              <a:off x="2220908" y="1918432"/>
              <a:ext cx="8080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Parotid gland</a:t>
              </a:r>
            </a:p>
          </p:txBody>
        </p:sp>
        <p:sp>
          <p:nvSpPr>
            <p:cNvPr id="31" name="文本框 145">
              <a:extLst>
                <a:ext uri="{FF2B5EF4-FFF2-40B4-BE49-F238E27FC236}">
                  <a16:creationId xmlns:a16="http://schemas.microsoft.com/office/drawing/2014/main" id="{22A1B8DF-F623-4F44-90C6-19464B67B05C}"/>
                </a:ext>
              </a:extLst>
            </p:cNvPr>
            <p:cNvSpPr txBox="1">
              <a:spLocks noChangeArrowheads="1"/>
            </p:cNvSpPr>
            <p:nvPr/>
          </p:nvSpPr>
          <p:spPr bwMode="auto">
            <a:xfrm>
              <a:off x="2530471" y="1742221"/>
              <a:ext cx="808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Duodenum</a:t>
              </a:r>
            </a:p>
          </p:txBody>
        </p:sp>
        <p:sp>
          <p:nvSpPr>
            <p:cNvPr id="32" name="文本框 146">
              <a:extLst>
                <a:ext uri="{FF2B5EF4-FFF2-40B4-BE49-F238E27FC236}">
                  <a16:creationId xmlns:a16="http://schemas.microsoft.com/office/drawing/2014/main" id="{B5FCBD83-CB98-4943-90F9-CE3020C87C57}"/>
                </a:ext>
              </a:extLst>
            </p:cNvPr>
            <p:cNvSpPr txBox="1">
              <a:spLocks noChangeArrowheads="1"/>
            </p:cNvSpPr>
            <p:nvPr/>
          </p:nvSpPr>
          <p:spPr bwMode="auto">
            <a:xfrm>
              <a:off x="2922579" y="1540612"/>
              <a:ext cx="4873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Ileum</a:t>
              </a:r>
            </a:p>
          </p:txBody>
        </p:sp>
        <p:sp>
          <p:nvSpPr>
            <p:cNvPr id="33" name="文本框 147">
              <a:extLst>
                <a:ext uri="{FF2B5EF4-FFF2-40B4-BE49-F238E27FC236}">
                  <a16:creationId xmlns:a16="http://schemas.microsoft.com/office/drawing/2014/main" id="{20337C27-653A-42D0-885B-3BE73CC152A1}"/>
                </a:ext>
              </a:extLst>
            </p:cNvPr>
            <p:cNvSpPr txBox="1">
              <a:spLocks noChangeArrowheads="1"/>
            </p:cNvSpPr>
            <p:nvPr/>
          </p:nvSpPr>
          <p:spPr bwMode="auto">
            <a:xfrm>
              <a:off x="2998785" y="1235816"/>
              <a:ext cx="5699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Tonsil</a:t>
              </a:r>
            </a:p>
          </p:txBody>
        </p:sp>
        <p:sp>
          <p:nvSpPr>
            <p:cNvPr id="34" name="文本框 148">
              <a:extLst>
                <a:ext uri="{FF2B5EF4-FFF2-40B4-BE49-F238E27FC236}">
                  <a16:creationId xmlns:a16="http://schemas.microsoft.com/office/drawing/2014/main" id="{E5CA0ED1-0843-4765-B019-C983F0A53F2E}"/>
                </a:ext>
              </a:extLst>
            </p:cNvPr>
            <p:cNvSpPr txBox="1">
              <a:spLocks noChangeArrowheads="1"/>
            </p:cNvSpPr>
            <p:nvPr/>
          </p:nvSpPr>
          <p:spPr bwMode="auto">
            <a:xfrm>
              <a:off x="3017829" y="945307"/>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ILN</a:t>
              </a:r>
            </a:p>
          </p:txBody>
        </p:sp>
        <p:sp>
          <p:nvSpPr>
            <p:cNvPr id="35" name="文本框 149">
              <a:extLst>
                <a:ext uri="{FF2B5EF4-FFF2-40B4-BE49-F238E27FC236}">
                  <a16:creationId xmlns:a16="http://schemas.microsoft.com/office/drawing/2014/main" id="{EABBCFD1-1CBC-4AE8-889C-88352A50C348}"/>
                </a:ext>
              </a:extLst>
            </p:cNvPr>
            <p:cNvSpPr txBox="1">
              <a:spLocks noChangeArrowheads="1"/>
            </p:cNvSpPr>
            <p:nvPr/>
          </p:nvSpPr>
          <p:spPr bwMode="auto">
            <a:xfrm>
              <a:off x="2827030" y="746297"/>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dirty="0">
                  <a:ea typeface="宋体" panose="02010600030101010101" pitchFamily="2" charset="-122"/>
                </a:rPr>
                <a:t>HLN</a:t>
              </a:r>
            </a:p>
          </p:txBody>
        </p:sp>
        <p:sp>
          <p:nvSpPr>
            <p:cNvPr id="36" name="文本框 150">
              <a:extLst>
                <a:ext uri="{FF2B5EF4-FFF2-40B4-BE49-F238E27FC236}">
                  <a16:creationId xmlns:a16="http://schemas.microsoft.com/office/drawing/2014/main" id="{F30FFBFA-A2D3-46EB-9D4B-5BD815B66841}"/>
                </a:ext>
              </a:extLst>
            </p:cNvPr>
            <p:cNvSpPr txBox="1">
              <a:spLocks noChangeArrowheads="1"/>
            </p:cNvSpPr>
            <p:nvPr/>
          </p:nvSpPr>
          <p:spPr bwMode="auto">
            <a:xfrm>
              <a:off x="2549672" y="528515"/>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MLN</a:t>
              </a:r>
            </a:p>
          </p:txBody>
        </p:sp>
        <p:sp>
          <p:nvSpPr>
            <p:cNvPr id="37" name="文本框 151">
              <a:extLst>
                <a:ext uri="{FF2B5EF4-FFF2-40B4-BE49-F238E27FC236}">
                  <a16:creationId xmlns:a16="http://schemas.microsoft.com/office/drawing/2014/main" id="{6CDDAD1E-A1E9-4CA4-878E-CC01563E6205}"/>
                </a:ext>
              </a:extLst>
            </p:cNvPr>
            <p:cNvSpPr txBox="1">
              <a:spLocks noChangeArrowheads="1"/>
            </p:cNvSpPr>
            <p:nvPr/>
          </p:nvSpPr>
          <p:spPr bwMode="auto">
            <a:xfrm>
              <a:off x="2199791" y="412876"/>
              <a:ext cx="427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ALN</a:t>
              </a:r>
            </a:p>
          </p:txBody>
        </p:sp>
        <p:sp>
          <p:nvSpPr>
            <p:cNvPr id="38" name="文本框 152">
              <a:extLst>
                <a:ext uri="{FF2B5EF4-FFF2-40B4-BE49-F238E27FC236}">
                  <a16:creationId xmlns:a16="http://schemas.microsoft.com/office/drawing/2014/main" id="{F014BB47-1008-4581-AEC3-5A9FBFAC7F56}"/>
                </a:ext>
              </a:extLst>
            </p:cNvPr>
            <p:cNvSpPr txBox="1">
              <a:spLocks noChangeArrowheads="1"/>
            </p:cNvSpPr>
            <p:nvPr/>
          </p:nvSpPr>
          <p:spPr bwMode="auto">
            <a:xfrm>
              <a:off x="2346318" y="889191"/>
              <a:ext cx="4254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SLN</a:t>
              </a:r>
            </a:p>
          </p:txBody>
        </p:sp>
        <p:sp>
          <p:nvSpPr>
            <p:cNvPr id="39" name="文本框 153">
              <a:extLst>
                <a:ext uri="{FF2B5EF4-FFF2-40B4-BE49-F238E27FC236}">
                  <a16:creationId xmlns:a16="http://schemas.microsoft.com/office/drawing/2014/main" id="{E6BFB647-498E-426C-9291-56AF8E51397C}"/>
                </a:ext>
              </a:extLst>
            </p:cNvPr>
            <p:cNvSpPr txBox="1">
              <a:spLocks noChangeArrowheads="1"/>
            </p:cNvSpPr>
            <p:nvPr/>
          </p:nvSpPr>
          <p:spPr bwMode="auto">
            <a:xfrm>
              <a:off x="1682750" y="712747"/>
              <a:ext cx="5619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Spleen</a:t>
              </a:r>
            </a:p>
          </p:txBody>
        </p:sp>
        <p:sp>
          <p:nvSpPr>
            <p:cNvPr id="40" name="文本框 154">
              <a:extLst>
                <a:ext uri="{FF2B5EF4-FFF2-40B4-BE49-F238E27FC236}">
                  <a16:creationId xmlns:a16="http://schemas.microsoft.com/office/drawing/2014/main" id="{9BB05940-F7A1-4AC5-BFBF-6C882299E1E7}"/>
                </a:ext>
              </a:extLst>
            </p:cNvPr>
            <p:cNvSpPr txBox="1">
              <a:spLocks noChangeArrowheads="1"/>
            </p:cNvSpPr>
            <p:nvPr/>
          </p:nvSpPr>
          <p:spPr bwMode="auto">
            <a:xfrm>
              <a:off x="1095382" y="1042146"/>
              <a:ext cx="84931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Sigmoid colon</a:t>
              </a:r>
            </a:p>
          </p:txBody>
        </p:sp>
        <p:sp>
          <p:nvSpPr>
            <p:cNvPr id="41" name="文本框 155">
              <a:extLst>
                <a:ext uri="{FF2B5EF4-FFF2-40B4-BE49-F238E27FC236}">
                  <a16:creationId xmlns:a16="http://schemas.microsoft.com/office/drawing/2014/main" id="{D02955CC-AD1E-42D5-A5AE-74AE46917368}"/>
                </a:ext>
              </a:extLst>
            </p:cNvPr>
            <p:cNvSpPr txBox="1">
              <a:spLocks noChangeArrowheads="1"/>
            </p:cNvSpPr>
            <p:nvPr/>
          </p:nvSpPr>
          <p:spPr bwMode="auto">
            <a:xfrm>
              <a:off x="1273178" y="1507276"/>
              <a:ext cx="8493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body</a:t>
              </a:r>
            </a:p>
          </p:txBody>
        </p:sp>
        <p:sp>
          <p:nvSpPr>
            <p:cNvPr id="42" name="文本框 156">
              <a:extLst>
                <a:ext uri="{FF2B5EF4-FFF2-40B4-BE49-F238E27FC236}">
                  <a16:creationId xmlns:a16="http://schemas.microsoft.com/office/drawing/2014/main" id="{3D73EE9A-6D20-43AC-82BC-503FA45A88EB}"/>
                </a:ext>
              </a:extLst>
            </p:cNvPr>
            <p:cNvSpPr txBox="1">
              <a:spLocks noChangeArrowheads="1"/>
            </p:cNvSpPr>
            <p:nvPr/>
          </p:nvSpPr>
          <p:spPr bwMode="auto">
            <a:xfrm>
              <a:off x="2058983" y="1629512"/>
              <a:ext cx="4921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Liver</a:t>
              </a:r>
            </a:p>
          </p:txBody>
        </p:sp>
        <p:sp>
          <p:nvSpPr>
            <p:cNvPr id="43" name="文本框 157">
              <a:extLst>
                <a:ext uri="{FF2B5EF4-FFF2-40B4-BE49-F238E27FC236}">
                  <a16:creationId xmlns:a16="http://schemas.microsoft.com/office/drawing/2014/main" id="{90745405-ACB7-4646-B8AA-70624000103A}"/>
                </a:ext>
              </a:extLst>
            </p:cNvPr>
            <p:cNvSpPr txBox="1">
              <a:spLocks noChangeArrowheads="1"/>
            </p:cNvSpPr>
            <p:nvPr/>
          </p:nvSpPr>
          <p:spPr bwMode="auto">
            <a:xfrm>
              <a:off x="2417758" y="1289791"/>
              <a:ext cx="6667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Jejunum</a:t>
              </a:r>
            </a:p>
          </p:txBody>
        </p:sp>
        <p:sp>
          <p:nvSpPr>
            <p:cNvPr id="44" name="文本框 268">
              <a:extLst>
                <a:ext uri="{FF2B5EF4-FFF2-40B4-BE49-F238E27FC236}">
                  <a16:creationId xmlns:a16="http://schemas.microsoft.com/office/drawing/2014/main" id="{8EA4FC89-CB88-4AE9-9B51-B30148678F61}"/>
                </a:ext>
              </a:extLst>
            </p:cNvPr>
            <p:cNvSpPr txBox="1">
              <a:spLocks noChangeArrowheads="1"/>
            </p:cNvSpPr>
            <p:nvPr/>
          </p:nvSpPr>
          <p:spPr bwMode="auto">
            <a:xfrm>
              <a:off x="1668460" y="1162796"/>
              <a:ext cx="8397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sym typeface="+mn-ea"/>
                </a:rPr>
                <a:t>Bone marrow</a:t>
              </a:r>
              <a:endParaRPr lang="en-US" altLang="zh-CN" sz="800" dirty="0">
                <a:ea typeface="宋体" panose="02010600030101010101" pitchFamily="2" charset="-122"/>
              </a:endParaRPr>
            </a:p>
          </p:txBody>
        </p:sp>
        <p:sp>
          <p:nvSpPr>
            <p:cNvPr id="95" name="文本框 133">
              <a:extLst>
                <a:ext uri="{FF2B5EF4-FFF2-40B4-BE49-F238E27FC236}">
                  <a16:creationId xmlns:a16="http://schemas.microsoft.com/office/drawing/2014/main" id="{23F8FCB5-18B4-440F-B93E-6580722F60E3}"/>
                </a:ext>
              </a:extLst>
            </p:cNvPr>
            <p:cNvSpPr txBox="1">
              <a:spLocks noChangeArrowheads="1"/>
            </p:cNvSpPr>
            <p:nvPr/>
          </p:nvSpPr>
          <p:spPr bwMode="auto">
            <a:xfrm>
              <a:off x="4975379" y="328331"/>
              <a:ext cx="54768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PBMC</a:t>
              </a:r>
            </a:p>
          </p:txBody>
        </p:sp>
        <p:sp>
          <p:nvSpPr>
            <p:cNvPr id="96" name="文本框 134">
              <a:extLst>
                <a:ext uri="{FF2B5EF4-FFF2-40B4-BE49-F238E27FC236}">
                  <a16:creationId xmlns:a16="http://schemas.microsoft.com/office/drawing/2014/main" id="{FCB83E28-A2AC-4FAE-BED8-42A7B6222E92}"/>
                </a:ext>
              </a:extLst>
            </p:cNvPr>
            <p:cNvSpPr txBox="1">
              <a:spLocks noChangeArrowheads="1"/>
            </p:cNvSpPr>
            <p:nvPr/>
          </p:nvSpPr>
          <p:spPr bwMode="auto">
            <a:xfrm>
              <a:off x="4541842" y="405554"/>
              <a:ext cx="6223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Thymus</a:t>
              </a:r>
            </a:p>
          </p:txBody>
        </p:sp>
        <p:sp>
          <p:nvSpPr>
            <p:cNvPr id="97" name="文本框 135">
              <a:extLst>
                <a:ext uri="{FF2B5EF4-FFF2-40B4-BE49-F238E27FC236}">
                  <a16:creationId xmlns:a16="http://schemas.microsoft.com/office/drawing/2014/main" id="{246D51A3-36A3-4F35-906A-1E1C69A5EA55}"/>
                </a:ext>
              </a:extLst>
            </p:cNvPr>
            <p:cNvSpPr txBox="1">
              <a:spLocks noChangeArrowheads="1"/>
            </p:cNvSpPr>
            <p:nvPr/>
          </p:nvSpPr>
          <p:spPr bwMode="auto">
            <a:xfrm>
              <a:off x="4252284" y="547479"/>
              <a:ext cx="5095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Cecum</a:t>
              </a:r>
            </a:p>
          </p:txBody>
        </p:sp>
        <p:sp>
          <p:nvSpPr>
            <p:cNvPr id="98" name="文本框 136">
              <a:extLst>
                <a:ext uri="{FF2B5EF4-FFF2-40B4-BE49-F238E27FC236}">
                  <a16:creationId xmlns:a16="http://schemas.microsoft.com/office/drawing/2014/main" id="{C0910AB5-E600-4D45-BF57-E6BDDE2F956F}"/>
                </a:ext>
              </a:extLst>
            </p:cNvPr>
            <p:cNvSpPr txBox="1">
              <a:spLocks noChangeArrowheads="1"/>
            </p:cNvSpPr>
            <p:nvPr/>
          </p:nvSpPr>
          <p:spPr bwMode="auto">
            <a:xfrm>
              <a:off x="3801115" y="777666"/>
              <a:ext cx="109696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Descending colon</a:t>
              </a:r>
            </a:p>
          </p:txBody>
        </p:sp>
        <p:sp>
          <p:nvSpPr>
            <p:cNvPr id="99" name="文本框 137">
              <a:extLst>
                <a:ext uri="{FF2B5EF4-FFF2-40B4-BE49-F238E27FC236}">
                  <a16:creationId xmlns:a16="http://schemas.microsoft.com/office/drawing/2014/main" id="{00A50347-3C47-4614-9A4C-41113C4C743B}"/>
                </a:ext>
              </a:extLst>
            </p:cNvPr>
            <p:cNvSpPr txBox="1">
              <a:spLocks noChangeArrowheads="1"/>
            </p:cNvSpPr>
            <p:nvPr/>
          </p:nvSpPr>
          <p:spPr bwMode="auto">
            <a:xfrm>
              <a:off x="3884624" y="1091352"/>
              <a:ext cx="576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Rectum</a:t>
              </a:r>
            </a:p>
          </p:txBody>
        </p:sp>
        <p:sp>
          <p:nvSpPr>
            <p:cNvPr id="100" name="文本框 139">
              <a:extLst>
                <a:ext uri="{FF2B5EF4-FFF2-40B4-BE49-F238E27FC236}">
                  <a16:creationId xmlns:a16="http://schemas.microsoft.com/office/drawing/2014/main" id="{648FAADE-87B9-4F64-8B63-A8850AB6A426}"/>
                </a:ext>
              </a:extLst>
            </p:cNvPr>
            <p:cNvSpPr txBox="1">
              <a:spLocks noChangeArrowheads="1"/>
            </p:cNvSpPr>
            <p:nvPr/>
          </p:nvSpPr>
          <p:spPr bwMode="auto">
            <a:xfrm>
              <a:off x="3764289" y="1390121"/>
              <a:ext cx="10033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Transverse colon</a:t>
              </a:r>
            </a:p>
          </p:txBody>
        </p:sp>
        <p:sp>
          <p:nvSpPr>
            <p:cNvPr id="101" name="文本框 140">
              <a:extLst>
                <a:ext uri="{FF2B5EF4-FFF2-40B4-BE49-F238E27FC236}">
                  <a16:creationId xmlns:a16="http://schemas.microsoft.com/office/drawing/2014/main" id="{6F4BD170-906F-4CB5-9AE7-57D696314C34}"/>
                </a:ext>
              </a:extLst>
            </p:cNvPr>
            <p:cNvSpPr txBox="1">
              <a:spLocks noChangeArrowheads="1"/>
            </p:cNvSpPr>
            <p:nvPr/>
          </p:nvSpPr>
          <p:spPr bwMode="auto">
            <a:xfrm>
              <a:off x="3905261" y="1669514"/>
              <a:ext cx="9652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Ascending colon</a:t>
              </a:r>
            </a:p>
          </p:txBody>
        </p:sp>
        <p:sp>
          <p:nvSpPr>
            <p:cNvPr id="102" name="文本框 141">
              <a:extLst>
                <a:ext uri="{FF2B5EF4-FFF2-40B4-BE49-F238E27FC236}">
                  <a16:creationId xmlns:a16="http://schemas.microsoft.com/office/drawing/2014/main" id="{07A45191-C0ED-4038-8DA1-75BCF1595730}"/>
                </a:ext>
              </a:extLst>
            </p:cNvPr>
            <p:cNvSpPr txBox="1">
              <a:spLocks noChangeArrowheads="1"/>
            </p:cNvSpPr>
            <p:nvPr/>
          </p:nvSpPr>
          <p:spPr bwMode="auto">
            <a:xfrm>
              <a:off x="4186243" y="1897484"/>
              <a:ext cx="9652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pylorus</a:t>
              </a:r>
            </a:p>
          </p:txBody>
        </p:sp>
        <p:sp>
          <p:nvSpPr>
            <p:cNvPr id="103" name="文本框 142">
              <a:extLst>
                <a:ext uri="{FF2B5EF4-FFF2-40B4-BE49-F238E27FC236}">
                  <a16:creationId xmlns:a16="http://schemas.microsoft.com/office/drawing/2014/main" id="{22734251-CF35-49DA-886F-419E18A34AA6}"/>
                </a:ext>
              </a:extLst>
            </p:cNvPr>
            <p:cNvSpPr txBox="1">
              <a:spLocks noChangeArrowheads="1"/>
            </p:cNvSpPr>
            <p:nvPr/>
          </p:nvSpPr>
          <p:spPr bwMode="auto">
            <a:xfrm>
              <a:off x="4603752" y="2116877"/>
              <a:ext cx="855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cardia</a:t>
              </a:r>
            </a:p>
          </p:txBody>
        </p:sp>
        <p:sp>
          <p:nvSpPr>
            <p:cNvPr id="106" name="文本框 145">
              <a:extLst>
                <a:ext uri="{FF2B5EF4-FFF2-40B4-BE49-F238E27FC236}">
                  <a16:creationId xmlns:a16="http://schemas.microsoft.com/office/drawing/2014/main" id="{6CB721A1-48F1-423C-B093-773917F804DC}"/>
                </a:ext>
              </a:extLst>
            </p:cNvPr>
            <p:cNvSpPr txBox="1">
              <a:spLocks noChangeArrowheads="1"/>
            </p:cNvSpPr>
            <p:nvPr/>
          </p:nvSpPr>
          <p:spPr bwMode="auto">
            <a:xfrm>
              <a:off x="5730871" y="1785085"/>
              <a:ext cx="808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Duodenum</a:t>
              </a:r>
            </a:p>
          </p:txBody>
        </p:sp>
        <p:sp>
          <p:nvSpPr>
            <p:cNvPr id="107" name="文本框 146">
              <a:extLst>
                <a:ext uri="{FF2B5EF4-FFF2-40B4-BE49-F238E27FC236}">
                  <a16:creationId xmlns:a16="http://schemas.microsoft.com/office/drawing/2014/main" id="{1C261EFF-8A0E-4774-AC4A-0B7DFA2C7043}"/>
                </a:ext>
              </a:extLst>
            </p:cNvPr>
            <p:cNvSpPr txBox="1">
              <a:spLocks noChangeArrowheads="1"/>
            </p:cNvSpPr>
            <p:nvPr/>
          </p:nvSpPr>
          <p:spPr bwMode="auto">
            <a:xfrm>
              <a:off x="6122979" y="1564424"/>
              <a:ext cx="4873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Ileum</a:t>
              </a:r>
            </a:p>
          </p:txBody>
        </p:sp>
        <p:sp>
          <p:nvSpPr>
            <p:cNvPr id="108" name="文本框 147">
              <a:extLst>
                <a:ext uri="{FF2B5EF4-FFF2-40B4-BE49-F238E27FC236}">
                  <a16:creationId xmlns:a16="http://schemas.microsoft.com/office/drawing/2014/main" id="{98B6EF33-8D52-40F5-B884-E6ADED9425C0}"/>
                </a:ext>
              </a:extLst>
            </p:cNvPr>
            <p:cNvSpPr txBox="1">
              <a:spLocks noChangeArrowheads="1"/>
            </p:cNvSpPr>
            <p:nvPr/>
          </p:nvSpPr>
          <p:spPr bwMode="auto">
            <a:xfrm>
              <a:off x="6203948" y="1302495"/>
              <a:ext cx="5699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Tonsil</a:t>
              </a:r>
            </a:p>
          </p:txBody>
        </p:sp>
        <p:sp>
          <p:nvSpPr>
            <p:cNvPr id="109" name="文本框 148">
              <a:extLst>
                <a:ext uri="{FF2B5EF4-FFF2-40B4-BE49-F238E27FC236}">
                  <a16:creationId xmlns:a16="http://schemas.microsoft.com/office/drawing/2014/main" id="{E48C83AF-6A97-401C-954E-9392B13E4A1E}"/>
                </a:ext>
              </a:extLst>
            </p:cNvPr>
            <p:cNvSpPr txBox="1">
              <a:spLocks noChangeArrowheads="1"/>
            </p:cNvSpPr>
            <p:nvPr/>
          </p:nvSpPr>
          <p:spPr bwMode="auto">
            <a:xfrm>
              <a:off x="6218229" y="1007223"/>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ILN</a:t>
              </a:r>
            </a:p>
          </p:txBody>
        </p:sp>
        <p:sp>
          <p:nvSpPr>
            <p:cNvPr id="110" name="文本框 149">
              <a:extLst>
                <a:ext uri="{FF2B5EF4-FFF2-40B4-BE49-F238E27FC236}">
                  <a16:creationId xmlns:a16="http://schemas.microsoft.com/office/drawing/2014/main" id="{BA50F7F7-DE95-4BE0-B15A-C068DBA49F94}"/>
                </a:ext>
              </a:extLst>
            </p:cNvPr>
            <p:cNvSpPr txBox="1">
              <a:spLocks noChangeArrowheads="1"/>
            </p:cNvSpPr>
            <p:nvPr/>
          </p:nvSpPr>
          <p:spPr bwMode="auto">
            <a:xfrm>
              <a:off x="6027430" y="665331"/>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dirty="0">
                  <a:ea typeface="宋体" panose="02010600030101010101" pitchFamily="2" charset="-122"/>
                </a:rPr>
                <a:t>HLN</a:t>
              </a:r>
            </a:p>
          </p:txBody>
        </p:sp>
        <p:sp>
          <p:nvSpPr>
            <p:cNvPr id="111" name="文本框 150">
              <a:extLst>
                <a:ext uri="{FF2B5EF4-FFF2-40B4-BE49-F238E27FC236}">
                  <a16:creationId xmlns:a16="http://schemas.microsoft.com/office/drawing/2014/main" id="{B0CD2C13-C6B2-40FE-9DB0-97465F50A2B0}"/>
                </a:ext>
              </a:extLst>
            </p:cNvPr>
            <p:cNvSpPr txBox="1">
              <a:spLocks noChangeArrowheads="1"/>
            </p:cNvSpPr>
            <p:nvPr/>
          </p:nvSpPr>
          <p:spPr bwMode="auto">
            <a:xfrm>
              <a:off x="5773887" y="490411"/>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MLN</a:t>
              </a:r>
            </a:p>
          </p:txBody>
        </p:sp>
        <p:sp>
          <p:nvSpPr>
            <p:cNvPr id="112" name="文本框 151">
              <a:extLst>
                <a:ext uri="{FF2B5EF4-FFF2-40B4-BE49-F238E27FC236}">
                  <a16:creationId xmlns:a16="http://schemas.microsoft.com/office/drawing/2014/main" id="{9DFFCBB2-CC68-45AB-ACD4-23388ED25ACC}"/>
                </a:ext>
              </a:extLst>
            </p:cNvPr>
            <p:cNvSpPr txBox="1">
              <a:spLocks noChangeArrowheads="1"/>
            </p:cNvSpPr>
            <p:nvPr/>
          </p:nvSpPr>
          <p:spPr bwMode="auto">
            <a:xfrm>
              <a:off x="5395428" y="384295"/>
              <a:ext cx="427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ALN</a:t>
              </a:r>
            </a:p>
          </p:txBody>
        </p:sp>
        <p:sp>
          <p:nvSpPr>
            <p:cNvPr id="113" name="文本框 152">
              <a:extLst>
                <a:ext uri="{FF2B5EF4-FFF2-40B4-BE49-F238E27FC236}">
                  <a16:creationId xmlns:a16="http://schemas.microsoft.com/office/drawing/2014/main" id="{2A37E547-508C-4D3D-AC54-5AF5A370F09C}"/>
                </a:ext>
              </a:extLst>
            </p:cNvPr>
            <p:cNvSpPr txBox="1">
              <a:spLocks noChangeArrowheads="1"/>
            </p:cNvSpPr>
            <p:nvPr/>
          </p:nvSpPr>
          <p:spPr bwMode="auto">
            <a:xfrm>
              <a:off x="5546718" y="879665"/>
              <a:ext cx="4254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SLN</a:t>
              </a:r>
            </a:p>
          </p:txBody>
        </p:sp>
        <p:sp>
          <p:nvSpPr>
            <p:cNvPr id="114" name="文本框 153">
              <a:extLst>
                <a:ext uri="{FF2B5EF4-FFF2-40B4-BE49-F238E27FC236}">
                  <a16:creationId xmlns:a16="http://schemas.microsoft.com/office/drawing/2014/main" id="{C554C0F6-28B8-4C92-BA94-CF4D18267CB9}"/>
                </a:ext>
              </a:extLst>
            </p:cNvPr>
            <p:cNvSpPr txBox="1">
              <a:spLocks noChangeArrowheads="1"/>
            </p:cNvSpPr>
            <p:nvPr/>
          </p:nvSpPr>
          <p:spPr bwMode="auto">
            <a:xfrm>
              <a:off x="4883150" y="698455"/>
              <a:ext cx="5619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Spleen</a:t>
              </a:r>
            </a:p>
          </p:txBody>
        </p:sp>
        <p:sp>
          <p:nvSpPr>
            <p:cNvPr id="115" name="文本框 154">
              <a:extLst>
                <a:ext uri="{FF2B5EF4-FFF2-40B4-BE49-F238E27FC236}">
                  <a16:creationId xmlns:a16="http://schemas.microsoft.com/office/drawing/2014/main" id="{61CF19D0-5325-4538-875C-2D95FE8E6E65}"/>
                </a:ext>
              </a:extLst>
            </p:cNvPr>
            <p:cNvSpPr txBox="1">
              <a:spLocks noChangeArrowheads="1"/>
            </p:cNvSpPr>
            <p:nvPr/>
          </p:nvSpPr>
          <p:spPr bwMode="auto">
            <a:xfrm>
              <a:off x="4295782" y="1042143"/>
              <a:ext cx="84931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Sigmoid colon</a:t>
              </a:r>
            </a:p>
          </p:txBody>
        </p:sp>
        <p:sp>
          <p:nvSpPr>
            <p:cNvPr id="116" name="文本框 155">
              <a:extLst>
                <a:ext uri="{FF2B5EF4-FFF2-40B4-BE49-F238E27FC236}">
                  <a16:creationId xmlns:a16="http://schemas.microsoft.com/office/drawing/2014/main" id="{008D552D-FDAF-4BBF-8B83-253C2A87CD29}"/>
                </a:ext>
              </a:extLst>
            </p:cNvPr>
            <p:cNvSpPr txBox="1">
              <a:spLocks noChangeArrowheads="1"/>
            </p:cNvSpPr>
            <p:nvPr/>
          </p:nvSpPr>
          <p:spPr bwMode="auto">
            <a:xfrm>
              <a:off x="4473578" y="1535851"/>
              <a:ext cx="8493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body</a:t>
              </a:r>
            </a:p>
          </p:txBody>
        </p:sp>
        <p:sp>
          <p:nvSpPr>
            <p:cNvPr id="118" name="文本框 157">
              <a:extLst>
                <a:ext uri="{FF2B5EF4-FFF2-40B4-BE49-F238E27FC236}">
                  <a16:creationId xmlns:a16="http://schemas.microsoft.com/office/drawing/2014/main" id="{3C2BAB83-84D1-442D-B4CD-D5468BDD3D21}"/>
                </a:ext>
              </a:extLst>
            </p:cNvPr>
            <p:cNvSpPr txBox="1">
              <a:spLocks noChangeArrowheads="1"/>
            </p:cNvSpPr>
            <p:nvPr/>
          </p:nvSpPr>
          <p:spPr bwMode="auto">
            <a:xfrm>
              <a:off x="5618158" y="1299314"/>
              <a:ext cx="6667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Jejunum</a:t>
              </a:r>
            </a:p>
          </p:txBody>
        </p:sp>
        <p:sp>
          <p:nvSpPr>
            <p:cNvPr id="119" name="文本框 268">
              <a:extLst>
                <a:ext uri="{FF2B5EF4-FFF2-40B4-BE49-F238E27FC236}">
                  <a16:creationId xmlns:a16="http://schemas.microsoft.com/office/drawing/2014/main" id="{827C9E80-B58F-411C-A76F-A3034A393CCF}"/>
                </a:ext>
              </a:extLst>
            </p:cNvPr>
            <p:cNvSpPr txBox="1">
              <a:spLocks noChangeArrowheads="1"/>
            </p:cNvSpPr>
            <p:nvPr/>
          </p:nvSpPr>
          <p:spPr bwMode="auto">
            <a:xfrm>
              <a:off x="4868860" y="1167556"/>
              <a:ext cx="8397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sym typeface="+mn-ea"/>
                </a:rPr>
                <a:t>Bone marrow</a:t>
              </a:r>
              <a:endParaRPr lang="en-US" altLang="zh-CN" sz="800" dirty="0">
                <a:ea typeface="宋体" panose="02010600030101010101" pitchFamily="2" charset="-122"/>
              </a:endParaRPr>
            </a:p>
          </p:txBody>
        </p:sp>
        <p:sp>
          <p:nvSpPr>
            <p:cNvPr id="168" name="文本框 167">
              <a:extLst>
                <a:ext uri="{FF2B5EF4-FFF2-40B4-BE49-F238E27FC236}">
                  <a16:creationId xmlns:a16="http://schemas.microsoft.com/office/drawing/2014/main" id="{6FCFC585-7780-435B-BBC2-6B392E3B7FD3}"/>
                </a:ext>
              </a:extLst>
            </p:cNvPr>
            <p:cNvSpPr txBox="1"/>
            <p:nvPr/>
          </p:nvSpPr>
          <p:spPr>
            <a:xfrm rot="16200000">
              <a:off x="23191" y="1194958"/>
              <a:ext cx="492125" cy="213995"/>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CM1</a:t>
              </a:r>
            </a:p>
          </p:txBody>
        </p:sp>
      </p:grpSp>
      <p:grpSp>
        <p:nvGrpSpPr>
          <p:cNvPr id="199" name="组合 198">
            <a:extLst>
              <a:ext uri="{FF2B5EF4-FFF2-40B4-BE49-F238E27FC236}">
                <a16:creationId xmlns:a16="http://schemas.microsoft.com/office/drawing/2014/main" id="{F3C5828F-E0CA-4692-8F4F-514C3F8A74C8}"/>
              </a:ext>
            </a:extLst>
          </p:cNvPr>
          <p:cNvGrpSpPr/>
          <p:nvPr/>
        </p:nvGrpSpPr>
        <p:grpSpPr>
          <a:xfrm>
            <a:off x="162255" y="4614591"/>
            <a:ext cx="6540156" cy="2022660"/>
            <a:chOff x="162255" y="4614591"/>
            <a:chExt cx="6540156" cy="2022660"/>
          </a:xfrm>
        </p:grpSpPr>
        <p:pic>
          <p:nvPicPr>
            <p:cNvPr id="7" name="图片 6" descr="图片包含 图表&#10;&#10;描述已自动生成">
              <a:extLst>
                <a:ext uri="{FF2B5EF4-FFF2-40B4-BE49-F238E27FC236}">
                  <a16:creationId xmlns:a16="http://schemas.microsoft.com/office/drawing/2014/main" id="{DF3B2E80-0AD6-40BB-90B6-F24BA206B696}"/>
                </a:ext>
              </a:extLst>
            </p:cNvPr>
            <p:cNvPicPr>
              <a:picLocks/>
            </p:cNvPicPr>
            <p:nvPr/>
          </p:nvPicPr>
          <p:blipFill rotWithShape="1">
            <a:blip r:embed="rId7" cstate="print">
              <a:extLst>
                <a:ext uri="{28A0092B-C50C-407E-A947-70E740481C1C}">
                  <a14:useLocalDpi xmlns:a14="http://schemas.microsoft.com/office/drawing/2010/main" val="0"/>
                </a:ext>
              </a:extLst>
            </a:blip>
            <a:srcRect l="8511" t="7080" r="8373" b="11570"/>
            <a:stretch/>
          </p:blipFill>
          <p:spPr>
            <a:xfrm>
              <a:off x="928979" y="4680583"/>
              <a:ext cx="2340000" cy="1800000"/>
            </a:xfrm>
            <a:prstGeom prst="rect">
              <a:avLst/>
            </a:prstGeom>
          </p:spPr>
        </p:pic>
        <p:pic>
          <p:nvPicPr>
            <p:cNvPr id="17" name="图片 16" descr="图示&#10;&#10;描述已自动生成">
              <a:extLst>
                <a:ext uri="{FF2B5EF4-FFF2-40B4-BE49-F238E27FC236}">
                  <a16:creationId xmlns:a16="http://schemas.microsoft.com/office/drawing/2014/main" id="{56BABF65-9E78-4203-9D05-0F340483A3B6}"/>
                </a:ext>
              </a:extLst>
            </p:cNvPr>
            <p:cNvPicPr>
              <a:picLocks/>
            </p:cNvPicPr>
            <p:nvPr/>
          </p:nvPicPr>
          <p:blipFill rotWithShape="1">
            <a:blip r:embed="rId8" cstate="print">
              <a:extLst>
                <a:ext uri="{28A0092B-C50C-407E-A947-70E740481C1C}">
                  <a14:useLocalDpi xmlns:a14="http://schemas.microsoft.com/office/drawing/2010/main" val="0"/>
                </a:ext>
              </a:extLst>
            </a:blip>
            <a:srcRect l="9556" t="9921" r="5888" b="10847"/>
            <a:stretch/>
          </p:blipFill>
          <p:spPr>
            <a:xfrm>
              <a:off x="4139564" y="4680583"/>
              <a:ext cx="2340000" cy="1800000"/>
            </a:xfrm>
            <a:prstGeom prst="rect">
              <a:avLst/>
            </a:prstGeom>
          </p:spPr>
        </p:pic>
        <p:sp>
          <p:nvSpPr>
            <p:cNvPr id="70" name="文本框 133">
              <a:extLst>
                <a:ext uri="{FF2B5EF4-FFF2-40B4-BE49-F238E27FC236}">
                  <a16:creationId xmlns:a16="http://schemas.microsoft.com/office/drawing/2014/main" id="{5926760C-F489-4D67-8818-D96192F569BF}"/>
                </a:ext>
              </a:extLst>
            </p:cNvPr>
            <p:cNvSpPr txBox="1">
              <a:spLocks noChangeArrowheads="1"/>
            </p:cNvSpPr>
            <p:nvPr/>
          </p:nvSpPr>
          <p:spPr bwMode="auto">
            <a:xfrm>
              <a:off x="1772122" y="4686023"/>
              <a:ext cx="54768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PBMC</a:t>
              </a:r>
            </a:p>
          </p:txBody>
        </p:sp>
        <p:sp>
          <p:nvSpPr>
            <p:cNvPr id="71" name="文本框 134">
              <a:extLst>
                <a:ext uri="{FF2B5EF4-FFF2-40B4-BE49-F238E27FC236}">
                  <a16:creationId xmlns:a16="http://schemas.microsoft.com/office/drawing/2014/main" id="{9ACFB3FB-678B-40FA-8800-FF45EF71F3B6}"/>
                </a:ext>
              </a:extLst>
            </p:cNvPr>
            <p:cNvSpPr txBox="1">
              <a:spLocks noChangeArrowheads="1"/>
            </p:cNvSpPr>
            <p:nvPr/>
          </p:nvSpPr>
          <p:spPr bwMode="auto">
            <a:xfrm>
              <a:off x="1338585" y="4734671"/>
              <a:ext cx="6223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Thymus</a:t>
              </a:r>
            </a:p>
          </p:txBody>
        </p:sp>
        <p:sp>
          <p:nvSpPr>
            <p:cNvPr id="72" name="文本框 135">
              <a:extLst>
                <a:ext uri="{FF2B5EF4-FFF2-40B4-BE49-F238E27FC236}">
                  <a16:creationId xmlns:a16="http://schemas.microsoft.com/office/drawing/2014/main" id="{C4CC4B70-6DDC-4A54-9F52-9902C3A54BF4}"/>
                </a:ext>
              </a:extLst>
            </p:cNvPr>
            <p:cNvSpPr txBox="1">
              <a:spLocks noChangeArrowheads="1"/>
            </p:cNvSpPr>
            <p:nvPr/>
          </p:nvSpPr>
          <p:spPr bwMode="auto">
            <a:xfrm>
              <a:off x="1068079" y="4871831"/>
              <a:ext cx="5095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Cecum</a:t>
              </a:r>
            </a:p>
          </p:txBody>
        </p:sp>
        <p:sp>
          <p:nvSpPr>
            <p:cNvPr id="73" name="文本框 136">
              <a:extLst>
                <a:ext uri="{FF2B5EF4-FFF2-40B4-BE49-F238E27FC236}">
                  <a16:creationId xmlns:a16="http://schemas.microsoft.com/office/drawing/2014/main" id="{9C046EEE-2BC3-46D1-86F1-995C345A166F}"/>
                </a:ext>
              </a:extLst>
            </p:cNvPr>
            <p:cNvSpPr txBox="1">
              <a:spLocks noChangeArrowheads="1"/>
            </p:cNvSpPr>
            <p:nvPr/>
          </p:nvSpPr>
          <p:spPr bwMode="auto">
            <a:xfrm>
              <a:off x="593095" y="5097255"/>
              <a:ext cx="109696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Descending colon</a:t>
              </a:r>
            </a:p>
          </p:txBody>
        </p:sp>
        <p:sp>
          <p:nvSpPr>
            <p:cNvPr id="74" name="文本框 137">
              <a:extLst>
                <a:ext uri="{FF2B5EF4-FFF2-40B4-BE49-F238E27FC236}">
                  <a16:creationId xmlns:a16="http://schemas.microsoft.com/office/drawing/2014/main" id="{7E9252CA-E1D8-4B1C-987B-718DBABEC377}"/>
                </a:ext>
              </a:extLst>
            </p:cNvPr>
            <p:cNvSpPr txBox="1">
              <a:spLocks noChangeArrowheads="1"/>
            </p:cNvSpPr>
            <p:nvPr/>
          </p:nvSpPr>
          <p:spPr bwMode="auto">
            <a:xfrm>
              <a:off x="700419" y="5382366"/>
              <a:ext cx="576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Rectum</a:t>
              </a:r>
            </a:p>
          </p:txBody>
        </p:sp>
        <p:sp>
          <p:nvSpPr>
            <p:cNvPr id="75" name="文本框 139">
              <a:extLst>
                <a:ext uri="{FF2B5EF4-FFF2-40B4-BE49-F238E27FC236}">
                  <a16:creationId xmlns:a16="http://schemas.microsoft.com/office/drawing/2014/main" id="{50124C21-4822-4D7E-B8B2-894A9C5EEB82}"/>
                </a:ext>
              </a:extLst>
            </p:cNvPr>
            <p:cNvSpPr txBox="1">
              <a:spLocks noChangeArrowheads="1"/>
            </p:cNvSpPr>
            <p:nvPr/>
          </p:nvSpPr>
          <p:spPr bwMode="auto">
            <a:xfrm>
              <a:off x="546743" y="5666846"/>
              <a:ext cx="10033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Transverse colon</a:t>
              </a:r>
            </a:p>
          </p:txBody>
        </p:sp>
        <p:sp>
          <p:nvSpPr>
            <p:cNvPr id="76" name="文本框 140">
              <a:extLst>
                <a:ext uri="{FF2B5EF4-FFF2-40B4-BE49-F238E27FC236}">
                  <a16:creationId xmlns:a16="http://schemas.microsoft.com/office/drawing/2014/main" id="{DD3E9F24-9DCD-4629-92A1-4459A640413D}"/>
                </a:ext>
              </a:extLst>
            </p:cNvPr>
            <p:cNvSpPr txBox="1">
              <a:spLocks noChangeArrowheads="1"/>
            </p:cNvSpPr>
            <p:nvPr/>
          </p:nvSpPr>
          <p:spPr bwMode="auto">
            <a:xfrm>
              <a:off x="663900" y="5936713"/>
              <a:ext cx="9652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Ascending colon</a:t>
              </a:r>
            </a:p>
          </p:txBody>
        </p:sp>
        <p:sp>
          <p:nvSpPr>
            <p:cNvPr id="77" name="文本框 141">
              <a:extLst>
                <a:ext uri="{FF2B5EF4-FFF2-40B4-BE49-F238E27FC236}">
                  <a16:creationId xmlns:a16="http://schemas.microsoft.com/office/drawing/2014/main" id="{2E03563E-9610-41E5-ADD7-D2B88B0FF4AF}"/>
                </a:ext>
              </a:extLst>
            </p:cNvPr>
            <p:cNvSpPr txBox="1">
              <a:spLocks noChangeArrowheads="1"/>
            </p:cNvSpPr>
            <p:nvPr/>
          </p:nvSpPr>
          <p:spPr bwMode="auto">
            <a:xfrm>
              <a:off x="1035372" y="6136107"/>
              <a:ext cx="9652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pylorus</a:t>
              </a:r>
            </a:p>
          </p:txBody>
        </p:sp>
        <p:sp>
          <p:nvSpPr>
            <p:cNvPr id="78" name="文本框 142">
              <a:extLst>
                <a:ext uri="{FF2B5EF4-FFF2-40B4-BE49-F238E27FC236}">
                  <a16:creationId xmlns:a16="http://schemas.microsoft.com/office/drawing/2014/main" id="{02B1335E-9F3B-4BB2-A2A8-BDAE2AEB281B}"/>
                </a:ext>
              </a:extLst>
            </p:cNvPr>
            <p:cNvSpPr txBox="1">
              <a:spLocks noChangeArrowheads="1"/>
            </p:cNvSpPr>
            <p:nvPr/>
          </p:nvSpPr>
          <p:spPr bwMode="auto">
            <a:xfrm>
              <a:off x="1371918" y="6298347"/>
              <a:ext cx="855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cardia</a:t>
              </a:r>
            </a:p>
          </p:txBody>
        </p:sp>
        <p:sp>
          <p:nvSpPr>
            <p:cNvPr id="79" name="文本框 143">
              <a:extLst>
                <a:ext uri="{FF2B5EF4-FFF2-40B4-BE49-F238E27FC236}">
                  <a16:creationId xmlns:a16="http://schemas.microsoft.com/office/drawing/2014/main" id="{8395860F-2894-46A9-AA65-70BC0BC55339}"/>
                </a:ext>
              </a:extLst>
            </p:cNvPr>
            <p:cNvSpPr txBox="1">
              <a:spLocks noChangeArrowheads="1"/>
            </p:cNvSpPr>
            <p:nvPr/>
          </p:nvSpPr>
          <p:spPr bwMode="auto">
            <a:xfrm>
              <a:off x="1843405" y="6417407"/>
              <a:ext cx="7143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Gallbladder</a:t>
              </a:r>
            </a:p>
          </p:txBody>
        </p:sp>
        <p:sp>
          <p:nvSpPr>
            <p:cNvPr id="80" name="文本框 144">
              <a:extLst>
                <a:ext uri="{FF2B5EF4-FFF2-40B4-BE49-F238E27FC236}">
                  <a16:creationId xmlns:a16="http://schemas.microsoft.com/office/drawing/2014/main" id="{659EF2D3-1758-4FD4-AE78-1382E6C03E53}"/>
                </a:ext>
              </a:extLst>
            </p:cNvPr>
            <p:cNvSpPr txBox="1">
              <a:spLocks noChangeArrowheads="1"/>
            </p:cNvSpPr>
            <p:nvPr/>
          </p:nvSpPr>
          <p:spPr bwMode="auto">
            <a:xfrm>
              <a:off x="2213288" y="6238021"/>
              <a:ext cx="8080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Parotid gland</a:t>
              </a:r>
            </a:p>
          </p:txBody>
        </p:sp>
        <p:sp>
          <p:nvSpPr>
            <p:cNvPr id="81" name="文本框 145">
              <a:extLst>
                <a:ext uri="{FF2B5EF4-FFF2-40B4-BE49-F238E27FC236}">
                  <a16:creationId xmlns:a16="http://schemas.microsoft.com/office/drawing/2014/main" id="{B2D2FCD6-14D8-4FA3-92F1-8D182EEB5605}"/>
                </a:ext>
              </a:extLst>
            </p:cNvPr>
            <p:cNvSpPr txBox="1">
              <a:spLocks noChangeArrowheads="1"/>
            </p:cNvSpPr>
            <p:nvPr/>
          </p:nvSpPr>
          <p:spPr bwMode="auto">
            <a:xfrm>
              <a:off x="2518088" y="6057047"/>
              <a:ext cx="808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Duodenum</a:t>
              </a:r>
            </a:p>
          </p:txBody>
        </p:sp>
        <p:sp>
          <p:nvSpPr>
            <p:cNvPr id="82" name="文本框 146">
              <a:extLst>
                <a:ext uri="{FF2B5EF4-FFF2-40B4-BE49-F238E27FC236}">
                  <a16:creationId xmlns:a16="http://schemas.microsoft.com/office/drawing/2014/main" id="{05E2EEDD-C1A1-445B-8DBA-CEE52E7A46F6}"/>
                </a:ext>
              </a:extLst>
            </p:cNvPr>
            <p:cNvSpPr txBox="1">
              <a:spLocks noChangeArrowheads="1"/>
            </p:cNvSpPr>
            <p:nvPr/>
          </p:nvSpPr>
          <p:spPr bwMode="auto">
            <a:xfrm>
              <a:off x="2910196" y="5845912"/>
              <a:ext cx="4873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Ileum</a:t>
              </a:r>
            </a:p>
          </p:txBody>
        </p:sp>
        <p:sp>
          <p:nvSpPr>
            <p:cNvPr id="83" name="文本框 147">
              <a:extLst>
                <a:ext uri="{FF2B5EF4-FFF2-40B4-BE49-F238E27FC236}">
                  <a16:creationId xmlns:a16="http://schemas.microsoft.com/office/drawing/2014/main" id="{B548FD8C-D581-4E62-93BC-D300443264EC}"/>
                </a:ext>
              </a:extLst>
            </p:cNvPr>
            <p:cNvSpPr txBox="1">
              <a:spLocks noChangeArrowheads="1"/>
            </p:cNvSpPr>
            <p:nvPr/>
          </p:nvSpPr>
          <p:spPr bwMode="auto">
            <a:xfrm>
              <a:off x="2986402" y="5588745"/>
              <a:ext cx="5699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Tonsil</a:t>
              </a:r>
            </a:p>
          </p:txBody>
        </p:sp>
        <p:sp>
          <p:nvSpPr>
            <p:cNvPr id="84" name="文本框 148">
              <a:extLst>
                <a:ext uri="{FF2B5EF4-FFF2-40B4-BE49-F238E27FC236}">
                  <a16:creationId xmlns:a16="http://schemas.microsoft.com/office/drawing/2014/main" id="{F5A470F6-ED4B-4893-BCEC-733E76DD82CF}"/>
                </a:ext>
              </a:extLst>
            </p:cNvPr>
            <p:cNvSpPr txBox="1">
              <a:spLocks noChangeArrowheads="1"/>
            </p:cNvSpPr>
            <p:nvPr/>
          </p:nvSpPr>
          <p:spPr bwMode="auto">
            <a:xfrm>
              <a:off x="3000683" y="5307760"/>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ILN</a:t>
              </a:r>
            </a:p>
          </p:txBody>
        </p:sp>
        <p:sp>
          <p:nvSpPr>
            <p:cNvPr id="85" name="文本框 149">
              <a:extLst>
                <a:ext uri="{FF2B5EF4-FFF2-40B4-BE49-F238E27FC236}">
                  <a16:creationId xmlns:a16="http://schemas.microsoft.com/office/drawing/2014/main" id="{E9E418C8-7E10-4509-BDB8-44EEFBA242E3}"/>
                </a:ext>
              </a:extLst>
            </p:cNvPr>
            <p:cNvSpPr txBox="1">
              <a:spLocks noChangeArrowheads="1"/>
            </p:cNvSpPr>
            <p:nvPr/>
          </p:nvSpPr>
          <p:spPr bwMode="auto">
            <a:xfrm>
              <a:off x="2814647" y="5046834"/>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dirty="0">
                  <a:ea typeface="宋体" panose="02010600030101010101" pitchFamily="2" charset="-122"/>
                </a:rPr>
                <a:t>HLN</a:t>
              </a:r>
            </a:p>
          </p:txBody>
        </p:sp>
        <p:sp>
          <p:nvSpPr>
            <p:cNvPr id="86" name="文本框 150">
              <a:extLst>
                <a:ext uri="{FF2B5EF4-FFF2-40B4-BE49-F238E27FC236}">
                  <a16:creationId xmlns:a16="http://schemas.microsoft.com/office/drawing/2014/main" id="{73C8D5FF-6CD9-4EC2-B138-511EE9ABFE06}"/>
                </a:ext>
              </a:extLst>
            </p:cNvPr>
            <p:cNvSpPr txBox="1">
              <a:spLocks noChangeArrowheads="1"/>
            </p:cNvSpPr>
            <p:nvPr/>
          </p:nvSpPr>
          <p:spPr bwMode="auto">
            <a:xfrm>
              <a:off x="2546815" y="4824289"/>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MLN</a:t>
              </a:r>
            </a:p>
          </p:txBody>
        </p:sp>
        <p:sp>
          <p:nvSpPr>
            <p:cNvPr id="87" name="文本框 151">
              <a:extLst>
                <a:ext uri="{FF2B5EF4-FFF2-40B4-BE49-F238E27FC236}">
                  <a16:creationId xmlns:a16="http://schemas.microsoft.com/office/drawing/2014/main" id="{899B6ED7-3EB4-4430-BADE-C3DCE92D923D}"/>
                </a:ext>
              </a:extLst>
            </p:cNvPr>
            <p:cNvSpPr txBox="1">
              <a:spLocks noChangeArrowheads="1"/>
            </p:cNvSpPr>
            <p:nvPr/>
          </p:nvSpPr>
          <p:spPr bwMode="auto">
            <a:xfrm>
              <a:off x="2192171" y="4718176"/>
              <a:ext cx="427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ALN</a:t>
              </a:r>
            </a:p>
          </p:txBody>
        </p:sp>
        <p:sp>
          <p:nvSpPr>
            <p:cNvPr id="88" name="文本框 152">
              <a:extLst>
                <a:ext uri="{FF2B5EF4-FFF2-40B4-BE49-F238E27FC236}">
                  <a16:creationId xmlns:a16="http://schemas.microsoft.com/office/drawing/2014/main" id="{F951BFFC-9926-498A-88DC-26A27E37C6CC}"/>
                </a:ext>
              </a:extLst>
            </p:cNvPr>
            <p:cNvSpPr txBox="1">
              <a:spLocks noChangeArrowheads="1"/>
            </p:cNvSpPr>
            <p:nvPr/>
          </p:nvSpPr>
          <p:spPr bwMode="auto">
            <a:xfrm>
              <a:off x="2338698" y="5137339"/>
              <a:ext cx="4254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SLN</a:t>
              </a:r>
            </a:p>
          </p:txBody>
        </p:sp>
        <p:sp>
          <p:nvSpPr>
            <p:cNvPr id="89" name="文本框 153">
              <a:extLst>
                <a:ext uri="{FF2B5EF4-FFF2-40B4-BE49-F238E27FC236}">
                  <a16:creationId xmlns:a16="http://schemas.microsoft.com/office/drawing/2014/main" id="{F7CEEFC2-9F3A-4015-8A90-21680F1E8007}"/>
                </a:ext>
              </a:extLst>
            </p:cNvPr>
            <p:cNvSpPr txBox="1">
              <a:spLocks noChangeArrowheads="1"/>
            </p:cNvSpPr>
            <p:nvPr/>
          </p:nvSpPr>
          <p:spPr bwMode="auto">
            <a:xfrm>
              <a:off x="1679893" y="5060913"/>
              <a:ext cx="5619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Spleen</a:t>
              </a:r>
            </a:p>
          </p:txBody>
        </p:sp>
        <p:sp>
          <p:nvSpPr>
            <p:cNvPr id="90" name="文本框 154">
              <a:extLst>
                <a:ext uri="{FF2B5EF4-FFF2-40B4-BE49-F238E27FC236}">
                  <a16:creationId xmlns:a16="http://schemas.microsoft.com/office/drawing/2014/main" id="{3875CD06-E3BD-4AEB-BDD0-CDC9DC4B71F7}"/>
                </a:ext>
              </a:extLst>
            </p:cNvPr>
            <p:cNvSpPr txBox="1">
              <a:spLocks noChangeArrowheads="1"/>
            </p:cNvSpPr>
            <p:nvPr/>
          </p:nvSpPr>
          <p:spPr bwMode="auto">
            <a:xfrm>
              <a:off x="1111577" y="5347446"/>
              <a:ext cx="84931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Sigmoid colon</a:t>
              </a:r>
            </a:p>
          </p:txBody>
        </p:sp>
        <p:sp>
          <p:nvSpPr>
            <p:cNvPr id="91" name="文本框 155">
              <a:extLst>
                <a:ext uri="{FF2B5EF4-FFF2-40B4-BE49-F238E27FC236}">
                  <a16:creationId xmlns:a16="http://schemas.microsoft.com/office/drawing/2014/main" id="{1BE2AF94-CCBD-40C2-A286-ED02DB8E75FE}"/>
                </a:ext>
              </a:extLst>
            </p:cNvPr>
            <p:cNvSpPr txBox="1">
              <a:spLocks noChangeArrowheads="1"/>
            </p:cNvSpPr>
            <p:nvPr/>
          </p:nvSpPr>
          <p:spPr bwMode="auto">
            <a:xfrm>
              <a:off x="1265558" y="5803050"/>
              <a:ext cx="8493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body</a:t>
              </a:r>
            </a:p>
          </p:txBody>
        </p:sp>
        <p:sp>
          <p:nvSpPr>
            <p:cNvPr id="92" name="文本框 156">
              <a:extLst>
                <a:ext uri="{FF2B5EF4-FFF2-40B4-BE49-F238E27FC236}">
                  <a16:creationId xmlns:a16="http://schemas.microsoft.com/office/drawing/2014/main" id="{8754800A-FD9A-404C-AE2B-25EDC7FD6687}"/>
                </a:ext>
              </a:extLst>
            </p:cNvPr>
            <p:cNvSpPr txBox="1">
              <a:spLocks noChangeArrowheads="1"/>
            </p:cNvSpPr>
            <p:nvPr/>
          </p:nvSpPr>
          <p:spPr bwMode="auto">
            <a:xfrm>
              <a:off x="2051363" y="5910997"/>
              <a:ext cx="4921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Liver</a:t>
              </a:r>
            </a:p>
          </p:txBody>
        </p:sp>
        <p:sp>
          <p:nvSpPr>
            <p:cNvPr id="93" name="文本框 157">
              <a:extLst>
                <a:ext uri="{FF2B5EF4-FFF2-40B4-BE49-F238E27FC236}">
                  <a16:creationId xmlns:a16="http://schemas.microsoft.com/office/drawing/2014/main" id="{632353AA-4351-4135-BDB6-EC8F9EE9319D}"/>
                </a:ext>
              </a:extLst>
            </p:cNvPr>
            <p:cNvSpPr txBox="1">
              <a:spLocks noChangeArrowheads="1"/>
            </p:cNvSpPr>
            <p:nvPr/>
          </p:nvSpPr>
          <p:spPr bwMode="auto">
            <a:xfrm>
              <a:off x="2410138" y="5595091"/>
              <a:ext cx="6667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Jejunum</a:t>
              </a:r>
            </a:p>
          </p:txBody>
        </p:sp>
        <p:sp>
          <p:nvSpPr>
            <p:cNvPr id="94" name="文本框 268">
              <a:extLst>
                <a:ext uri="{FF2B5EF4-FFF2-40B4-BE49-F238E27FC236}">
                  <a16:creationId xmlns:a16="http://schemas.microsoft.com/office/drawing/2014/main" id="{EA434FC9-508C-4FA0-85AF-EEDFBE98AEA2}"/>
                </a:ext>
              </a:extLst>
            </p:cNvPr>
            <p:cNvSpPr txBox="1">
              <a:spLocks noChangeArrowheads="1"/>
            </p:cNvSpPr>
            <p:nvPr/>
          </p:nvSpPr>
          <p:spPr bwMode="auto">
            <a:xfrm>
              <a:off x="1679891" y="5458570"/>
              <a:ext cx="8397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sym typeface="+mn-ea"/>
                </a:rPr>
                <a:t>Bone marrow</a:t>
              </a:r>
              <a:endParaRPr lang="en-US" altLang="zh-CN" sz="800" dirty="0">
                <a:ea typeface="宋体" panose="02010600030101010101" pitchFamily="2" charset="-122"/>
              </a:endParaRPr>
            </a:p>
          </p:txBody>
        </p:sp>
        <p:sp>
          <p:nvSpPr>
            <p:cNvPr id="142" name="文本框 133">
              <a:extLst>
                <a:ext uri="{FF2B5EF4-FFF2-40B4-BE49-F238E27FC236}">
                  <a16:creationId xmlns:a16="http://schemas.microsoft.com/office/drawing/2014/main" id="{EA2FCAEA-9BF3-42A3-BFEF-9FFB26A4A0FB}"/>
                </a:ext>
              </a:extLst>
            </p:cNvPr>
            <p:cNvSpPr txBox="1">
              <a:spLocks noChangeArrowheads="1"/>
            </p:cNvSpPr>
            <p:nvPr/>
          </p:nvSpPr>
          <p:spPr bwMode="auto">
            <a:xfrm>
              <a:off x="4932508" y="4614591"/>
              <a:ext cx="54768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PBMC</a:t>
              </a:r>
            </a:p>
          </p:txBody>
        </p:sp>
        <p:sp>
          <p:nvSpPr>
            <p:cNvPr id="143" name="文本框 134">
              <a:extLst>
                <a:ext uri="{FF2B5EF4-FFF2-40B4-BE49-F238E27FC236}">
                  <a16:creationId xmlns:a16="http://schemas.microsoft.com/office/drawing/2014/main" id="{F39D1BEE-AA67-485C-96AE-6293353F1488}"/>
                </a:ext>
              </a:extLst>
            </p:cNvPr>
            <p:cNvSpPr txBox="1">
              <a:spLocks noChangeArrowheads="1"/>
            </p:cNvSpPr>
            <p:nvPr/>
          </p:nvSpPr>
          <p:spPr bwMode="auto">
            <a:xfrm>
              <a:off x="4508497" y="4691814"/>
              <a:ext cx="6223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Thymus</a:t>
              </a:r>
            </a:p>
          </p:txBody>
        </p:sp>
        <p:sp>
          <p:nvSpPr>
            <p:cNvPr id="144" name="文本框 135">
              <a:extLst>
                <a:ext uri="{FF2B5EF4-FFF2-40B4-BE49-F238E27FC236}">
                  <a16:creationId xmlns:a16="http://schemas.microsoft.com/office/drawing/2014/main" id="{255B89D4-86DD-4409-AD65-6196D2143C9C}"/>
                </a:ext>
              </a:extLst>
            </p:cNvPr>
            <p:cNvSpPr txBox="1">
              <a:spLocks noChangeArrowheads="1"/>
            </p:cNvSpPr>
            <p:nvPr/>
          </p:nvSpPr>
          <p:spPr bwMode="auto">
            <a:xfrm>
              <a:off x="4218939" y="4843265"/>
              <a:ext cx="5095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Cecum</a:t>
              </a:r>
            </a:p>
          </p:txBody>
        </p:sp>
        <p:sp>
          <p:nvSpPr>
            <p:cNvPr id="145" name="文本框 136">
              <a:extLst>
                <a:ext uri="{FF2B5EF4-FFF2-40B4-BE49-F238E27FC236}">
                  <a16:creationId xmlns:a16="http://schemas.microsoft.com/office/drawing/2014/main" id="{1325E2B4-5357-40FF-A945-44C4042CEC85}"/>
                </a:ext>
              </a:extLst>
            </p:cNvPr>
            <p:cNvSpPr txBox="1">
              <a:spLocks noChangeArrowheads="1"/>
            </p:cNvSpPr>
            <p:nvPr/>
          </p:nvSpPr>
          <p:spPr bwMode="auto">
            <a:xfrm>
              <a:off x="3767770" y="5068689"/>
              <a:ext cx="109696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Descending colon</a:t>
              </a:r>
            </a:p>
          </p:txBody>
        </p:sp>
        <p:sp>
          <p:nvSpPr>
            <p:cNvPr id="146" name="文本框 137">
              <a:extLst>
                <a:ext uri="{FF2B5EF4-FFF2-40B4-BE49-F238E27FC236}">
                  <a16:creationId xmlns:a16="http://schemas.microsoft.com/office/drawing/2014/main" id="{AF4E99C5-4143-45D5-863F-69F994834737}"/>
                </a:ext>
              </a:extLst>
            </p:cNvPr>
            <p:cNvSpPr txBox="1">
              <a:spLocks noChangeArrowheads="1"/>
            </p:cNvSpPr>
            <p:nvPr/>
          </p:nvSpPr>
          <p:spPr bwMode="auto">
            <a:xfrm>
              <a:off x="3851279" y="5377612"/>
              <a:ext cx="576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Rectum</a:t>
              </a:r>
            </a:p>
          </p:txBody>
        </p:sp>
        <p:sp>
          <p:nvSpPr>
            <p:cNvPr id="147" name="文本框 139">
              <a:extLst>
                <a:ext uri="{FF2B5EF4-FFF2-40B4-BE49-F238E27FC236}">
                  <a16:creationId xmlns:a16="http://schemas.microsoft.com/office/drawing/2014/main" id="{43508B48-C375-446C-BA89-A0AF18365FAD}"/>
                </a:ext>
              </a:extLst>
            </p:cNvPr>
            <p:cNvSpPr txBox="1">
              <a:spLocks noChangeArrowheads="1"/>
            </p:cNvSpPr>
            <p:nvPr/>
          </p:nvSpPr>
          <p:spPr bwMode="auto">
            <a:xfrm>
              <a:off x="3730944" y="5676381"/>
              <a:ext cx="10033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Transverse colon</a:t>
              </a:r>
            </a:p>
          </p:txBody>
        </p:sp>
        <p:sp>
          <p:nvSpPr>
            <p:cNvPr id="148" name="文本框 140">
              <a:extLst>
                <a:ext uri="{FF2B5EF4-FFF2-40B4-BE49-F238E27FC236}">
                  <a16:creationId xmlns:a16="http://schemas.microsoft.com/office/drawing/2014/main" id="{E30A8A29-788E-4485-B505-42D5CF6D4BF8}"/>
                </a:ext>
              </a:extLst>
            </p:cNvPr>
            <p:cNvSpPr txBox="1">
              <a:spLocks noChangeArrowheads="1"/>
            </p:cNvSpPr>
            <p:nvPr/>
          </p:nvSpPr>
          <p:spPr bwMode="auto">
            <a:xfrm>
              <a:off x="3871916" y="5946248"/>
              <a:ext cx="9652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Ascending colon</a:t>
              </a:r>
            </a:p>
          </p:txBody>
        </p:sp>
        <p:sp>
          <p:nvSpPr>
            <p:cNvPr id="149" name="文本框 141">
              <a:extLst>
                <a:ext uri="{FF2B5EF4-FFF2-40B4-BE49-F238E27FC236}">
                  <a16:creationId xmlns:a16="http://schemas.microsoft.com/office/drawing/2014/main" id="{7DFC781C-AA01-44F5-A61E-AA4B95A8C23C}"/>
                </a:ext>
              </a:extLst>
            </p:cNvPr>
            <p:cNvSpPr txBox="1">
              <a:spLocks noChangeArrowheads="1"/>
            </p:cNvSpPr>
            <p:nvPr/>
          </p:nvSpPr>
          <p:spPr bwMode="auto">
            <a:xfrm>
              <a:off x="4152898" y="6169455"/>
              <a:ext cx="9652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pylorus</a:t>
              </a:r>
            </a:p>
          </p:txBody>
        </p:sp>
        <p:sp>
          <p:nvSpPr>
            <p:cNvPr id="150" name="文本框 142">
              <a:extLst>
                <a:ext uri="{FF2B5EF4-FFF2-40B4-BE49-F238E27FC236}">
                  <a16:creationId xmlns:a16="http://schemas.microsoft.com/office/drawing/2014/main" id="{A86AD1EA-2FE1-4C30-9A1A-2E71F4AB3992}"/>
                </a:ext>
              </a:extLst>
            </p:cNvPr>
            <p:cNvSpPr txBox="1">
              <a:spLocks noChangeArrowheads="1"/>
            </p:cNvSpPr>
            <p:nvPr/>
          </p:nvSpPr>
          <p:spPr bwMode="auto">
            <a:xfrm>
              <a:off x="4560881" y="6393611"/>
              <a:ext cx="8556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cardia</a:t>
              </a:r>
            </a:p>
          </p:txBody>
        </p:sp>
        <p:sp>
          <p:nvSpPr>
            <p:cNvPr id="151" name="文本框 145">
              <a:extLst>
                <a:ext uri="{FF2B5EF4-FFF2-40B4-BE49-F238E27FC236}">
                  <a16:creationId xmlns:a16="http://schemas.microsoft.com/office/drawing/2014/main" id="{E88AB222-1132-4E68-99CD-67879C53537A}"/>
                </a:ext>
              </a:extLst>
            </p:cNvPr>
            <p:cNvSpPr txBox="1">
              <a:spLocks noChangeArrowheads="1"/>
            </p:cNvSpPr>
            <p:nvPr/>
          </p:nvSpPr>
          <p:spPr bwMode="auto">
            <a:xfrm>
              <a:off x="5683237" y="6185653"/>
              <a:ext cx="808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Duodenum</a:t>
              </a:r>
            </a:p>
          </p:txBody>
        </p:sp>
        <p:sp>
          <p:nvSpPr>
            <p:cNvPr id="152" name="文本框 146">
              <a:extLst>
                <a:ext uri="{FF2B5EF4-FFF2-40B4-BE49-F238E27FC236}">
                  <a16:creationId xmlns:a16="http://schemas.microsoft.com/office/drawing/2014/main" id="{70C047B4-8DBF-4D02-9855-BC8FD14D166C}"/>
                </a:ext>
              </a:extLst>
            </p:cNvPr>
            <p:cNvSpPr txBox="1">
              <a:spLocks noChangeArrowheads="1"/>
            </p:cNvSpPr>
            <p:nvPr/>
          </p:nvSpPr>
          <p:spPr bwMode="auto">
            <a:xfrm>
              <a:off x="6075345" y="5831632"/>
              <a:ext cx="4873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Ileum</a:t>
              </a:r>
            </a:p>
          </p:txBody>
        </p:sp>
        <p:sp>
          <p:nvSpPr>
            <p:cNvPr id="153" name="文本框 147">
              <a:extLst>
                <a:ext uri="{FF2B5EF4-FFF2-40B4-BE49-F238E27FC236}">
                  <a16:creationId xmlns:a16="http://schemas.microsoft.com/office/drawing/2014/main" id="{BF11A4E0-EA62-45F7-A5D8-C7A32E48E3E6}"/>
                </a:ext>
              </a:extLst>
            </p:cNvPr>
            <p:cNvSpPr txBox="1">
              <a:spLocks noChangeArrowheads="1"/>
            </p:cNvSpPr>
            <p:nvPr/>
          </p:nvSpPr>
          <p:spPr bwMode="auto">
            <a:xfrm>
              <a:off x="6132499" y="5583992"/>
              <a:ext cx="5699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Tonsil</a:t>
              </a:r>
            </a:p>
          </p:txBody>
        </p:sp>
        <p:sp>
          <p:nvSpPr>
            <p:cNvPr id="154" name="文本框 148">
              <a:extLst>
                <a:ext uri="{FF2B5EF4-FFF2-40B4-BE49-F238E27FC236}">
                  <a16:creationId xmlns:a16="http://schemas.microsoft.com/office/drawing/2014/main" id="{B2EF5709-1FBD-4943-BAAB-571F79D45B1F}"/>
                </a:ext>
              </a:extLst>
            </p:cNvPr>
            <p:cNvSpPr txBox="1">
              <a:spLocks noChangeArrowheads="1"/>
            </p:cNvSpPr>
            <p:nvPr/>
          </p:nvSpPr>
          <p:spPr bwMode="auto">
            <a:xfrm>
              <a:off x="6137257" y="5288720"/>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ILN</a:t>
              </a:r>
            </a:p>
          </p:txBody>
        </p:sp>
        <p:sp>
          <p:nvSpPr>
            <p:cNvPr id="155" name="文本框 149">
              <a:extLst>
                <a:ext uri="{FF2B5EF4-FFF2-40B4-BE49-F238E27FC236}">
                  <a16:creationId xmlns:a16="http://schemas.microsoft.com/office/drawing/2014/main" id="{2DE86956-D7A4-48FB-A87B-9F0ADCADEE55}"/>
                </a:ext>
              </a:extLst>
            </p:cNvPr>
            <p:cNvSpPr txBox="1">
              <a:spLocks noChangeArrowheads="1"/>
            </p:cNvSpPr>
            <p:nvPr/>
          </p:nvSpPr>
          <p:spPr bwMode="auto">
            <a:xfrm>
              <a:off x="5960744" y="5003980"/>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dirty="0">
                  <a:ea typeface="宋体" panose="02010600030101010101" pitchFamily="2" charset="-122"/>
                </a:rPr>
                <a:t>HLN</a:t>
              </a:r>
            </a:p>
          </p:txBody>
        </p:sp>
        <p:sp>
          <p:nvSpPr>
            <p:cNvPr id="156" name="文本框 150">
              <a:extLst>
                <a:ext uri="{FF2B5EF4-FFF2-40B4-BE49-F238E27FC236}">
                  <a16:creationId xmlns:a16="http://schemas.microsoft.com/office/drawing/2014/main" id="{B711D1E9-1282-4552-B597-06222A55A76C}"/>
                </a:ext>
              </a:extLst>
            </p:cNvPr>
            <p:cNvSpPr txBox="1">
              <a:spLocks noChangeArrowheads="1"/>
            </p:cNvSpPr>
            <p:nvPr/>
          </p:nvSpPr>
          <p:spPr bwMode="auto">
            <a:xfrm>
              <a:off x="5683388" y="4776671"/>
              <a:ext cx="425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MLN</a:t>
              </a:r>
            </a:p>
          </p:txBody>
        </p:sp>
        <p:sp>
          <p:nvSpPr>
            <p:cNvPr id="157" name="文本框 151">
              <a:extLst>
                <a:ext uri="{FF2B5EF4-FFF2-40B4-BE49-F238E27FC236}">
                  <a16:creationId xmlns:a16="http://schemas.microsoft.com/office/drawing/2014/main" id="{C3F875A8-2EC5-4D63-B0E5-E5EBE7278E1A}"/>
                </a:ext>
              </a:extLst>
            </p:cNvPr>
            <p:cNvSpPr txBox="1">
              <a:spLocks noChangeArrowheads="1"/>
            </p:cNvSpPr>
            <p:nvPr/>
          </p:nvSpPr>
          <p:spPr bwMode="auto">
            <a:xfrm>
              <a:off x="5352557" y="4670555"/>
              <a:ext cx="427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ALN</a:t>
              </a:r>
            </a:p>
          </p:txBody>
        </p:sp>
        <p:sp>
          <p:nvSpPr>
            <p:cNvPr id="158" name="文本框 152">
              <a:extLst>
                <a:ext uri="{FF2B5EF4-FFF2-40B4-BE49-F238E27FC236}">
                  <a16:creationId xmlns:a16="http://schemas.microsoft.com/office/drawing/2014/main" id="{71861B45-20C2-4978-A404-0C86939D2C79}"/>
                </a:ext>
              </a:extLst>
            </p:cNvPr>
            <p:cNvSpPr txBox="1">
              <a:spLocks noChangeArrowheads="1"/>
            </p:cNvSpPr>
            <p:nvPr/>
          </p:nvSpPr>
          <p:spPr bwMode="auto">
            <a:xfrm>
              <a:off x="5494321" y="5165925"/>
              <a:ext cx="4254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SLN</a:t>
              </a:r>
            </a:p>
          </p:txBody>
        </p:sp>
        <p:sp>
          <p:nvSpPr>
            <p:cNvPr id="159" name="文本框 153">
              <a:extLst>
                <a:ext uri="{FF2B5EF4-FFF2-40B4-BE49-F238E27FC236}">
                  <a16:creationId xmlns:a16="http://schemas.microsoft.com/office/drawing/2014/main" id="{4C3B3C2B-8026-4C89-B834-A61733DA7F98}"/>
                </a:ext>
              </a:extLst>
            </p:cNvPr>
            <p:cNvSpPr txBox="1">
              <a:spLocks noChangeArrowheads="1"/>
            </p:cNvSpPr>
            <p:nvPr/>
          </p:nvSpPr>
          <p:spPr bwMode="auto">
            <a:xfrm>
              <a:off x="4845042" y="4970426"/>
              <a:ext cx="5619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Spleen</a:t>
              </a:r>
            </a:p>
          </p:txBody>
        </p:sp>
        <p:sp>
          <p:nvSpPr>
            <p:cNvPr id="160" name="文本框 154">
              <a:extLst>
                <a:ext uri="{FF2B5EF4-FFF2-40B4-BE49-F238E27FC236}">
                  <a16:creationId xmlns:a16="http://schemas.microsoft.com/office/drawing/2014/main" id="{F8B4BE80-8235-4ED8-8F50-3C3E4DD3C066}"/>
                </a:ext>
              </a:extLst>
            </p:cNvPr>
            <p:cNvSpPr txBox="1">
              <a:spLocks noChangeArrowheads="1"/>
            </p:cNvSpPr>
            <p:nvPr/>
          </p:nvSpPr>
          <p:spPr bwMode="auto">
            <a:xfrm>
              <a:off x="4262437" y="5328403"/>
              <a:ext cx="84931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Sigmoid colon</a:t>
              </a:r>
            </a:p>
          </p:txBody>
        </p:sp>
        <p:sp>
          <p:nvSpPr>
            <p:cNvPr id="161" name="文本框 155">
              <a:extLst>
                <a:ext uri="{FF2B5EF4-FFF2-40B4-BE49-F238E27FC236}">
                  <a16:creationId xmlns:a16="http://schemas.microsoft.com/office/drawing/2014/main" id="{9A2F7E1A-2E45-4951-A7B4-E2207C3B5048}"/>
                </a:ext>
              </a:extLst>
            </p:cNvPr>
            <p:cNvSpPr txBox="1">
              <a:spLocks noChangeArrowheads="1"/>
            </p:cNvSpPr>
            <p:nvPr/>
          </p:nvSpPr>
          <p:spPr bwMode="auto">
            <a:xfrm>
              <a:off x="4435470" y="5803059"/>
              <a:ext cx="8493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 body</a:t>
              </a:r>
            </a:p>
          </p:txBody>
        </p:sp>
        <p:sp>
          <p:nvSpPr>
            <p:cNvPr id="162" name="文本框 157">
              <a:extLst>
                <a:ext uri="{FF2B5EF4-FFF2-40B4-BE49-F238E27FC236}">
                  <a16:creationId xmlns:a16="http://schemas.microsoft.com/office/drawing/2014/main" id="{D394CD0B-FCF7-4455-9590-0857A89EB04D}"/>
                </a:ext>
              </a:extLst>
            </p:cNvPr>
            <p:cNvSpPr txBox="1">
              <a:spLocks noChangeArrowheads="1"/>
            </p:cNvSpPr>
            <p:nvPr/>
          </p:nvSpPr>
          <p:spPr bwMode="auto">
            <a:xfrm>
              <a:off x="5541948" y="5580810"/>
              <a:ext cx="6667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Jejunum</a:t>
              </a:r>
            </a:p>
          </p:txBody>
        </p:sp>
        <p:sp>
          <p:nvSpPr>
            <p:cNvPr id="163" name="文本框 268">
              <a:extLst>
                <a:ext uri="{FF2B5EF4-FFF2-40B4-BE49-F238E27FC236}">
                  <a16:creationId xmlns:a16="http://schemas.microsoft.com/office/drawing/2014/main" id="{83F5E4F4-102F-47B6-85BC-B2A35DFF812D}"/>
                </a:ext>
              </a:extLst>
            </p:cNvPr>
            <p:cNvSpPr txBox="1">
              <a:spLocks noChangeArrowheads="1"/>
            </p:cNvSpPr>
            <p:nvPr/>
          </p:nvSpPr>
          <p:spPr bwMode="auto">
            <a:xfrm>
              <a:off x="4835515" y="5449053"/>
              <a:ext cx="8397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sym typeface="+mn-ea"/>
                </a:rPr>
                <a:t>Bone marrow</a:t>
              </a:r>
              <a:endParaRPr lang="en-US" altLang="zh-CN" sz="800" dirty="0">
                <a:ea typeface="宋体" panose="02010600030101010101" pitchFamily="2" charset="-122"/>
              </a:endParaRPr>
            </a:p>
          </p:txBody>
        </p:sp>
        <p:sp>
          <p:nvSpPr>
            <p:cNvPr id="167" name="文本框 166">
              <a:extLst>
                <a:ext uri="{FF2B5EF4-FFF2-40B4-BE49-F238E27FC236}">
                  <a16:creationId xmlns:a16="http://schemas.microsoft.com/office/drawing/2014/main" id="{743DFB29-8F2F-4B50-9C7E-4466EAA5B127}"/>
                </a:ext>
              </a:extLst>
            </p:cNvPr>
            <p:cNvSpPr txBox="1"/>
            <p:nvPr/>
          </p:nvSpPr>
          <p:spPr>
            <a:xfrm rot="16200000">
              <a:off x="33668" y="5473586"/>
              <a:ext cx="471170" cy="213995"/>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CM3</a:t>
              </a:r>
            </a:p>
          </p:txBody>
        </p:sp>
        <p:sp>
          <p:nvSpPr>
            <p:cNvPr id="169" name="文本框 143">
              <a:extLst>
                <a:ext uri="{FF2B5EF4-FFF2-40B4-BE49-F238E27FC236}">
                  <a16:creationId xmlns:a16="http://schemas.microsoft.com/office/drawing/2014/main" id="{F0166120-01F6-4317-B9C3-D0102382DFCE}"/>
                </a:ext>
              </a:extLst>
            </p:cNvPr>
            <p:cNvSpPr txBox="1">
              <a:spLocks noChangeArrowheads="1"/>
            </p:cNvSpPr>
            <p:nvPr/>
          </p:nvSpPr>
          <p:spPr bwMode="auto">
            <a:xfrm>
              <a:off x="1498600" y="6422939"/>
              <a:ext cx="7143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Gallbladder</a:t>
              </a:r>
            </a:p>
          </p:txBody>
        </p:sp>
      </p:grpSp>
      <p:sp>
        <p:nvSpPr>
          <p:cNvPr id="201" name="文本框 200">
            <a:extLst>
              <a:ext uri="{FF2B5EF4-FFF2-40B4-BE49-F238E27FC236}">
                <a16:creationId xmlns:a16="http://schemas.microsoft.com/office/drawing/2014/main" id="{331EE31A-50FC-4040-8FBE-EEBF16868C07}"/>
              </a:ext>
            </a:extLst>
          </p:cNvPr>
          <p:cNvSpPr txBox="1"/>
          <p:nvPr/>
        </p:nvSpPr>
        <p:spPr>
          <a:xfrm>
            <a:off x="90488" y="6824221"/>
            <a:ext cx="6677025" cy="584775"/>
          </a:xfrm>
          <a:prstGeom prst="rect">
            <a:avLst/>
          </a:prstGeom>
          <a:noFill/>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US" altLang="zh-CN" sz="800" b="1" dirty="0">
                <a:ea typeface="宋体" panose="02010600030101010101" pitchFamily="2" charset="-122"/>
              </a:rPr>
              <a:t>Supplementary Figure 5. Characteristics of clonal distribution similarities between tissues for different individuals, related to Figure 5</a:t>
            </a:r>
          </a:p>
          <a:p>
            <a:pPr algn="just"/>
            <a:r>
              <a:rPr lang="en-US" altLang="zh-CN" sz="800" dirty="0">
                <a:ea typeface="宋体" panose="02010600030101010101" pitchFamily="2" charset="-122"/>
              </a:rPr>
              <a:t>Network diagrams showing the clonal distribution similarities (</a:t>
            </a:r>
            <a:r>
              <a:rPr lang="en-US" altLang="zh-CN" sz="800" dirty="0" err="1">
                <a:ea typeface="宋体" panose="02010600030101010101" pitchFamily="2" charset="-122"/>
              </a:rPr>
              <a:t>Sørensen</a:t>
            </a:r>
            <a:r>
              <a:rPr lang="en-US" altLang="zh-CN" sz="800" dirty="0">
                <a:ea typeface="宋体" panose="02010600030101010101" pitchFamily="2" charset="-122"/>
              </a:rPr>
              <a:t>-Dice index) between each pair of tissues in the BCR (left) and TCR (right) repertoires for each CM. Each node represents a tissue, and the node size represents the number of clones in each tissue. The width of the line represents the degree of similarity between repertoires from two tissues.</a:t>
            </a:r>
          </a:p>
        </p:txBody>
      </p:sp>
    </p:spTree>
    <p:custDataLst>
      <p:tags r:id="rId1"/>
    </p:custDataLst>
    <p:extLst>
      <p:ext uri="{BB962C8B-B14F-4D97-AF65-F5344CB8AC3E}">
        <p14:creationId xmlns:p14="http://schemas.microsoft.com/office/powerpoint/2010/main" val="3518319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220">
            <a:extLst>
              <a:ext uri="{FF2B5EF4-FFF2-40B4-BE49-F238E27FC236}">
                <a16:creationId xmlns:a16="http://schemas.microsoft.com/office/drawing/2014/main" id="{0FC59365-D5AD-9B5A-31C2-6EE95855A293}"/>
              </a:ext>
            </a:extLst>
          </p:cNvPr>
          <p:cNvSpPr txBox="1">
            <a:spLocks noChangeArrowheads="1"/>
          </p:cNvSpPr>
          <p:nvPr/>
        </p:nvSpPr>
        <p:spPr bwMode="auto">
          <a:xfrm rot="10800000">
            <a:off x="101993" y="629808"/>
            <a:ext cx="307975"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dirty="0">
                <a:ea typeface="宋体" panose="02010600030101010101" pitchFamily="2" charset="-122"/>
              </a:rPr>
              <a:t>SHM rate (%)</a:t>
            </a:r>
          </a:p>
        </p:txBody>
      </p:sp>
      <p:grpSp>
        <p:nvGrpSpPr>
          <p:cNvPr id="5" name="组合 4">
            <a:extLst>
              <a:ext uri="{FF2B5EF4-FFF2-40B4-BE49-F238E27FC236}">
                <a16:creationId xmlns:a16="http://schemas.microsoft.com/office/drawing/2014/main" id="{3D37418C-8133-EC48-F6CE-C06CD8E28AF7}"/>
              </a:ext>
            </a:extLst>
          </p:cNvPr>
          <p:cNvGrpSpPr/>
          <p:nvPr/>
        </p:nvGrpSpPr>
        <p:grpSpPr>
          <a:xfrm>
            <a:off x="264123" y="506977"/>
            <a:ext cx="306388" cy="1159558"/>
            <a:chOff x="197448" y="583177"/>
            <a:chExt cx="306388" cy="1159558"/>
          </a:xfrm>
        </p:grpSpPr>
        <p:sp>
          <p:nvSpPr>
            <p:cNvPr id="6" name="文本框 215">
              <a:extLst>
                <a:ext uri="{FF2B5EF4-FFF2-40B4-BE49-F238E27FC236}">
                  <a16:creationId xmlns:a16="http://schemas.microsoft.com/office/drawing/2014/main" id="{40F9F4A0-77D3-9FA9-D423-E584B2ECAD5E}"/>
                </a:ext>
              </a:extLst>
            </p:cNvPr>
            <p:cNvSpPr txBox="1">
              <a:spLocks noChangeArrowheads="1"/>
            </p:cNvSpPr>
            <p:nvPr/>
          </p:nvSpPr>
          <p:spPr bwMode="auto">
            <a:xfrm>
              <a:off x="197448" y="820336"/>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15</a:t>
              </a:r>
            </a:p>
          </p:txBody>
        </p:sp>
        <p:sp>
          <p:nvSpPr>
            <p:cNvPr id="7" name="文本框 215">
              <a:extLst>
                <a:ext uri="{FF2B5EF4-FFF2-40B4-BE49-F238E27FC236}">
                  <a16:creationId xmlns:a16="http://schemas.microsoft.com/office/drawing/2014/main" id="{C7B45F4D-F4CF-F73E-73FB-55387B8C2BB0}"/>
                </a:ext>
              </a:extLst>
            </p:cNvPr>
            <p:cNvSpPr txBox="1">
              <a:spLocks noChangeArrowheads="1"/>
            </p:cNvSpPr>
            <p:nvPr/>
          </p:nvSpPr>
          <p:spPr bwMode="auto">
            <a:xfrm>
              <a:off x="197448" y="1056364"/>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10</a:t>
              </a:r>
            </a:p>
          </p:txBody>
        </p:sp>
        <p:sp>
          <p:nvSpPr>
            <p:cNvPr id="8" name="文本框 215">
              <a:extLst>
                <a:ext uri="{FF2B5EF4-FFF2-40B4-BE49-F238E27FC236}">
                  <a16:creationId xmlns:a16="http://schemas.microsoft.com/office/drawing/2014/main" id="{943BC965-F0BC-956D-A670-544848895ECE}"/>
                </a:ext>
              </a:extLst>
            </p:cNvPr>
            <p:cNvSpPr txBox="1">
              <a:spLocks noChangeArrowheads="1"/>
            </p:cNvSpPr>
            <p:nvPr/>
          </p:nvSpPr>
          <p:spPr bwMode="auto">
            <a:xfrm>
              <a:off x="197448" y="1292392"/>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5</a:t>
              </a:r>
            </a:p>
          </p:txBody>
        </p:sp>
        <p:sp>
          <p:nvSpPr>
            <p:cNvPr id="9" name="文本框 215">
              <a:extLst>
                <a:ext uri="{FF2B5EF4-FFF2-40B4-BE49-F238E27FC236}">
                  <a16:creationId xmlns:a16="http://schemas.microsoft.com/office/drawing/2014/main" id="{4614583C-79A7-C766-2584-94B1D37EEF58}"/>
                </a:ext>
              </a:extLst>
            </p:cNvPr>
            <p:cNvSpPr txBox="1">
              <a:spLocks noChangeArrowheads="1"/>
            </p:cNvSpPr>
            <p:nvPr/>
          </p:nvSpPr>
          <p:spPr bwMode="auto">
            <a:xfrm>
              <a:off x="197448" y="1528422"/>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0</a:t>
              </a:r>
            </a:p>
          </p:txBody>
        </p:sp>
        <p:sp>
          <p:nvSpPr>
            <p:cNvPr id="10" name="文本框 215">
              <a:extLst>
                <a:ext uri="{FF2B5EF4-FFF2-40B4-BE49-F238E27FC236}">
                  <a16:creationId xmlns:a16="http://schemas.microsoft.com/office/drawing/2014/main" id="{521FF455-DE71-5525-60B4-79BBDC768290}"/>
                </a:ext>
              </a:extLst>
            </p:cNvPr>
            <p:cNvSpPr txBox="1">
              <a:spLocks noChangeArrowheads="1"/>
            </p:cNvSpPr>
            <p:nvPr/>
          </p:nvSpPr>
          <p:spPr bwMode="auto">
            <a:xfrm>
              <a:off x="197448" y="583177"/>
              <a:ext cx="30638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20</a:t>
              </a:r>
            </a:p>
          </p:txBody>
        </p:sp>
      </p:grpSp>
      <p:grpSp>
        <p:nvGrpSpPr>
          <p:cNvPr id="11" name="组合 10">
            <a:extLst>
              <a:ext uri="{FF2B5EF4-FFF2-40B4-BE49-F238E27FC236}">
                <a16:creationId xmlns:a16="http://schemas.microsoft.com/office/drawing/2014/main" id="{FB555EB5-5F43-EBFF-2348-68695CD3F998}"/>
              </a:ext>
            </a:extLst>
          </p:cNvPr>
          <p:cNvGrpSpPr/>
          <p:nvPr/>
        </p:nvGrpSpPr>
        <p:grpSpPr>
          <a:xfrm>
            <a:off x="656521" y="1584490"/>
            <a:ext cx="2624531" cy="215444"/>
            <a:chOff x="3716318" y="1666405"/>
            <a:chExt cx="2624531" cy="215444"/>
          </a:xfrm>
        </p:grpSpPr>
        <p:sp>
          <p:nvSpPr>
            <p:cNvPr id="12" name="文本框 11">
              <a:extLst>
                <a:ext uri="{FF2B5EF4-FFF2-40B4-BE49-F238E27FC236}">
                  <a16:creationId xmlns:a16="http://schemas.microsoft.com/office/drawing/2014/main" id="{A70C3107-7DFD-C34A-E990-DF1DAA22FF75}"/>
                </a:ext>
              </a:extLst>
            </p:cNvPr>
            <p:cNvSpPr txBox="1"/>
            <p:nvPr/>
          </p:nvSpPr>
          <p:spPr>
            <a:xfrm>
              <a:off x="3716318" y="1666405"/>
              <a:ext cx="360996" cy="215444"/>
            </a:xfrm>
            <a:prstGeom prst="rect">
              <a:avLst/>
            </a:prstGeom>
            <a:noFill/>
          </p:spPr>
          <p:txBody>
            <a:bodyPr wrap="none" rtlCol="0">
              <a:spAutoFit/>
            </a:bodyPr>
            <a:lstStyle/>
            <a:p>
              <a:pPr algn="ctr"/>
              <a:r>
                <a:rPr lang="en-US" altLang="zh-CN" sz="800" b="1" dirty="0">
                  <a:latin typeface="Arial" panose="020B0604020202020204" pitchFamily="34" charset="0"/>
                  <a:cs typeface="Arial" panose="020B0604020202020204" pitchFamily="34" charset="0"/>
                </a:rPr>
                <a:t>IgM</a:t>
              </a:r>
              <a:endParaRPr lang="zh-CN" altLang="en-US" sz="800" b="1" dirty="0">
                <a:latin typeface="Arial" panose="020B0604020202020204" pitchFamily="34" charset="0"/>
                <a:cs typeface="Arial" panose="020B0604020202020204" pitchFamily="34" charset="0"/>
              </a:endParaRPr>
            </a:p>
          </p:txBody>
        </p:sp>
        <p:sp>
          <p:nvSpPr>
            <p:cNvPr id="13" name="文本框 12">
              <a:extLst>
                <a:ext uri="{FF2B5EF4-FFF2-40B4-BE49-F238E27FC236}">
                  <a16:creationId xmlns:a16="http://schemas.microsoft.com/office/drawing/2014/main" id="{3CDB0B18-0698-118B-FFED-B93B0990C61C}"/>
                </a:ext>
              </a:extLst>
            </p:cNvPr>
            <p:cNvSpPr txBox="1"/>
            <p:nvPr/>
          </p:nvSpPr>
          <p:spPr>
            <a:xfrm>
              <a:off x="4290216" y="1666405"/>
              <a:ext cx="360996" cy="215444"/>
            </a:xfrm>
            <a:prstGeom prst="rect">
              <a:avLst/>
            </a:prstGeom>
            <a:noFill/>
          </p:spPr>
          <p:txBody>
            <a:bodyPr wrap="square" rtlCol="0">
              <a:spAutoFit/>
            </a:bodyPr>
            <a:lstStyle/>
            <a:p>
              <a:pPr algn="ctr"/>
              <a:r>
                <a:rPr lang="en-US" altLang="zh-CN" sz="800" b="1" dirty="0">
                  <a:latin typeface="Arial" panose="020B0604020202020204" pitchFamily="34" charset="0"/>
                  <a:cs typeface="Arial" panose="020B0604020202020204" pitchFamily="34" charset="0"/>
                </a:rPr>
                <a:t>IgD</a:t>
              </a:r>
              <a:endParaRPr lang="zh-CN" altLang="en-US" sz="800" b="1" dirty="0">
                <a:latin typeface="Arial" panose="020B0604020202020204" pitchFamily="34" charset="0"/>
                <a:cs typeface="Arial" panose="020B0604020202020204" pitchFamily="34" charset="0"/>
              </a:endParaRPr>
            </a:p>
          </p:txBody>
        </p:sp>
        <p:sp>
          <p:nvSpPr>
            <p:cNvPr id="14" name="文本框 13">
              <a:extLst>
                <a:ext uri="{FF2B5EF4-FFF2-40B4-BE49-F238E27FC236}">
                  <a16:creationId xmlns:a16="http://schemas.microsoft.com/office/drawing/2014/main" id="{F0929870-0C04-C671-0BDA-813B9B4A8FC4}"/>
                </a:ext>
              </a:extLst>
            </p:cNvPr>
            <p:cNvSpPr txBox="1"/>
            <p:nvPr/>
          </p:nvSpPr>
          <p:spPr>
            <a:xfrm>
              <a:off x="4864114" y="1666405"/>
              <a:ext cx="356188" cy="215444"/>
            </a:xfrm>
            <a:prstGeom prst="rect">
              <a:avLst/>
            </a:prstGeom>
            <a:noFill/>
          </p:spPr>
          <p:txBody>
            <a:bodyPr wrap="none" rtlCol="0">
              <a:spAutoFit/>
            </a:bodyPr>
            <a:lstStyle/>
            <a:p>
              <a:pPr algn="ctr"/>
              <a:r>
                <a:rPr lang="en-US" altLang="zh-CN" sz="800" b="1" dirty="0">
                  <a:latin typeface="Arial" panose="020B0604020202020204" pitchFamily="34" charset="0"/>
                  <a:cs typeface="Arial" panose="020B0604020202020204" pitchFamily="34" charset="0"/>
                </a:rPr>
                <a:t>IgG</a:t>
              </a:r>
              <a:endParaRPr lang="zh-CN" altLang="en-US" sz="800" b="1" dirty="0">
                <a:latin typeface="Arial" panose="020B0604020202020204" pitchFamily="34" charset="0"/>
                <a:cs typeface="Arial" panose="020B0604020202020204" pitchFamily="34" charset="0"/>
              </a:endParaRPr>
            </a:p>
          </p:txBody>
        </p:sp>
        <p:sp>
          <p:nvSpPr>
            <p:cNvPr id="15" name="文本框 14">
              <a:extLst>
                <a:ext uri="{FF2B5EF4-FFF2-40B4-BE49-F238E27FC236}">
                  <a16:creationId xmlns:a16="http://schemas.microsoft.com/office/drawing/2014/main" id="{10CCE848-86A3-CE05-CDB2-D33EEEFAF136}"/>
                </a:ext>
              </a:extLst>
            </p:cNvPr>
            <p:cNvSpPr txBox="1"/>
            <p:nvPr/>
          </p:nvSpPr>
          <p:spPr>
            <a:xfrm>
              <a:off x="5433204" y="1666405"/>
              <a:ext cx="349776" cy="215444"/>
            </a:xfrm>
            <a:prstGeom prst="rect">
              <a:avLst/>
            </a:prstGeom>
            <a:noFill/>
          </p:spPr>
          <p:txBody>
            <a:bodyPr wrap="none" rtlCol="0">
              <a:spAutoFit/>
            </a:bodyPr>
            <a:lstStyle/>
            <a:p>
              <a:pPr algn="ctr"/>
              <a:r>
                <a:rPr lang="en-US" altLang="zh-CN" sz="800" b="1" dirty="0">
                  <a:latin typeface="Arial" panose="020B0604020202020204" pitchFamily="34" charset="0"/>
                  <a:cs typeface="Arial" panose="020B0604020202020204" pitchFamily="34" charset="0"/>
                </a:rPr>
                <a:t>IgA</a:t>
              </a:r>
              <a:endParaRPr lang="zh-CN" altLang="en-US" sz="800" b="1" dirty="0">
                <a:latin typeface="Arial" panose="020B0604020202020204" pitchFamily="34" charset="0"/>
                <a:cs typeface="Arial" panose="020B0604020202020204" pitchFamily="34" charset="0"/>
              </a:endParaRPr>
            </a:p>
          </p:txBody>
        </p:sp>
        <p:sp>
          <p:nvSpPr>
            <p:cNvPr id="16" name="文本框 15">
              <a:extLst>
                <a:ext uri="{FF2B5EF4-FFF2-40B4-BE49-F238E27FC236}">
                  <a16:creationId xmlns:a16="http://schemas.microsoft.com/office/drawing/2014/main" id="{95848D64-2BCC-859B-DD94-4C19A1940230}"/>
                </a:ext>
              </a:extLst>
            </p:cNvPr>
            <p:cNvSpPr txBox="1"/>
            <p:nvPr/>
          </p:nvSpPr>
          <p:spPr>
            <a:xfrm>
              <a:off x="5995883" y="1666405"/>
              <a:ext cx="344966" cy="215444"/>
            </a:xfrm>
            <a:prstGeom prst="rect">
              <a:avLst/>
            </a:prstGeom>
            <a:noFill/>
          </p:spPr>
          <p:txBody>
            <a:bodyPr wrap="none" rtlCol="0">
              <a:spAutoFit/>
            </a:bodyPr>
            <a:lstStyle/>
            <a:p>
              <a:pPr algn="ctr"/>
              <a:r>
                <a:rPr lang="en-US" altLang="zh-CN" sz="800" b="1" dirty="0">
                  <a:latin typeface="Arial" panose="020B0604020202020204" pitchFamily="34" charset="0"/>
                  <a:cs typeface="Arial" panose="020B0604020202020204" pitchFamily="34" charset="0"/>
                </a:rPr>
                <a:t>IgE</a:t>
              </a:r>
              <a:endParaRPr lang="zh-CN" altLang="en-US" sz="800" b="1" dirty="0">
                <a:latin typeface="Arial" panose="020B0604020202020204" pitchFamily="34" charset="0"/>
                <a:cs typeface="Arial" panose="020B0604020202020204" pitchFamily="34" charset="0"/>
              </a:endParaRPr>
            </a:p>
          </p:txBody>
        </p:sp>
      </p:grpSp>
      <p:sp>
        <p:nvSpPr>
          <p:cNvPr id="17" name="文本框 16">
            <a:extLst>
              <a:ext uri="{FF2B5EF4-FFF2-40B4-BE49-F238E27FC236}">
                <a16:creationId xmlns:a16="http://schemas.microsoft.com/office/drawing/2014/main" id="{16CA7082-04D6-E0F3-8C2D-A12E768DA035}"/>
              </a:ext>
            </a:extLst>
          </p:cNvPr>
          <p:cNvSpPr txBox="1"/>
          <p:nvPr/>
        </p:nvSpPr>
        <p:spPr>
          <a:xfrm rot="16200000">
            <a:off x="1819972" y="217194"/>
            <a:ext cx="307777" cy="651832"/>
          </a:xfrm>
          <a:prstGeom prst="rect">
            <a:avLst/>
          </a:prstGeom>
          <a:noFill/>
        </p:spPr>
        <p:txBody>
          <a:bodyPr vert="eaVert" wrap="square">
            <a:spAutoFit/>
          </a:bodyPr>
          <a:lstStyle/>
          <a:p>
            <a:pPr algn="ctr" eaLnBrk="1" fontAlgn="auto" hangingPunct="1">
              <a:spcBef>
                <a:spcPts val="0"/>
              </a:spcBef>
              <a:spcAft>
                <a:spcPts val="0"/>
              </a:spcAft>
              <a:defRPr/>
            </a:pPr>
            <a:r>
              <a:rPr lang="en-US" altLang="zh-CN" sz="800" b="1" dirty="0">
                <a:latin typeface="Arial" panose="020B0604020202020204" pitchFamily="34" charset="0"/>
                <a:cs typeface="Arial" panose="020B0604020202020204" pitchFamily="34" charset="0"/>
              </a:rPr>
              <a:t>All clones</a:t>
            </a:r>
          </a:p>
        </p:txBody>
      </p:sp>
      <p:sp>
        <p:nvSpPr>
          <p:cNvPr id="18" name="文本框 220">
            <a:extLst>
              <a:ext uri="{FF2B5EF4-FFF2-40B4-BE49-F238E27FC236}">
                <a16:creationId xmlns:a16="http://schemas.microsoft.com/office/drawing/2014/main" id="{D83D6E64-464D-2C57-71A8-532F87F21BA1}"/>
              </a:ext>
            </a:extLst>
          </p:cNvPr>
          <p:cNvSpPr txBox="1">
            <a:spLocks noChangeArrowheads="1"/>
          </p:cNvSpPr>
          <p:nvPr/>
        </p:nvSpPr>
        <p:spPr bwMode="auto">
          <a:xfrm rot="10800000">
            <a:off x="3447088" y="644208"/>
            <a:ext cx="307975"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dirty="0">
                <a:ea typeface="宋体" panose="02010600030101010101" pitchFamily="2" charset="-122"/>
              </a:rPr>
              <a:t>SHM rate (%)</a:t>
            </a:r>
          </a:p>
        </p:txBody>
      </p:sp>
      <p:grpSp>
        <p:nvGrpSpPr>
          <p:cNvPr id="19" name="组合 18">
            <a:extLst>
              <a:ext uri="{FF2B5EF4-FFF2-40B4-BE49-F238E27FC236}">
                <a16:creationId xmlns:a16="http://schemas.microsoft.com/office/drawing/2014/main" id="{6D6A3604-8C55-6B3B-CBE2-56624F58FF3D}"/>
              </a:ext>
            </a:extLst>
          </p:cNvPr>
          <p:cNvGrpSpPr/>
          <p:nvPr/>
        </p:nvGrpSpPr>
        <p:grpSpPr>
          <a:xfrm>
            <a:off x="3989045" y="1596408"/>
            <a:ext cx="2624531" cy="215444"/>
            <a:chOff x="3716318" y="1666405"/>
            <a:chExt cx="2624531" cy="215444"/>
          </a:xfrm>
        </p:grpSpPr>
        <p:sp>
          <p:nvSpPr>
            <p:cNvPr id="20" name="文本框 19">
              <a:extLst>
                <a:ext uri="{FF2B5EF4-FFF2-40B4-BE49-F238E27FC236}">
                  <a16:creationId xmlns:a16="http://schemas.microsoft.com/office/drawing/2014/main" id="{F93D87C6-5A8D-BF2B-B05E-32CDC0C8C214}"/>
                </a:ext>
              </a:extLst>
            </p:cNvPr>
            <p:cNvSpPr txBox="1"/>
            <p:nvPr/>
          </p:nvSpPr>
          <p:spPr>
            <a:xfrm>
              <a:off x="3716318" y="1666405"/>
              <a:ext cx="360996" cy="215444"/>
            </a:xfrm>
            <a:prstGeom prst="rect">
              <a:avLst/>
            </a:prstGeom>
            <a:noFill/>
          </p:spPr>
          <p:txBody>
            <a:bodyPr wrap="none" rtlCol="0">
              <a:spAutoFit/>
            </a:bodyPr>
            <a:lstStyle/>
            <a:p>
              <a:pPr algn="ctr"/>
              <a:r>
                <a:rPr lang="en-US" altLang="zh-CN" sz="800" b="1" dirty="0">
                  <a:latin typeface="Arial" panose="020B0604020202020204" pitchFamily="34" charset="0"/>
                  <a:cs typeface="Arial" panose="020B0604020202020204" pitchFamily="34" charset="0"/>
                </a:rPr>
                <a:t>IgM</a:t>
              </a:r>
              <a:endParaRPr lang="zh-CN" altLang="en-US" sz="800" b="1" dirty="0">
                <a:latin typeface="Arial" panose="020B0604020202020204" pitchFamily="34" charset="0"/>
                <a:cs typeface="Arial" panose="020B0604020202020204" pitchFamily="34" charset="0"/>
              </a:endParaRPr>
            </a:p>
          </p:txBody>
        </p:sp>
        <p:sp>
          <p:nvSpPr>
            <p:cNvPr id="21" name="文本框 20">
              <a:extLst>
                <a:ext uri="{FF2B5EF4-FFF2-40B4-BE49-F238E27FC236}">
                  <a16:creationId xmlns:a16="http://schemas.microsoft.com/office/drawing/2014/main" id="{F0CD797E-8456-2A99-6D94-88D0DDA5452D}"/>
                </a:ext>
              </a:extLst>
            </p:cNvPr>
            <p:cNvSpPr txBox="1"/>
            <p:nvPr/>
          </p:nvSpPr>
          <p:spPr>
            <a:xfrm>
              <a:off x="4290216" y="1666405"/>
              <a:ext cx="360996" cy="215444"/>
            </a:xfrm>
            <a:prstGeom prst="rect">
              <a:avLst/>
            </a:prstGeom>
            <a:noFill/>
          </p:spPr>
          <p:txBody>
            <a:bodyPr wrap="square" rtlCol="0">
              <a:spAutoFit/>
            </a:bodyPr>
            <a:lstStyle/>
            <a:p>
              <a:pPr algn="ctr"/>
              <a:r>
                <a:rPr lang="en-US" altLang="zh-CN" sz="800" b="1" dirty="0" err="1">
                  <a:latin typeface="Arial" panose="020B0604020202020204" pitchFamily="34" charset="0"/>
                  <a:cs typeface="Arial" panose="020B0604020202020204" pitchFamily="34" charset="0"/>
                </a:rPr>
                <a:t>IgD</a:t>
              </a:r>
              <a:endParaRPr lang="zh-CN" altLang="en-US" sz="800" b="1" dirty="0">
                <a:latin typeface="Arial" panose="020B0604020202020204" pitchFamily="34" charset="0"/>
                <a:cs typeface="Arial" panose="020B0604020202020204" pitchFamily="34" charset="0"/>
              </a:endParaRPr>
            </a:p>
          </p:txBody>
        </p:sp>
        <p:sp>
          <p:nvSpPr>
            <p:cNvPr id="22" name="文本框 21">
              <a:extLst>
                <a:ext uri="{FF2B5EF4-FFF2-40B4-BE49-F238E27FC236}">
                  <a16:creationId xmlns:a16="http://schemas.microsoft.com/office/drawing/2014/main" id="{C4419105-1352-7113-012A-31CB45A49257}"/>
                </a:ext>
              </a:extLst>
            </p:cNvPr>
            <p:cNvSpPr txBox="1"/>
            <p:nvPr/>
          </p:nvSpPr>
          <p:spPr>
            <a:xfrm>
              <a:off x="4864114" y="1666405"/>
              <a:ext cx="356188" cy="215444"/>
            </a:xfrm>
            <a:prstGeom prst="rect">
              <a:avLst/>
            </a:prstGeom>
            <a:noFill/>
          </p:spPr>
          <p:txBody>
            <a:bodyPr wrap="none" rtlCol="0">
              <a:spAutoFit/>
            </a:bodyPr>
            <a:lstStyle/>
            <a:p>
              <a:pPr algn="ctr"/>
              <a:r>
                <a:rPr lang="en-US" altLang="zh-CN" sz="800" b="1" dirty="0">
                  <a:latin typeface="Arial" panose="020B0604020202020204" pitchFamily="34" charset="0"/>
                  <a:cs typeface="Arial" panose="020B0604020202020204" pitchFamily="34" charset="0"/>
                </a:rPr>
                <a:t>IgG</a:t>
              </a:r>
              <a:endParaRPr lang="zh-CN" altLang="en-US" sz="800" b="1" dirty="0">
                <a:latin typeface="Arial" panose="020B0604020202020204" pitchFamily="34" charset="0"/>
                <a:cs typeface="Arial" panose="020B0604020202020204" pitchFamily="34" charset="0"/>
              </a:endParaRPr>
            </a:p>
          </p:txBody>
        </p:sp>
        <p:sp>
          <p:nvSpPr>
            <p:cNvPr id="23" name="文本框 22">
              <a:extLst>
                <a:ext uri="{FF2B5EF4-FFF2-40B4-BE49-F238E27FC236}">
                  <a16:creationId xmlns:a16="http://schemas.microsoft.com/office/drawing/2014/main" id="{997D2961-A54E-68A7-0CFA-6C9E5AD19C7E}"/>
                </a:ext>
              </a:extLst>
            </p:cNvPr>
            <p:cNvSpPr txBox="1"/>
            <p:nvPr/>
          </p:nvSpPr>
          <p:spPr>
            <a:xfrm>
              <a:off x="5433204" y="1666405"/>
              <a:ext cx="349776" cy="215444"/>
            </a:xfrm>
            <a:prstGeom prst="rect">
              <a:avLst/>
            </a:prstGeom>
            <a:noFill/>
          </p:spPr>
          <p:txBody>
            <a:bodyPr wrap="none" rtlCol="0">
              <a:spAutoFit/>
            </a:bodyPr>
            <a:lstStyle/>
            <a:p>
              <a:pPr algn="ctr"/>
              <a:r>
                <a:rPr lang="en-US" altLang="zh-CN" sz="800" b="1" dirty="0">
                  <a:latin typeface="Arial" panose="020B0604020202020204" pitchFamily="34" charset="0"/>
                  <a:cs typeface="Arial" panose="020B0604020202020204" pitchFamily="34" charset="0"/>
                </a:rPr>
                <a:t>IgA</a:t>
              </a:r>
              <a:endParaRPr lang="zh-CN" altLang="en-US" sz="800" b="1" dirty="0">
                <a:latin typeface="Arial" panose="020B0604020202020204" pitchFamily="34" charset="0"/>
                <a:cs typeface="Arial" panose="020B0604020202020204" pitchFamily="34" charset="0"/>
              </a:endParaRPr>
            </a:p>
          </p:txBody>
        </p:sp>
        <p:sp>
          <p:nvSpPr>
            <p:cNvPr id="24" name="文本框 23">
              <a:extLst>
                <a:ext uri="{FF2B5EF4-FFF2-40B4-BE49-F238E27FC236}">
                  <a16:creationId xmlns:a16="http://schemas.microsoft.com/office/drawing/2014/main" id="{AF199D79-DA2E-29D4-A184-10F2E2451DD5}"/>
                </a:ext>
              </a:extLst>
            </p:cNvPr>
            <p:cNvSpPr txBox="1"/>
            <p:nvPr/>
          </p:nvSpPr>
          <p:spPr>
            <a:xfrm>
              <a:off x="5995883" y="1666405"/>
              <a:ext cx="344966" cy="215444"/>
            </a:xfrm>
            <a:prstGeom prst="rect">
              <a:avLst/>
            </a:prstGeom>
            <a:noFill/>
          </p:spPr>
          <p:txBody>
            <a:bodyPr wrap="none" rtlCol="0">
              <a:spAutoFit/>
            </a:bodyPr>
            <a:lstStyle/>
            <a:p>
              <a:pPr algn="ctr"/>
              <a:r>
                <a:rPr lang="en-US" altLang="zh-CN" sz="800" b="1" dirty="0" err="1">
                  <a:latin typeface="Arial" panose="020B0604020202020204" pitchFamily="34" charset="0"/>
                  <a:cs typeface="Arial" panose="020B0604020202020204" pitchFamily="34" charset="0"/>
                </a:rPr>
                <a:t>IgE</a:t>
              </a:r>
              <a:endParaRPr lang="zh-CN" altLang="en-US" sz="800" b="1" dirty="0">
                <a:latin typeface="Arial" panose="020B0604020202020204" pitchFamily="34" charset="0"/>
                <a:cs typeface="Arial" panose="020B0604020202020204" pitchFamily="34" charset="0"/>
              </a:endParaRPr>
            </a:p>
          </p:txBody>
        </p:sp>
      </p:grpSp>
      <p:sp>
        <p:nvSpPr>
          <p:cNvPr id="25" name="文本框 24">
            <a:extLst>
              <a:ext uri="{FF2B5EF4-FFF2-40B4-BE49-F238E27FC236}">
                <a16:creationId xmlns:a16="http://schemas.microsoft.com/office/drawing/2014/main" id="{D04666F9-731E-45C0-060B-06E8181E91AE}"/>
              </a:ext>
            </a:extLst>
          </p:cNvPr>
          <p:cNvSpPr txBox="1"/>
          <p:nvPr/>
        </p:nvSpPr>
        <p:spPr>
          <a:xfrm rot="16200000">
            <a:off x="5165416" y="139480"/>
            <a:ext cx="307777" cy="807260"/>
          </a:xfrm>
          <a:prstGeom prst="rect">
            <a:avLst/>
          </a:prstGeom>
          <a:noFill/>
        </p:spPr>
        <p:txBody>
          <a:bodyPr vert="eaVert" wrap="square">
            <a:spAutoFit/>
          </a:bodyPr>
          <a:lstStyle/>
          <a:p>
            <a:pPr algn="ctr" eaLnBrk="1" fontAlgn="auto" hangingPunct="1">
              <a:spcBef>
                <a:spcPts val="0"/>
              </a:spcBef>
              <a:spcAft>
                <a:spcPts val="0"/>
              </a:spcAft>
              <a:defRPr/>
            </a:pPr>
            <a:r>
              <a:rPr lang="en-US" altLang="zh-CN" sz="800" b="1" dirty="0">
                <a:latin typeface="Arial" panose="020B0604020202020204" pitchFamily="34" charset="0"/>
                <a:cs typeface="Arial" panose="020B0604020202020204" pitchFamily="34" charset="0"/>
              </a:rPr>
              <a:t>Public clones</a:t>
            </a:r>
          </a:p>
        </p:txBody>
      </p:sp>
      <p:sp>
        <p:nvSpPr>
          <p:cNvPr id="26" name="文本框 100">
            <a:extLst>
              <a:ext uri="{FF2B5EF4-FFF2-40B4-BE49-F238E27FC236}">
                <a16:creationId xmlns:a16="http://schemas.microsoft.com/office/drawing/2014/main" id="{086D6DBC-7DD9-3AE6-0493-421148BE09CF}"/>
              </a:ext>
            </a:extLst>
          </p:cNvPr>
          <p:cNvSpPr txBox="1">
            <a:spLocks noChangeArrowheads="1"/>
          </p:cNvSpPr>
          <p:nvPr/>
        </p:nvSpPr>
        <p:spPr bwMode="auto">
          <a:xfrm>
            <a:off x="5266" y="301533"/>
            <a:ext cx="4460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1000" b="1" dirty="0">
                <a:ea typeface="宋体" panose="02010600030101010101" pitchFamily="2" charset="-122"/>
              </a:rPr>
              <a:t>A</a:t>
            </a:r>
          </a:p>
        </p:txBody>
      </p:sp>
      <p:sp>
        <p:nvSpPr>
          <p:cNvPr id="27" name="文本框 100">
            <a:extLst>
              <a:ext uri="{FF2B5EF4-FFF2-40B4-BE49-F238E27FC236}">
                <a16:creationId xmlns:a16="http://schemas.microsoft.com/office/drawing/2014/main" id="{A02DA5FD-D14C-5450-B4FB-1CD785CE9031}"/>
              </a:ext>
            </a:extLst>
          </p:cNvPr>
          <p:cNvSpPr txBox="1">
            <a:spLocks noChangeArrowheads="1"/>
          </p:cNvSpPr>
          <p:nvPr/>
        </p:nvSpPr>
        <p:spPr bwMode="auto">
          <a:xfrm>
            <a:off x="3411914" y="301533"/>
            <a:ext cx="4460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1000" b="1" dirty="0">
                <a:ea typeface="宋体" panose="02010600030101010101" pitchFamily="2" charset="-122"/>
              </a:rPr>
              <a:t>B</a:t>
            </a:r>
          </a:p>
        </p:txBody>
      </p:sp>
      <p:pic>
        <p:nvPicPr>
          <p:cNvPr id="28" name="图片 27" descr="图表, 箱线图&#10;&#10;描述已自动生成">
            <a:extLst>
              <a:ext uri="{FF2B5EF4-FFF2-40B4-BE49-F238E27FC236}">
                <a16:creationId xmlns:a16="http://schemas.microsoft.com/office/drawing/2014/main" id="{7E0B2754-1F24-DD38-F9A8-D37CF6B7B9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5875" y="525000"/>
            <a:ext cx="3061722" cy="1179578"/>
          </a:xfrm>
          <a:prstGeom prst="rect">
            <a:avLst/>
          </a:prstGeom>
        </p:spPr>
      </p:pic>
      <p:pic>
        <p:nvPicPr>
          <p:cNvPr id="29" name="图片 28" descr="图表, 箱线图&#10;&#10;描述已自动生成">
            <a:extLst>
              <a:ext uri="{FF2B5EF4-FFF2-40B4-BE49-F238E27FC236}">
                <a16:creationId xmlns:a16="http://schemas.microsoft.com/office/drawing/2014/main" id="{C0C533A9-285D-F53C-F497-59BF68A638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9475" y="539400"/>
            <a:ext cx="3061722" cy="1179578"/>
          </a:xfrm>
          <a:prstGeom prst="rect">
            <a:avLst/>
          </a:prstGeom>
        </p:spPr>
      </p:pic>
      <p:grpSp>
        <p:nvGrpSpPr>
          <p:cNvPr id="30" name="组合 29">
            <a:extLst>
              <a:ext uri="{FF2B5EF4-FFF2-40B4-BE49-F238E27FC236}">
                <a16:creationId xmlns:a16="http://schemas.microsoft.com/office/drawing/2014/main" id="{2CF03BF4-2482-F614-8CBE-6C4DCCB656E1}"/>
              </a:ext>
            </a:extLst>
          </p:cNvPr>
          <p:cNvGrpSpPr/>
          <p:nvPr/>
        </p:nvGrpSpPr>
        <p:grpSpPr>
          <a:xfrm>
            <a:off x="3578823" y="513327"/>
            <a:ext cx="306388" cy="1159558"/>
            <a:chOff x="197448" y="583177"/>
            <a:chExt cx="306388" cy="1159558"/>
          </a:xfrm>
        </p:grpSpPr>
        <p:sp>
          <p:nvSpPr>
            <p:cNvPr id="31" name="文本框 215">
              <a:extLst>
                <a:ext uri="{FF2B5EF4-FFF2-40B4-BE49-F238E27FC236}">
                  <a16:creationId xmlns:a16="http://schemas.microsoft.com/office/drawing/2014/main" id="{CC01FDF5-9FC8-7E0E-96EC-F296A5F8E5AA}"/>
                </a:ext>
              </a:extLst>
            </p:cNvPr>
            <p:cNvSpPr txBox="1">
              <a:spLocks noChangeArrowheads="1"/>
            </p:cNvSpPr>
            <p:nvPr/>
          </p:nvSpPr>
          <p:spPr bwMode="auto">
            <a:xfrm>
              <a:off x="197448" y="820336"/>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15</a:t>
              </a:r>
            </a:p>
          </p:txBody>
        </p:sp>
        <p:sp>
          <p:nvSpPr>
            <p:cNvPr id="32" name="文本框 215">
              <a:extLst>
                <a:ext uri="{FF2B5EF4-FFF2-40B4-BE49-F238E27FC236}">
                  <a16:creationId xmlns:a16="http://schemas.microsoft.com/office/drawing/2014/main" id="{9F6D6D6A-414E-3417-763C-75368C22D02D}"/>
                </a:ext>
              </a:extLst>
            </p:cNvPr>
            <p:cNvSpPr txBox="1">
              <a:spLocks noChangeArrowheads="1"/>
            </p:cNvSpPr>
            <p:nvPr/>
          </p:nvSpPr>
          <p:spPr bwMode="auto">
            <a:xfrm>
              <a:off x="197448" y="1056364"/>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10</a:t>
              </a:r>
            </a:p>
          </p:txBody>
        </p:sp>
        <p:sp>
          <p:nvSpPr>
            <p:cNvPr id="33" name="文本框 215">
              <a:extLst>
                <a:ext uri="{FF2B5EF4-FFF2-40B4-BE49-F238E27FC236}">
                  <a16:creationId xmlns:a16="http://schemas.microsoft.com/office/drawing/2014/main" id="{6CB0ADF9-F787-00A0-016D-4ECBAAFA202A}"/>
                </a:ext>
              </a:extLst>
            </p:cNvPr>
            <p:cNvSpPr txBox="1">
              <a:spLocks noChangeArrowheads="1"/>
            </p:cNvSpPr>
            <p:nvPr/>
          </p:nvSpPr>
          <p:spPr bwMode="auto">
            <a:xfrm>
              <a:off x="197448" y="1292392"/>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5</a:t>
              </a:r>
            </a:p>
          </p:txBody>
        </p:sp>
        <p:sp>
          <p:nvSpPr>
            <p:cNvPr id="34" name="文本框 215">
              <a:extLst>
                <a:ext uri="{FF2B5EF4-FFF2-40B4-BE49-F238E27FC236}">
                  <a16:creationId xmlns:a16="http://schemas.microsoft.com/office/drawing/2014/main" id="{3F6DCD81-9267-2876-3159-5F04E6DE7EE2}"/>
                </a:ext>
              </a:extLst>
            </p:cNvPr>
            <p:cNvSpPr txBox="1">
              <a:spLocks noChangeArrowheads="1"/>
            </p:cNvSpPr>
            <p:nvPr/>
          </p:nvSpPr>
          <p:spPr bwMode="auto">
            <a:xfrm>
              <a:off x="197448" y="1528422"/>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0</a:t>
              </a:r>
            </a:p>
          </p:txBody>
        </p:sp>
        <p:sp>
          <p:nvSpPr>
            <p:cNvPr id="35" name="文本框 215">
              <a:extLst>
                <a:ext uri="{FF2B5EF4-FFF2-40B4-BE49-F238E27FC236}">
                  <a16:creationId xmlns:a16="http://schemas.microsoft.com/office/drawing/2014/main" id="{5332A796-7DD8-F7AF-22F6-42EDCBF2D20F}"/>
                </a:ext>
              </a:extLst>
            </p:cNvPr>
            <p:cNvSpPr txBox="1">
              <a:spLocks noChangeArrowheads="1"/>
            </p:cNvSpPr>
            <p:nvPr/>
          </p:nvSpPr>
          <p:spPr bwMode="auto">
            <a:xfrm>
              <a:off x="197448" y="583177"/>
              <a:ext cx="30638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20</a:t>
              </a:r>
            </a:p>
          </p:txBody>
        </p:sp>
      </p:grpSp>
      <p:grpSp>
        <p:nvGrpSpPr>
          <p:cNvPr id="36" name="组合 35">
            <a:extLst>
              <a:ext uri="{FF2B5EF4-FFF2-40B4-BE49-F238E27FC236}">
                <a16:creationId xmlns:a16="http://schemas.microsoft.com/office/drawing/2014/main" id="{EFA60692-E3CB-871D-F295-76552BCE82B6}"/>
              </a:ext>
            </a:extLst>
          </p:cNvPr>
          <p:cNvGrpSpPr/>
          <p:nvPr/>
        </p:nvGrpSpPr>
        <p:grpSpPr>
          <a:xfrm>
            <a:off x="538838" y="1787526"/>
            <a:ext cx="4674505" cy="220732"/>
            <a:chOff x="166359" y="7823362"/>
            <a:chExt cx="4674505" cy="220732"/>
          </a:xfrm>
        </p:grpSpPr>
        <p:sp>
          <p:nvSpPr>
            <p:cNvPr id="37" name="矩形 36">
              <a:extLst>
                <a:ext uri="{FF2B5EF4-FFF2-40B4-BE49-F238E27FC236}">
                  <a16:creationId xmlns:a16="http://schemas.microsoft.com/office/drawing/2014/main" id="{2F01CF3F-9ABF-6147-D759-6DEF03DFC22C}"/>
                </a:ext>
              </a:extLst>
            </p:cNvPr>
            <p:cNvSpPr/>
            <p:nvPr/>
          </p:nvSpPr>
          <p:spPr>
            <a:xfrm>
              <a:off x="2725479" y="7890901"/>
              <a:ext cx="179388" cy="90487"/>
            </a:xfrm>
            <a:prstGeom prst="rect">
              <a:avLst/>
            </a:prstGeom>
            <a:solidFill>
              <a:srgbClr val="7A9E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38" name="矩形 37">
              <a:extLst>
                <a:ext uri="{FF2B5EF4-FFF2-40B4-BE49-F238E27FC236}">
                  <a16:creationId xmlns:a16="http://schemas.microsoft.com/office/drawing/2014/main" id="{B5B6FF08-3E77-1486-61C9-4B152C675CE7}"/>
                </a:ext>
              </a:extLst>
            </p:cNvPr>
            <p:cNvSpPr/>
            <p:nvPr/>
          </p:nvSpPr>
          <p:spPr>
            <a:xfrm>
              <a:off x="3796288" y="7890901"/>
              <a:ext cx="179388" cy="90487"/>
            </a:xfrm>
            <a:prstGeom prst="rect">
              <a:avLst/>
            </a:prstGeom>
            <a:solidFill>
              <a:srgbClr val="11728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39" name="矩形 38">
              <a:extLst>
                <a:ext uri="{FF2B5EF4-FFF2-40B4-BE49-F238E27FC236}">
                  <a16:creationId xmlns:a16="http://schemas.microsoft.com/office/drawing/2014/main" id="{DBB1A64E-2A44-955D-A32A-EDEA02556065}"/>
                </a:ext>
              </a:extLst>
            </p:cNvPr>
            <p:cNvSpPr/>
            <p:nvPr/>
          </p:nvSpPr>
          <p:spPr>
            <a:xfrm>
              <a:off x="166359" y="7894799"/>
              <a:ext cx="179388" cy="88900"/>
            </a:xfrm>
            <a:prstGeom prst="rect">
              <a:avLst/>
            </a:prstGeom>
            <a:solidFill>
              <a:srgbClr val="FC78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40" name="矩形 39">
              <a:extLst>
                <a:ext uri="{FF2B5EF4-FFF2-40B4-BE49-F238E27FC236}">
                  <a16:creationId xmlns:a16="http://schemas.microsoft.com/office/drawing/2014/main" id="{E32D9202-2CE5-C96E-40EA-EC01CE9AA720}"/>
                </a:ext>
              </a:extLst>
            </p:cNvPr>
            <p:cNvSpPr/>
            <p:nvPr/>
          </p:nvSpPr>
          <p:spPr>
            <a:xfrm>
              <a:off x="1309359" y="7894799"/>
              <a:ext cx="179388" cy="88900"/>
            </a:xfrm>
            <a:prstGeom prst="rect">
              <a:avLst/>
            </a:prstGeom>
            <a:solidFill>
              <a:srgbClr val="98C5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41" name="矩形 40">
              <a:extLst>
                <a:ext uri="{FF2B5EF4-FFF2-40B4-BE49-F238E27FC236}">
                  <a16:creationId xmlns:a16="http://schemas.microsoft.com/office/drawing/2014/main" id="{5C3FCFEE-AC3D-90AF-8231-B44E139EDF78}"/>
                </a:ext>
              </a:extLst>
            </p:cNvPr>
            <p:cNvSpPr/>
            <p:nvPr/>
          </p:nvSpPr>
          <p:spPr>
            <a:xfrm>
              <a:off x="1992759" y="7894799"/>
              <a:ext cx="179388" cy="90488"/>
            </a:xfrm>
            <a:prstGeom prst="rect">
              <a:avLst/>
            </a:prstGeom>
            <a:solidFill>
              <a:srgbClr val="A1AE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42" name="文本框 300">
              <a:extLst>
                <a:ext uri="{FF2B5EF4-FFF2-40B4-BE49-F238E27FC236}">
                  <a16:creationId xmlns:a16="http://schemas.microsoft.com/office/drawing/2014/main" id="{8ABB13E3-5C07-9CC2-94E1-2785F7283CE7}"/>
                </a:ext>
              </a:extLst>
            </p:cNvPr>
            <p:cNvSpPr txBox="1">
              <a:spLocks noChangeArrowheads="1"/>
            </p:cNvSpPr>
            <p:nvPr/>
          </p:nvSpPr>
          <p:spPr bwMode="auto">
            <a:xfrm>
              <a:off x="3907414" y="7828194"/>
              <a:ext cx="9334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sym typeface="+mn-ea"/>
                </a:rPr>
                <a:t>Large intestine</a:t>
              </a:r>
              <a:endParaRPr lang="zh-CN" altLang="en-US" sz="800" dirty="0">
                <a:ea typeface="宋体" panose="02010600030101010101" pitchFamily="2" charset="-122"/>
              </a:endParaRPr>
            </a:p>
          </p:txBody>
        </p:sp>
        <p:sp>
          <p:nvSpPr>
            <p:cNvPr id="43" name="文本框 301">
              <a:extLst>
                <a:ext uri="{FF2B5EF4-FFF2-40B4-BE49-F238E27FC236}">
                  <a16:creationId xmlns:a16="http://schemas.microsoft.com/office/drawing/2014/main" id="{C19E9927-B7BD-9BB4-FF3A-F9EADD7DBD2A}"/>
                </a:ext>
              </a:extLst>
            </p:cNvPr>
            <p:cNvSpPr txBox="1">
              <a:spLocks noChangeArrowheads="1"/>
            </p:cNvSpPr>
            <p:nvPr/>
          </p:nvSpPr>
          <p:spPr bwMode="auto">
            <a:xfrm>
              <a:off x="2102298" y="7823362"/>
              <a:ext cx="55403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Gastric</a:t>
              </a:r>
            </a:p>
          </p:txBody>
        </p:sp>
        <p:sp>
          <p:nvSpPr>
            <p:cNvPr id="44" name="文本框 302">
              <a:extLst>
                <a:ext uri="{FF2B5EF4-FFF2-40B4-BE49-F238E27FC236}">
                  <a16:creationId xmlns:a16="http://schemas.microsoft.com/office/drawing/2014/main" id="{E1AF46D0-C8BF-91A0-C100-4F8447AB6E96}"/>
                </a:ext>
              </a:extLst>
            </p:cNvPr>
            <p:cNvSpPr txBox="1">
              <a:spLocks noChangeArrowheads="1"/>
            </p:cNvSpPr>
            <p:nvPr/>
          </p:nvSpPr>
          <p:spPr bwMode="auto">
            <a:xfrm>
              <a:off x="2835019" y="7828194"/>
              <a:ext cx="92019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sym typeface="+mn-ea"/>
                </a:rPr>
                <a:t>Small intestine</a:t>
              </a:r>
              <a:endParaRPr lang="en-US" altLang="zh-CN" sz="800" dirty="0">
                <a:ea typeface="宋体" panose="02010600030101010101" pitchFamily="2" charset="-122"/>
              </a:endParaRPr>
            </a:p>
          </p:txBody>
        </p:sp>
        <p:sp>
          <p:nvSpPr>
            <p:cNvPr id="45" name="文本框 303">
              <a:extLst>
                <a:ext uri="{FF2B5EF4-FFF2-40B4-BE49-F238E27FC236}">
                  <a16:creationId xmlns:a16="http://schemas.microsoft.com/office/drawing/2014/main" id="{8BD5BC26-3791-E430-5828-39258C5178AF}"/>
                </a:ext>
              </a:extLst>
            </p:cNvPr>
            <p:cNvSpPr txBox="1">
              <a:spLocks noChangeArrowheads="1"/>
            </p:cNvSpPr>
            <p:nvPr/>
          </p:nvSpPr>
          <p:spPr bwMode="auto">
            <a:xfrm>
              <a:off x="275898" y="7823362"/>
              <a:ext cx="92019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sym typeface="+mn-ea"/>
                </a:rPr>
                <a:t>Immune-related</a:t>
              </a:r>
              <a:endParaRPr lang="en-US" altLang="zh-CN" sz="800" dirty="0">
                <a:ea typeface="宋体" panose="02010600030101010101" pitchFamily="2" charset="-122"/>
              </a:endParaRPr>
            </a:p>
          </p:txBody>
        </p:sp>
        <p:sp>
          <p:nvSpPr>
            <p:cNvPr id="46" name="文本框 304">
              <a:extLst>
                <a:ext uri="{FF2B5EF4-FFF2-40B4-BE49-F238E27FC236}">
                  <a16:creationId xmlns:a16="http://schemas.microsoft.com/office/drawing/2014/main" id="{1761BF81-7911-3DF0-2596-0548083FE31C}"/>
                </a:ext>
              </a:extLst>
            </p:cNvPr>
            <p:cNvSpPr txBox="1">
              <a:spLocks noChangeArrowheads="1"/>
            </p:cNvSpPr>
            <p:nvPr/>
          </p:nvSpPr>
          <p:spPr bwMode="auto">
            <a:xfrm>
              <a:off x="1420485" y="7823362"/>
              <a:ext cx="9334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sym typeface="+mn-ea"/>
                </a:rPr>
                <a:t>Others</a:t>
              </a:r>
              <a:endParaRPr lang="en-US" altLang="zh-CN" sz="800" dirty="0">
                <a:ea typeface="宋体" panose="02010600030101010101" pitchFamily="2" charset="-122"/>
              </a:endParaRPr>
            </a:p>
          </p:txBody>
        </p:sp>
      </p:grpSp>
      <p:sp>
        <p:nvSpPr>
          <p:cNvPr id="47" name="文本框 46">
            <a:extLst>
              <a:ext uri="{FF2B5EF4-FFF2-40B4-BE49-F238E27FC236}">
                <a16:creationId xmlns:a16="http://schemas.microsoft.com/office/drawing/2014/main" id="{FEBE0421-D576-5AF5-7F5E-933A20AFC57C}"/>
              </a:ext>
            </a:extLst>
          </p:cNvPr>
          <p:cNvSpPr txBox="1"/>
          <p:nvPr/>
        </p:nvSpPr>
        <p:spPr>
          <a:xfrm>
            <a:off x="-7166" y="6156"/>
            <a:ext cx="1738123"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Supplementary Figure 6</a:t>
            </a:r>
          </a:p>
        </p:txBody>
      </p:sp>
      <p:sp>
        <p:nvSpPr>
          <p:cNvPr id="50" name="文本框 16">
            <a:extLst>
              <a:ext uri="{FF2B5EF4-FFF2-40B4-BE49-F238E27FC236}">
                <a16:creationId xmlns:a16="http://schemas.microsoft.com/office/drawing/2014/main" id="{EB35DE4F-4F9C-38AD-554F-D8435E11A62C}"/>
              </a:ext>
            </a:extLst>
          </p:cNvPr>
          <p:cNvSpPr txBox="1">
            <a:spLocks noChangeArrowheads="1"/>
          </p:cNvSpPr>
          <p:nvPr/>
        </p:nvSpPr>
        <p:spPr bwMode="auto">
          <a:xfrm>
            <a:off x="5266" y="2137881"/>
            <a:ext cx="44608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1000" b="1" dirty="0">
                <a:ea typeface="宋体" panose="02010600030101010101" pitchFamily="2" charset="-122"/>
              </a:rPr>
              <a:t>C</a:t>
            </a:r>
          </a:p>
        </p:txBody>
      </p:sp>
      <p:grpSp>
        <p:nvGrpSpPr>
          <p:cNvPr id="51" name="组合 50">
            <a:extLst>
              <a:ext uri="{FF2B5EF4-FFF2-40B4-BE49-F238E27FC236}">
                <a16:creationId xmlns:a16="http://schemas.microsoft.com/office/drawing/2014/main" id="{8E77D935-A209-81DD-CF75-5141EADAB5CE}"/>
              </a:ext>
            </a:extLst>
          </p:cNvPr>
          <p:cNvGrpSpPr/>
          <p:nvPr/>
        </p:nvGrpSpPr>
        <p:grpSpPr>
          <a:xfrm>
            <a:off x="29664" y="2224803"/>
            <a:ext cx="6905040" cy="1622592"/>
            <a:chOff x="29664" y="5034179"/>
            <a:chExt cx="6905040" cy="1622592"/>
          </a:xfrm>
        </p:grpSpPr>
        <p:sp>
          <p:nvSpPr>
            <p:cNvPr id="52" name="文本框 311">
              <a:extLst>
                <a:ext uri="{FF2B5EF4-FFF2-40B4-BE49-F238E27FC236}">
                  <a16:creationId xmlns:a16="http://schemas.microsoft.com/office/drawing/2014/main" id="{2F3D3CE6-19AB-D8EF-4500-336F38DFD1E7}"/>
                </a:ext>
              </a:extLst>
            </p:cNvPr>
            <p:cNvSpPr txBox="1">
              <a:spLocks noChangeArrowheads="1"/>
            </p:cNvSpPr>
            <p:nvPr/>
          </p:nvSpPr>
          <p:spPr bwMode="auto">
            <a:xfrm>
              <a:off x="1168903" y="5034179"/>
              <a:ext cx="952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zh-CN" altLang="en-US" sz="800">
                  <a:ea typeface="宋体" panose="02010600030101010101" pitchFamily="2" charset="-122"/>
                  <a:sym typeface="+mn-ea"/>
                </a:rPr>
                <a:t>Immune</a:t>
              </a:r>
              <a:r>
                <a:rPr lang="en-US" altLang="zh-CN" sz="800">
                  <a:ea typeface="宋体" panose="02010600030101010101" pitchFamily="2" charset="-122"/>
                  <a:sym typeface="+mn-ea"/>
                </a:rPr>
                <a:t>-</a:t>
              </a:r>
              <a:r>
                <a:rPr lang="zh-CN" altLang="en-US" sz="800">
                  <a:ea typeface="宋体" panose="02010600030101010101" pitchFamily="2" charset="-122"/>
                  <a:sym typeface="+mn-ea"/>
                </a:rPr>
                <a:t>related</a:t>
              </a:r>
              <a:endParaRPr lang="zh-CN" altLang="en-US" sz="800">
                <a:ea typeface="宋体" panose="02010600030101010101" pitchFamily="2" charset="-122"/>
              </a:endParaRPr>
            </a:p>
          </p:txBody>
        </p:sp>
        <p:sp>
          <p:nvSpPr>
            <p:cNvPr id="53" name="文本框 312">
              <a:extLst>
                <a:ext uri="{FF2B5EF4-FFF2-40B4-BE49-F238E27FC236}">
                  <a16:creationId xmlns:a16="http://schemas.microsoft.com/office/drawing/2014/main" id="{5C95A979-F55C-1FB8-A5D2-004246493F5B}"/>
                </a:ext>
              </a:extLst>
            </p:cNvPr>
            <p:cNvSpPr txBox="1">
              <a:spLocks noChangeArrowheads="1"/>
            </p:cNvSpPr>
            <p:nvPr/>
          </p:nvSpPr>
          <p:spPr bwMode="auto">
            <a:xfrm>
              <a:off x="2908009" y="5034179"/>
              <a:ext cx="55403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a:ea typeface="宋体" panose="02010600030101010101" pitchFamily="2" charset="-122"/>
                </a:rPr>
                <a:t>Others</a:t>
              </a:r>
            </a:p>
          </p:txBody>
        </p:sp>
        <p:sp>
          <p:nvSpPr>
            <p:cNvPr id="54" name="文本框 313">
              <a:extLst>
                <a:ext uri="{FF2B5EF4-FFF2-40B4-BE49-F238E27FC236}">
                  <a16:creationId xmlns:a16="http://schemas.microsoft.com/office/drawing/2014/main" id="{A4F2278E-AC23-1AEE-AA79-816404A32D90}"/>
                </a:ext>
              </a:extLst>
            </p:cNvPr>
            <p:cNvSpPr txBox="1">
              <a:spLocks noChangeArrowheads="1"/>
            </p:cNvSpPr>
            <p:nvPr/>
          </p:nvSpPr>
          <p:spPr bwMode="auto">
            <a:xfrm>
              <a:off x="3612066" y="5034179"/>
              <a:ext cx="5524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zh-CN" altLang="en-US" sz="800" dirty="0">
                  <a:ea typeface="宋体" panose="02010600030101010101" pitchFamily="2" charset="-122"/>
                  <a:sym typeface="+mn-ea"/>
                </a:rPr>
                <a:t>Gastric</a:t>
              </a:r>
              <a:endParaRPr lang="en-US" altLang="zh-CN" sz="800" dirty="0">
                <a:ea typeface="宋体" panose="02010600030101010101" pitchFamily="2" charset="-122"/>
              </a:endParaRPr>
            </a:p>
          </p:txBody>
        </p:sp>
        <p:sp>
          <p:nvSpPr>
            <p:cNvPr id="55" name="文本框 314">
              <a:extLst>
                <a:ext uri="{FF2B5EF4-FFF2-40B4-BE49-F238E27FC236}">
                  <a16:creationId xmlns:a16="http://schemas.microsoft.com/office/drawing/2014/main" id="{3ADE82D8-8986-A77E-E832-827599737F64}"/>
                </a:ext>
              </a:extLst>
            </p:cNvPr>
            <p:cNvSpPr txBox="1">
              <a:spLocks noChangeArrowheads="1"/>
            </p:cNvSpPr>
            <p:nvPr/>
          </p:nvSpPr>
          <p:spPr bwMode="auto">
            <a:xfrm>
              <a:off x="4144306" y="5034179"/>
              <a:ext cx="8629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zh-CN" altLang="en-US" sz="800" dirty="0">
                  <a:ea typeface="宋体" panose="02010600030101010101" pitchFamily="2" charset="-122"/>
                  <a:sym typeface="+mn-ea"/>
                </a:rPr>
                <a:t>Small intestine</a:t>
              </a:r>
              <a:endParaRPr lang="en-US" altLang="zh-CN" sz="800" dirty="0">
                <a:ea typeface="宋体" panose="02010600030101010101" pitchFamily="2" charset="-122"/>
              </a:endParaRPr>
            </a:p>
          </p:txBody>
        </p:sp>
        <p:sp>
          <p:nvSpPr>
            <p:cNvPr id="56" name="文本框 315">
              <a:extLst>
                <a:ext uri="{FF2B5EF4-FFF2-40B4-BE49-F238E27FC236}">
                  <a16:creationId xmlns:a16="http://schemas.microsoft.com/office/drawing/2014/main" id="{B66B7BE2-106F-CC48-ADB7-EEA97E97A054}"/>
                </a:ext>
              </a:extLst>
            </p:cNvPr>
            <p:cNvSpPr txBox="1">
              <a:spLocks noChangeArrowheads="1"/>
            </p:cNvSpPr>
            <p:nvPr/>
          </p:nvSpPr>
          <p:spPr bwMode="auto">
            <a:xfrm>
              <a:off x="5159778" y="5034179"/>
              <a:ext cx="9334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dirty="0">
                  <a:ea typeface="宋体" panose="02010600030101010101" pitchFamily="2" charset="-122"/>
                  <a:sym typeface="+mn-ea"/>
                </a:rPr>
                <a:t>Large </a:t>
              </a:r>
              <a:r>
                <a:rPr lang="zh-CN" altLang="en-US" sz="800" dirty="0">
                  <a:ea typeface="宋体" panose="02010600030101010101" pitchFamily="2" charset="-122"/>
                  <a:sym typeface="+mn-ea"/>
                </a:rPr>
                <a:t>intestine</a:t>
              </a:r>
              <a:endParaRPr lang="en-US" altLang="zh-CN" sz="800" dirty="0">
                <a:ea typeface="宋体" panose="02010600030101010101" pitchFamily="2" charset="-122"/>
              </a:endParaRPr>
            </a:p>
          </p:txBody>
        </p:sp>
        <p:sp>
          <p:nvSpPr>
            <p:cNvPr id="57" name="文本框 220">
              <a:extLst>
                <a:ext uri="{FF2B5EF4-FFF2-40B4-BE49-F238E27FC236}">
                  <a16:creationId xmlns:a16="http://schemas.microsoft.com/office/drawing/2014/main" id="{D8A9BA9C-7419-C00D-FCC6-0504233BCD44}"/>
                </a:ext>
              </a:extLst>
            </p:cNvPr>
            <p:cNvSpPr txBox="1">
              <a:spLocks noChangeArrowheads="1"/>
            </p:cNvSpPr>
            <p:nvPr/>
          </p:nvSpPr>
          <p:spPr bwMode="auto">
            <a:xfrm rot="10800000">
              <a:off x="29664" y="5262568"/>
              <a:ext cx="307975"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dirty="0">
                  <a:ea typeface="宋体" panose="02010600030101010101" pitchFamily="2" charset="-122"/>
                </a:rPr>
                <a:t>SHM rate (%)</a:t>
              </a:r>
            </a:p>
          </p:txBody>
        </p:sp>
        <p:sp>
          <p:nvSpPr>
            <p:cNvPr id="58" name="矩形 57">
              <a:extLst>
                <a:ext uri="{FF2B5EF4-FFF2-40B4-BE49-F238E27FC236}">
                  <a16:creationId xmlns:a16="http://schemas.microsoft.com/office/drawing/2014/main" id="{04C035ED-A359-58CC-0181-B7900D4E1F6C}"/>
                </a:ext>
              </a:extLst>
            </p:cNvPr>
            <p:cNvSpPr/>
            <p:nvPr/>
          </p:nvSpPr>
          <p:spPr>
            <a:xfrm>
              <a:off x="471991" y="5189380"/>
              <a:ext cx="2346325" cy="34925"/>
            </a:xfrm>
            <a:prstGeom prst="rect">
              <a:avLst/>
            </a:prstGeom>
            <a:solidFill>
              <a:srgbClr val="FC78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59" name="矩形 58">
              <a:extLst>
                <a:ext uri="{FF2B5EF4-FFF2-40B4-BE49-F238E27FC236}">
                  <a16:creationId xmlns:a16="http://schemas.microsoft.com/office/drawing/2014/main" id="{548FA8DD-DF16-282B-844E-B939515EEA99}"/>
                </a:ext>
              </a:extLst>
            </p:cNvPr>
            <p:cNvSpPr/>
            <p:nvPr/>
          </p:nvSpPr>
          <p:spPr>
            <a:xfrm>
              <a:off x="3553329" y="5189380"/>
              <a:ext cx="669925" cy="34925"/>
            </a:xfrm>
            <a:prstGeom prst="rect">
              <a:avLst/>
            </a:prstGeom>
            <a:solidFill>
              <a:srgbClr val="A1AE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60" name="矩形 59">
              <a:extLst>
                <a:ext uri="{FF2B5EF4-FFF2-40B4-BE49-F238E27FC236}">
                  <a16:creationId xmlns:a16="http://schemas.microsoft.com/office/drawing/2014/main" id="{C97A585B-B89B-ED1D-A6EC-EE5DF62DFB69}"/>
                </a:ext>
              </a:extLst>
            </p:cNvPr>
            <p:cNvSpPr/>
            <p:nvPr/>
          </p:nvSpPr>
          <p:spPr>
            <a:xfrm>
              <a:off x="4245479" y="5189380"/>
              <a:ext cx="661987" cy="34925"/>
            </a:xfrm>
            <a:prstGeom prst="rect">
              <a:avLst/>
            </a:prstGeom>
            <a:solidFill>
              <a:srgbClr val="7A9E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61" name="矩形 60">
              <a:extLst>
                <a:ext uri="{FF2B5EF4-FFF2-40B4-BE49-F238E27FC236}">
                  <a16:creationId xmlns:a16="http://schemas.microsoft.com/office/drawing/2014/main" id="{BA7C3BF8-899A-045F-2A88-9C582BBD1A1D}"/>
                </a:ext>
              </a:extLst>
            </p:cNvPr>
            <p:cNvSpPr/>
            <p:nvPr/>
          </p:nvSpPr>
          <p:spPr>
            <a:xfrm>
              <a:off x="4928103" y="5189380"/>
              <a:ext cx="1396800" cy="34925"/>
            </a:xfrm>
            <a:prstGeom prst="rect">
              <a:avLst/>
            </a:prstGeom>
            <a:solidFill>
              <a:srgbClr val="126F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b="1">
                <a:solidFill>
                  <a:srgbClr val="FFFFFF"/>
                </a:solidFill>
                <a:ea typeface="宋体" panose="02010600030101010101" pitchFamily="2" charset="-122"/>
              </a:endParaRPr>
            </a:p>
          </p:txBody>
        </p:sp>
        <p:sp>
          <p:nvSpPr>
            <p:cNvPr id="62" name="矩形 61">
              <a:extLst>
                <a:ext uri="{FF2B5EF4-FFF2-40B4-BE49-F238E27FC236}">
                  <a16:creationId xmlns:a16="http://schemas.microsoft.com/office/drawing/2014/main" id="{852AFB17-3022-97E7-21AE-802FAA4E69B6}"/>
                </a:ext>
              </a:extLst>
            </p:cNvPr>
            <p:cNvSpPr/>
            <p:nvPr/>
          </p:nvSpPr>
          <p:spPr>
            <a:xfrm>
              <a:off x="2846891" y="5189380"/>
              <a:ext cx="676275" cy="34925"/>
            </a:xfrm>
            <a:prstGeom prst="rect">
              <a:avLst/>
            </a:prstGeom>
            <a:solidFill>
              <a:srgbClr val="98C5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grpSp>
          <p:nvGrpSpPr>
            <p:cNvPr id="63" name="组合 62">
              <a:extLst>
                <a:ext uri="{FF2B5EF4-FFF2-40B4-BE49-F238E27FC236}">
                  <a16:creationId xmlns:a16="http://schemas.microsoft.com/office/drawing/2014/main" id="{5150369D-9069-A4DC-5A20-DA8D2999C11E}"/>
                </a:ext>
              </a:extLst>
            </p:cNvPr>
            <p:cNvGrpSpPr/>
            <p:nvPr/>
          </p:nvGrpSpPr>
          <p:grpSpPr>
            <a:xfrm>
              <a:off x="6391779" y="5385659"/>
              <a:ext cx="542925" cy="852488"/>
              <a:chOff x="6391779" y="4587464"/>
              <a:chExt cx="542925" cy="852488"/>
            </a:xfrm>
          </p:grpSpPr>
          <p:sp>
            <p:nvSpPr>
              <p:cNvPr id="95" name="矩形 94">
                <a:extLst>
                  <a:ext uri="{FF2B5EF4-FFF2-40B4-BE49-F238E27FC236}">
                    <a16:creationId xmlns:a16="http://schemas.microsoft.com/office/drawing/2014/main" id="{D2C43975-E2A5-7E59-5441-3DA830017A59}"/>
                  </a:ext>
                </a:extLst>
              </p:cNvPr>
              <p:cNvSpPr/>
              <p:nvPr/>
            </p:nvSpPr>
            <p:spPr bwMode="auto">
              <a:xfrm>
                <a:off x="6391779" y="4640526"/>
                <a:ext cx="215900" cy="107950"/>
              </a:xfrm>
              <a:prstGeom prst="rect">
                <a:avLst/>
              </a:prstGeom>
              <a:solidFill>
                <a:srgbClr val="7E80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96" name="文本框 353">
                <a:extLst>
                  <a:ext uri="{FF2B5EF4-FFF2-40B4-BE49-F238E27FC236}">
                    <a16:creationId xmlns:a16="http://schemas.microsoft.com/office/drawing/2014/main" id="{3E5472BC-4A02-E04A-29E0-652C7680DE88}"/>
                  </a:ext>
                </a:extLst>
              </p:cNvPr>
              <p:cNvSpPr txBox="1">
                <a:spLocks noChangeArrowheads="1"/>
              </p:cNvSpPr>
              <p:nvPr/>
            </p:nvSpPr>
            <p:spPr bwMode="auto">
              <a:xfrm>
                <a:off x="6553704" y="4587464"/>
                <a:ext cx="381000" cy="21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IgM</a:t>
                </a:r>
              </a:p>
            </p:txBody>
          </p:sp>
          <p:sp>
            <p:nvSpPr>
              <p:cNvPr id="97" name="矩形 96">
                <a:extLst>
                  <a:ext uri="{FF2B5EF4-FFF2-40B4-BE49-F238E27FC236}">
                    <a16:creationId xmlns:a16="http://schemas.microsoft.com/office/drawing/2014/main" id="{38923212-0582-C06A-BF68-0C40021D79A9}"/>
                  </a:ext>
                </a:extLst>
              </p:cNvPr>
              <p:cNvSpPr/>
              <p:nvPr/>
            </p:nvSpPr>
            <p:spPr bwMode="auto">
              <a:xfrm>
                <a:off x="6391779" y="4800129"/>
                <a:ext cx="215900" cy="107950"/>
              </a:xfrm>
              <a:prstGeom prst="rect">
                <a:avLst/>
              </a:prstGeom>
              <a:solidFill>
                <a:srgbClr val="B8935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98" name="文本框 355">
                <a:extLst>
                  <a:ext uri="{FF2B5EF4-FFF2-40B4-BE49-F238E27FC236}">
                    <a16:creationId xmlns:a16="http://schemas.microsoft.com/office/drawing/2014/main" id="{5C864FAF-9CF6-05C0-16AF-413241C4F9E6}"/>
                  </a:ext>
                </a:extLst>
              </p:cNvPr>
              <p:cNvSpPr txBox="1">
                <a:spLocks noChangeArrowheads="1"/>
              </p:cNvSpPr>
              <p:nvPr/>
            </p:nvSpPr>
            <p:spPr bwMode="auto">
              <a:xfrm>
                <a:off x="6553704" y="4747067"/>
                <a:ext cx="381000" cy="21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IgD</a:t>
                </a:r>
              </a:p>
            </p:txBody>
          </p:sp>
          <p:sp>
            <p:nvSpPr>
              <p:cNvPr id="99" name="矩形 98">
                <a:extLst>
                  <a:ext uri="{FF2B5EF4-FFF2-40B4-BE49-F238E27FC236}">
                    <a16:creationId xmlns:a16="http://schemas.microsoft.com/office/drawing/2014/main" id="{D5C5678C-9531-F406-9440-0560AE1102B3}"/>
                  </a:ext>
                </a:extLst>
              </p:cNvPr>
              <p:cNvSpPr/>
              <p:nvPr/>
            </p:nvSpPr>
            <p:spPr bwMode="auto">
              <a:xfrm>
                <a:off x="6391779" y="4959732"/>
                <a:ext cx="215900" cy="107950"/>
              </a:xfrm>
              <a:prstGeom prst="rect">
                <a:avLst/>
              </a:prstGeom>
              <a:solidFill>
                <a:srgbClr val="F0563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100" name="文本框 357">
                <a:extLst>
                  <a:ext uri="{FF2B5EF4-FFF2-40B4-BE49-F238E27FC236}">
                    <a16:creationId xmlns:a16="http://schemas.microsoft.com/office/drawing/2014/main" id="{D17CC537-7B48-ECD8-C096-1E90A933453C}"/>
                  </a:ext>
                </a:extLst>
              </p:cNvPr>
              <p:cNvSpPr txBox="1">
                <a:spLocks noChangeArrowheads="1"/>
              </p:cNvSpPr>
              <p:nvPr/>
            </p:nvSpPr>
            <p:spPr bwMode="auto">
              <a:xfrm>
                <a:off x="6553704" y="4906670"/>
                <a:ext cx="381000" cy="21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IgG</a:t>
                </a:r>
              </a:p>
            </p:txBody>
          </p:sp>
          <p:sp>
            <p:nvSpPr>
              <p:cNvPr id="101" name="矩形 100">
                <a:extLst>
                  <a:ext uri="{FF2B5EF4-FFF2-40B4-BE49-F238E27FC236}">
                    <a16:creationId xmlns:a16="http://schemas.microsoft.com/office/drawing/2014/main" id="{C2D1CAC4-CEB3-8D2E-4323-877A40F48C94}"/>
                  </a:ext>
                </a:extLst>
              </p:cNvPr>
              <p:cNvSpPr/>
              <p:nvPr/>
            </p:nvSpPr>
            <p:spPr bwMode="auto">
              <a:xfrm>
                <a:off x="6391779" y="5119335"/>
                <a:ext cx="215900" cy="107950"/>
              </a:xfrm>
              <a:prstGeom prst="rect">
                <a:avLst/>
              </a:prstGeom>
              <a:solidFill>
                <a:srgbClr val="23ABD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102" name="文本框 359">
                <a:extLst>
                  <a:ext uri="{FF2B5EF4-FFF2-40B4-BE49-F238E27FC236}">
                    <a16:creationId xmlns:a16="http://schemas.microsoft.com/office/drawing/2014/main" id="{A4A6E8F0-E823-91D1-7ED8-26E8242131B8}"/>
                  </a:ext>
                </a:extLst>
              </p:cNvPr>
              <p:cNvSpPr txBox="1">
                <a:spLocks noChangeArrowheads="1"/>
              </p:cNvSpPr>
              <p:nvPr/>
            </p:nvSpPr>
            <p:spPr bwMode="auto">
              <a:xfrm>
                <a:off x="6553704" y="5066273"/>
                <a:ext cx="381000" cy="21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IgA</a:t>
                </a:r>
              </a:p>
            </p:txBody>
          </p:sp>
          <p:sp>
            <p:nvSpPr>
              <p:cNvPr id="103" name="矩形 102">
                <a:extLst>
                  <a:ext uri="{FF2B5EF4-FFF2-40B4-BE49-F238E27FC236}">
                    <a16:creationId xmlns:a16="http://schemas.microsoft.com/office/drawing/2014/main" id="{FA71A7B2-CB18-E2BC-168B-326830A9D1AE}"/>
                  </a:ext>
                </a:extLst>
              </p:cNvPr>
              <p:cNvSpPr/>
              <p:nvPr/>
            </p:nvSpPr>
            <p:spPr bwMode="auto">
              <a:xfrm>
                <a:off x="6391779" y="5278939"/>
                <a:ext cx="215900" cy="107950"/>
              </a:xfrm>
              <a:prstGeom prst="rect">
                <a:avLst/>
              </a:prstGeom>
              <a:solidFill>
                <a:srgbClr val="F8A2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zh-CN" altLang="en-US">
                  <a:solidFill>
                    <a:srgbClr val="FFFFFF"/>
                  </a:solidFill>
                  <a:ea typeface="宋体" panose="02010600030101010101" pitchFamily="2" charset="-122"/>
                </a:endParaRPr>
              </a:p>
            </p:txBody>
          </p:sp>
          <p:sp>
            <p:nvSpPr>
              <p:cNvPr id="104" name="文本框 361">
                <a:extLst>
                  <a:ext uri="{FF2B5EF4-FFF2-40B4-BE49-F238E27FC236}">
                    <a16:creationId xmlns:a16="http://schemas.microsoft.com/office/drawing/2014/main" id="{AA4866E5-AA8A-BBB5-1BFC-48C1BA457759}"/>
                  </a:ext>
                </a:extLst>
              </p:cNvPr>
              <p:cNvSpPr txBox="1">
                <a:spLocks noChangeArrowheads="1"/>
              </p:cNvSpPr>
              <p:nvPr/>
            </p:nvSpPr>
            <p:spPr bwMode="auto">
              <a:xfrm>
                <a:off x="6553704" y="5225877"/>
                <a:ext cx="381000" cy="21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IgE</a:t>
                </a:r>
              </a:p>
            </p:txBody>
          </p:sp>
        </p:grpSp>
        <p:sp>
          <p:nvSpPr>
            <p:cNvPr id="64" name="文本框 26">
              <a:extLst>
                <a:ext uri="{FF2B5EF4-FFF2-40B4-BE49-F238E27FC236}">
                  <a16:creationId xmlns:a16="http://schemas.microsoft.com/office/drawing/2014/main" id="{F69299B9-E327-6497-64A1-3A578C572C70}"/>
                </a:ext>
              </a:extLst>
            </p:cNvPr>
            <p:cNvSpPr txBox="1">
              <a:spLocks noChangeArrowheads="1"/>
            </p:cNvSpPr>
            <p:nvPr/>
          </p:nvSpPr>
          <p:spPr bwMode="auto">
            <a:xfrm rot="13500000">
              <a:off x="372772" y="6148225"/>
              <a:ext cx="252413"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PBMC</a:t>
              </a:r>
            </a:p>
          </p:txBody>
        </p:sp>
        <p:sp>
          <p:nvSpPr>
            <p:cNvPr id="65" name="文本框 29">
              <a:extLst>
                <a:ext uri="{FF2B5EF4-FFF2-40B4-BE49-F238E27FC236}">
                  <a16:creationId xmlns:a16="http://schemas.microsoft.com/office/drawing/2014/main" id="{A706DCC5-8A94-B2D2-D256-533672B6FC73}"/>
                </a:ext>
              </a:extLst>
            </p:cNvPr>
            <p:cNvSpPr txBox="1">
              <a:spLocks noChangeArrowheads="1"/>
            </p:cNvSpPr>
            <p:nvPr/>
          </p:nvSpPr>
          <p:spPr bwMode="auto">
            <a:xfrm rot="13500000">
              <a:off x="491835" y="6101399"/>
              <a:ext cx="25082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sym typeface="+mn-ea"/>
                </a:rPr>
                <a:t>Bone marrow</a:t>
              </a:r>
              <a:endParaRPr lang="en-US" altLang="zh-CN" sz="800">
                <a:ea typeface="宋体" panose="02010600030101010101" pitchFamily="2" charset="-122"/>
              </a:endParaRPr>
            </a:p>
          </p:txBody>
        </p:sp>
        <p:sp>
          <p:nvSpPr>
            <p:cNvPr id="66" name="文本框 30">
              <a:extLst>
                <a:ext uri="{FF2B5EF4-FFF2-40B4-BE49-F238E27FC236}">
                  <a16:creationId xmlns:a16="http://schemas.microsoft.com/office/drawing/2014/main" id="{BA726C7F-5F1C-A687-0CBC-82C85E3D78AF}"/>
                </a:ext>
              </a:extLst>
            </p:cNvPr>
            <p:cNvSpPr txBox="1">
              <a:spLocks noChangeArrowheads="1"/>
            </p:cNvSpPr>
            <p:nvPr/>
          </p:nvSpPr>
          <p:spPr bwMode="auto">
            <a:xfrm rot="13500000">
              <a:off x="1047460" y="6138926"/>
              <a:ext cx="252413"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Thymus</a:t>
              </a:r>
            </a:p>
          </p:txBody>
        </p:sp>
        <p:sp>
          <p:nvSpPr>
            <p:cNvPr id="67" name="文本框 31">
              <a:extLst>
                <a:ext uri="{FF2B5EF4-FFF2-40B4-BE49-F238E27FC236}">
                  <a16:creationId xmlns:a16="http://schemas.microsoft.com/office/drawing/2014/main" id="{AF700E07-7531-4661-E677-D5E89824672A}"/>
                </a:ext>
              </a:extLst>
            </p:cNvPr>
            <p:cNvSpPr txBox="1">
              <a:spLocks noChangeArrowheads="1"/>
            </p:cNvSpPr>
            <p:nvPr/>
          </p:nvSpPr>
          <p:spPr bwMode="auto">
            <a:xfrm rot="13500000">
              <a:off x="827592" y="6145202"/>
              <a:ext cx="252412"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Spleen</a:t>
              </a:r>
            </a:p>
          </p:txBody>
        </p:sp>
        <p:sp>
          <p:nvSpPr>
            <p:cNvPr id="68" name="文本框 40">
              <a:extLst>
                <a:ext uri="{FF2B5EF4-FFF2-40B4-BE49-F238E27FC236}">
                  <a16:creationId xmlns:a16="http://schemas.microsoft.com/office/drawing/2014/main" id="{B65FB1F7-61C3-326D-589C-FE326BE471B6}"/>
                </a:ext>
              </a:extLst>
            </p:cNvPr>
            <p:cNvSpPr txBox="1">
              <a:spLocks noChangeArrowheads="1"/>
            </p:cNvSpPr>
            <p:nvPr/>
          </p:nvSpPr>
          <p:spPr bwMode="auto">
            <a:xfrm rot="13500000">
              <a:off x="1312573" y="6151944"/>
              <a:ext cx="25241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Tonsil</a:t>
              </a:r>
            </a:p>
          </p:txBody>
        </p:sp>
        <p:sp>
          <p:nvSpPr>
            <p:cNvPr id="69" name="文本框 41">
              <a:extLst>
                <a:ext uri="{FF2B5EF4-FFF2-40B4-BE49-F238E27FC236}">
                  <a16:creationId xmlns:a16="http://schemas.microsoft.com/office/drawing/2014/main" id="{2D8CAF58-D0ED-D982-5E5E-66C9ED68EB79}"/>
                </a:ext>
              </a:extLst>
            </p:cNvPr>
            <p:cNvSpPr txBox="1">
              <a:spLocks noChangeArrowheads="1"/>
            </p:cNvSpPr>
            <p:nvPr/>
          </p:nvSpPr>
          <p:spPr bwMode="auto">
            <a:xfrm rot="13500000">
              <a:off x="2034091" y="6161477"/>
              <a:ext cx="252413"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HLN</a:t>
              </a:r>
            </a:p>
          </p:txBody>
        </p:sp>
        <p:sp>
          <p:nvSpPr>
            <p:cNvPr id="70" name="文本框 42">
              <a:extLst>
                <a:ext uri="{FF2B5EF4-FFF2-40B4-BE49-F238E27FC236}">
                  <a16:creationId xmlns:a16="http://schemas.microsoft.com/office/drawing/2014/main" id="{12F511C1-D8CC-A380-0BD5-74FD808E076F}"/>
                </a:ext>
              </a:extLst>
            </p:cNvPr>
            <p:cNvSpPr txBox="1">
              <a:spLocks noChangeArrowheads="1"/>
            </p:cNvSpPr>
            <p:nvPr/>
          </p:nvSpPr>
          <p:spPr bwMode="auto">
            <a:xfrm rot="13500000">
              <a:off x="2514309" y="6168219"/>
              <a:ext cx="2524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ILN</a:t>
              </a:r>
            </a:p>
          </p:txBody>
        </p:sp>
        <p:sp>
          <p:nvSpPr>
            <p:cNvPr id="71" name="文本框 43">
              <a:extLst>
                <a:ext uri="{FF2B5EF4-FFF2-40B4-BE49-F238E27FC236}">
                  <a16:creationId xmlns:a16="http://schemas.microsoft.com/office/drawing/2014/main" id="{C94695B6-6C41-81C1-F212-A17526927C39}"/>
                </a:ext>
              </a:extLst>
            </p:cNvPr>
            <p:cNvSpPr txBox="1">
              <a:spLocks noChangeArrowheads="1"/>
            </p:cNvSpPr>
            <p:nvPr/>
          </p:nvSpPr>
          <p:spPr bwMode="auto">
            <a:xfrm rot="13500000">
              <a:off x="2268247" y="6159849"/>
              <a:ext cx="2524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MLN</a:t>
              </a:r>
            </a:p>
          </p:txBody>
        </p:sp>
        <p:sp>
          <p:nvSpPr>
            <p:cNvPr id="72" name="文本框 44">
              <a:extLst>
                <a:ext uri="{FF2B5EF4-FFF2-40B4-BE49-F238E27FC236}">
                  <a16:creationId xmlns:a16="http://schemas.microsoft.com/office/drawing/2014/main" id="{5C993896-9B27-4F29-019D-47043FED4AA9}"/>
                </a:ext>
              </a:extLst>
            </p:cNvPr>
            <p:cNvSpPr txBox="1">
              <a:spLocks noChangeArrowheads="1"/>
            </p:cNvSpPr>
            <p:nvPr/>
          </p:nvSpPr>
          <p:spPr bwMode="auto">
            <a:xfrm rot="13500000">
              <a:off x="1570541" y="6162407"/>
              <a:ext cx="2524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SLN</a:t>
              </a:r>
            </a:p>
          </p:txBody>
        </p:sp>
        <p:sp>
          <p:nvSpPr>
            <p:cNvPr id="73" name="文本框 45">
              <a:extLst>
                <a:ext uri="{FF2B5EF4-FFF2-40B4-BE49-F238E27FC236}">
                  <a16:creationId xmlns:a16="http://schemas.microsoft.com/office/drawing/2014/main" id="{763DAF03-D4E0-6FC0-716A-C1C1D6CB7006}"/>
                </a:ext>
              </a:extLst>
            </p:cNvPr>
            <p:cNvSpPr txBox="1">
              <a:spLocks noChangeArrowheads="1"/>
            </p:cNvSpPr>
            <p:nvPr/>
          </p:nvSpPr>
          <p:spPr bwMode="auto">
            <a:xfrm rot="13500000">
              <a:off x="1802317" y="6162406"/>
              <a:ext cx="25241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ALN</a:t>
              </a:r>
            </a:p>
          </p:txBody>
        </p:sp>
        <p:sp>
          <p:nvSpPr>
            <p:cNvPr id="74" name="文本框 46">
              <a:extLst>
                <a:ext uri="{FF2B5EF4-FFF2-40B4-BE49-F238E27FC236}">
                  <a16:creationId xmlns:a16="http://schemas.microsoft.com/office/drawing/2014/main" id="{BDC3683B-860E-363C-9909-AAEDDA01E8B1}"/>
                </a:ext>
              </a:extLst>
            </p:cNvPr>
            <p:cNvSpPr txBox="1">
              <a:spLocks noChangeArrowheads="1"/>
            </p:cNvSpPr>
            <p:nvPr/>
          </p:nvSpPr>
          <p:spPr bwMode="auto">
            <a:xfrm rot="13500000">
              <a:off x="2713541" y="6158823"/>
              <a:ext cx="25082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Liver</a:t>
              </a:r>
            </a:p>
          </p:txBody>
        </p:sp>
        <p:sp>
          <p:nvSpPr>
            <p:cNvPr id="75" name="文本框 47">
              <a:extLst>
                <a:ext uri="{FF2B5EF4-FFF2-40B4-BE49-F238E27FC236}">
                  <a16:creationId xmlns:a16="http://schemas.microsoft.com/office/drawing/2014/main" id="{C22E2E77-A142-0778-C3AE-A34538D44DA5}"/>
                </a:ext>
              </a:extLst>
            </p:cNvPr>
            <p:cNvSpPr txBox="1">
              <a:spLocks noChangeArrowheads="1"/>
            </p:cNvSpPr>
            <p:nvPr/>
          </p:nvSpPr>
          <p:spPr bwMode="auto">
            <a:xfrm rot="13500000">
              <a:off x="2845303" y="6115445"/>
              <a:ext cx="252413"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Gallbladder</a:t>
              </a:r>
            </a:p>
          </p:txBody>
        </p:sp>
        <p:sp>
          <p:nvSpPr>
            <p:cNvPr id="76" name="文本框 48">
              <a:extLst>
                <a:ext uri="{FF2B5EF4-FFF2-40B4-BE49-F238E27FC236}">
                  <a16:creationId xmlns:a16="http://schemas.microsoft.com/office/drawing/2014/main" id="{D40EC5E3-9F59-79F9-732C-A3B2FF91B5C4}"/>
                </a:ext>
              </a:extLst>
            </p:cNvPr>
            <p:cNvSpPr txBox="1">
              <a:spLocks noChangeArrowheads="1"/>
            </p:cNvSpPr>
            <p:nvPr/>
          </p:nvSpPr>
          <p:spPr bwMode="auto">
            <a:xfrm rot="13500000">
              <a:off x="3057234" y="6104053"/>
              <a:ext cx="252413"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Parotid gland</a:t>
              </a:r>
            </a:p>
          </p:txBody>
        </p:sp>
        <p:sp>
          <p:nvSpPr>
            <p:cNvPr id="77" name="文本框 49">
              <a:extLst>
                <a:ext uri="{FF2B5EF4-FFF2-40B4-BE49-F238E27FC236}">
                  <a16:creationId xmlns:a16="http://schemas.microsoft.com/office/drawing/2014/main" id="{F3EF0BAF-55AF-1E31-A9FE-87EE3C872F64}"/>
                </a:ext>
              </a:extLst>
            </p:cNvPr>
            <p:cNvSpPr txBox="1">
              <a:spLocks noChangeArrowheads="1"/>
            </p:cNvSpPr>
            <p:nvPr/>
          </p:nvSpPr>
          <p:spPr bwMode="auto">
            <a:xfrm rot="13500000">
              <a:off x="3287422" y="6099868"/>
              <a:ext cx="2524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Gastric cardia</a:t>
              </a:r>
            </a:p>
          </p:txBody>
        </p:sp>
        <p:sp>
          <p:nvSpPr>
            <p:cNvPr id="78" name="文本框 50">
              <a:extLst>
                <a:ext uri="{FF2B5EF4-FFF2-40B4-BE49-F238E27FC236}">
                  <a16:creationId xmlns:a16="http://schemas.microsoft.com/office/drawing/2014/main" id="{542A8AB4-D2D2-3AA9-D296-403CA01D0156}"/>
                </a:ext>
              </a:extLst>
            </p:cNvPr>
            <p:cNvSpPr txBox="1">
              <a:spLocks noChangeArrowheads="1"/>
            </p:cNvSpPr>
            <p:nvPr/>
          </p:nvSpPr>
          <p:spPr bwMode="auto">
            <a:xfrm rot="13500000">
              <a:off x="3541422" y="6108238"/>
              <a:ext cx="25241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Gastric body</a:t>
              </a:r>
            </a:p>
          </p:txBody>
        </p:sp>
        <p:sp>
          <p:nvSpPr>
            <p:cNvPr id="79" name="文本框 51">
              <a:extLst>
                <a:ext uri="{FF2B5EF4-FFF2-40B4-BE49-F238E27FC236}">
                  <a16:creationId xmlns:a16="http://schemas.microsoft.com/office/drawing/2014/main" id="{EE41962D-EA0B-FCBA-4787-059BC4DAC459}"/>
                </a:ext>
              </a:extLst>
            </p:cNvPr>
            <p:cNvSpPr txBox="1">
              <a:spLocks noChangeArrowheads="1"/>
            </p:cNvSpPr>
            <p:nvPr/>
          </p:nvSpPr>
          <p:spPr bwMode="auto">
            <a:xfrm rot="13500000">
              <a:off x="3739861" y="6092429"/>
              <a:ext cx="252412"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Gastric pylorus</a:t>
              </a:r>
            </a:p>
          </p:txBody>
        </p:sp>
        <p:sp>
          <p:nvSpPr>
            <p:cNvPr id="80" name="文本框 52">
              <a:extLst>
                <a:ext uri="{FF2B5EF4-FFF2-40B4-BE49-F238E27FC236}">
                  <a16:creationId xmlns:a16="http://schemas.microsoft.com/office/drawing/2014/main" id="{053EDA74-DA3F-E9F4-080F-20AFAD345AF8}"/>
                </a:ext>
              </a:extLst>
            </p:cNvPr>
            <p:cNvSpPr txBox="1">
              <a:spLocks noChangeArrowheads="1"/>
            </p:cNvSpPr>
            <p:nvPr/>
          </p:nvSpPr>
          <p:spPr bwMode="auto">
            <a:xfrm rot="13500000">
              <a:off x="4032753" y="6118699"/>
              <a:ext cx="252413"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Duodenum</a:t>
              </a:r>
            </a:p>
          </p:txBody>
        </p:sp>
        <p:sp>
          <p:nvSpPr>
            <p:cNvPr id="81" name="文本框 53">
              <a:extLst>
                <a:ext uri="{FF2B5EF4-FFF2-40B4-BE49-F238E27FC236}">
                  <a16:creationId xmlns:a16="http://schemas.microsoft.com/office/drawing/2014/main" id="{E2B35CCC-E343-6BD6-021C-176D79C8300D}"/>
                </a:ext>
              </a:extLst>
            </p:cNvPr>
            <p:cNvSpPr txBox="1">
              <a:spLocks noChangeArrowheads="1"/>
            </p:cNvSpPr>
            <p:nvPr/>
          </p:nvSpPr>
          <p:spPr bwMode="auto">
            <a:xfrm rot="13500000">
              <a:off x="4301836" y="6135206"/>
              <a:ext cx="2524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Jejunum</a:t>
              </a:r>
            </a:p>
          </p:txBody>
        </p:sp>
        <p:sp>
          <p:nvSpPr>
            <p:cNvPr id="82" name="文本框 54">
              <a:extLst>
                <a:ext uri="{FF2B5EF4-FFF2-40B4-BE49-F238E27FC236}">
                  <a16:creationId xmlns:a16="http://schemas.microsoft.com/office/drawing/2014/main" id="{D4D4F0EB-8A97-057B-2FED-4745F8337752}"/>
                </a:ext>
              </a:extLst>
            </p:cNvPr>
            <p:cNvSpPr txBox="1">
              <a:spLocks noChangeArrowheads="1"/>
            </p:cNvSpPr>
            <p:nvPr/>
          </p:nvSpPr>
          <p:spPr bwMode="auto">
            <a:xfrm rot="13500000">
              <a:off x="4580441" y="6154638"/>
              <a:ext cx="25082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Ileum</a:t>
              </a:r>
            </a:p>
          </p:txBody>
        </p:sp>
        <p:sp>
          <p:nvSpPr>
            <p:cNvPr id="83" name="文本框 55">
              <a:extLst>
                <a:ext uri="{FF2B5EF4-FFF2-40B4-BE49-F238E27FC236}">
                  <a16:creationId xmlns:a16="http://schemas.microsoft.com/office/drawing/2014/main" id="{A115B1F8-BC1E-CC36-9DA4-89D4E59C0D62}"/>
                </a:ext>
              </a:extLst>
            </p:cNvPr>
            <p:cNvSpPr txBox="1">
              <a:spLocks noChangeArrowheads="1"/>
            </p:cNvSpPr>
            <p:nvPr/>
          </p:nvSpPr>
          <p:spPr bwMode="auto">
            <a:xfrm rot="13500000">
              <a:off x="4789991" y="6143944"/>
              <a:ext cx="2508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Cecum</a:t>
              </a:r>
            </a:p>
          </p:txBody>
        </p:sp>
        <p:sp>
          <p:nvSpPr>
            <p:cNvPr id="84" name="文本框 56">
              <a:extLst>
                <a:ext uri="{FF2B5EF4-FFF2-40B4-BE49-F238E27FC236}">
                  <a16:creationId xmlns:a16="http://schemas.microsoft.com/office/drawing/2014/main" id="{5E13AFB8-D5CE-AA2B-8D80-BF0DF6FB94A6}"/>
                </a:ext>
              </a:extLst>
            </p:cNvPr>
            <p:cNvSpPr txBox="1">
              <a:spLocks noChangeArrowheads="1"/>
            </p:cNvSpPr>
            <p:nvPr/>
          </p:nvSpPr>
          <p:spPr bwMode="auto">
            <a:xfrm rot="13500000">
              <a:off x="4886035" y="6082200"/>
              <a:ext cx="252413"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Ascending colon</a:t>
              </a:r>
            </a:p>
          </p:txBody>
        </p:sp>
        <p:sp>
          <p:nvSpPr>
            <p:cNvPr id="85" name="文本框 57">
              <a:extLst>
                <a:ext uri="{FF2B5EF4-FFF2-40B4-BE49-F238E27FC236}">
                  <a16:creationId xmlns:a16="http://schemas.microsoft.com/office/drawing/2014/main" id="{76AD9C16-F783-B901-1D2E-A2AA8A62AF0D}"/>
                </a:ext>
              </a:extLst>
            </p:cNvPr>
            <p:cNvSpPr txBox="1">
              <a:spLocks noChangeArrowheads="1"/>
            </p:cNvSpPr>
            <p:nvPr/>
          </p:nvSpPr>
          <p:spPr bwMode="auto">
            <a:xfrm rot="13500000">
              <a:off x="5110666" y="6076988"/>
              <a:ext cx="25082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dirty="0">
                  <a:ea typeface="宋体" panose="02010600030101010101" pitchFamily="2" charset="-122"/>
                </a:rPr>
                <a:t>Transverse colon</a:t>
              </a:r>
            </a:p>
          </p:txBody>
        </p:sp>
        <p:sp>
          <p:nvSpPr>
            <p:cNvPr id="86" name="文本框 58">
              <a:extLst>
                <a:ext uri="{FF2B5EF4-FFF2-40B4-BE49-F238E27FC236}">
                  <a16:creationId xmlns:a16="http://schemas.microsoft.com/office/drawing/2014/main" id="{A205DA00-F7DC-845B-8C5C-6E6AA707125D}"/>
                </a:ext>
              </a:extLst>
            </p:cNvPr>
            <p:cNvSpPr txBox="1">
              <a:spLocks noChangeArrowheads="1"/>
            </p:cNvSpPr>
            <p:nvPr/>
          </p:nvSpPr>
          <p:spPr bwMode="auto">
            <a:xfrm rot="13500000">
              <a:off x="5327359" y="6073365"/>
              <a:ext cx="25241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Descending colon</a:t>
              </a:r>
            </a:p>
          </p:txBody>
        </p:sp>
        <p:sp>
          <p:nvSpPr>
            <p:cNvPr id="87" name="文本框 59">
              <a:extLst>
                <a:ext uri="{FF2B5EF4-FFF2-40B4-BE49-F238E27FC236}">
                  <a16:creationId xmlns:a16="http://schemas.microsoft.com/office/drawing/2014/main" id="{517D5F10-F7B4-7963-5450-6EE0C9226498}"/>
                </a:ext>
              </a:extLst>
            </p:cNvPr>
            <p:cNvSpPr txBox="1">
              <a:spLocks noChangeArrowheads="1"/>
            </p:cNvSpPr>
            <p:nvPr/>
          </p:nvSpPr>
          <p:spPr bwMode="auto">
            <a:xfrm rot="13500000">
              <a:off x="5632160" y="6097680"/>
              <a:ext cx="250825"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Sigmoid colon</a:t>
              </a:r>
            </a:p>
          </p:txBody>
        </p:sp>
        <p:sp>
          <p:nvSpPr>
            <p:cNvPr id="88" name="文本框 60">
              <a:extLst>
                <a:ext uri="{FF2B5EF4-FFF2-40B4-BE49-F238E27FC236}">
                  <a16:creationId xmlns:a16="http://schemas.microsoft.com/office/drawing/2014/main" id="{23CD6DC9-D8CA-231F-22AE-3CD98CD06622}"/>
                </a:ext>
              </a:extLst>
            </p:cNvPr>
            <p:cNvSpPr txBox="1">
              <a:spLocks noChangeArrowheads="1"/>
            </p:cNvSpPr>
            <p:nvPr/>
          </p:nvSpPr>
          <p:spPr bwMode="auto">
            <a:xfrm rot="13260000">
              <a:off x="5966329" y="6144760"/>
              <a:ext cx="252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800">
                  <a:ea typeface="宋体" panose="02010600030101010101" pitchFamily="2" charset="-122"/>
                </a:rPr>
                <a:t>Rectum</a:t>
              </a:r>
            </a:p>
          </p:txBody>
        </p:sp>
        <p:sp>
          <p:nvSpPr>
            <p:cNvPr id="89" name="文本框 215">
              <a:extLst>
                <a:ext uri="{FF2B5EF4-FFF2-40B4-BE49-F238E27FC236}">
                  <a16:creationId xmlns:a16="http://schemas.microsoft.com/office/drawing/2014/main" id="{EE19716A-EF71-F779-447E-9F0168375FC0}"/>
                </a:ext>
              </a:extLst>
            </p:cNvPr>
            <p:cNvSpPr txBox="1">
              <a:spLocks noChangeArrowheads="1"/>
            </p:cNvSpPr>
            <p:nvPr/>
          </p:nvSpPr>
          <p:spPr bwMode="auto">
            <a:xfrm>
              <a:off x="167975" y="5376259"/>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15</a:t>
              </a:r>
            </a:p>
          </p:txBody>
        </p:sp>
        <p:sp>
          <p:nvSpPr>
            <p:cNvPr id="90" name="文本框 215">
              <a:extLst>
                <a:ext uri="{FF2B5EF4-FFF2-40B4-BE49-F238E27FC236}">
                  <a16:creationId xmlns:a16="http://schemas.microsoft.com/office/drawing/2014/main" id="{DC26332D-B5AB-761B-22C6-A9C407AEF820}"/>
                </a:ext>
              </a:extLst>
            </p:cNvPr>
            <p:cNvSpPr txBox="1">
              <a:spLocks noChangeArrowheads="1"/>
            </p:cNvSpPr>
            <p:nvPr/>
          </p:nvSpPr>
          <p:spPr bwMode="auto">
            <a:xfrm>
              <a:off x="167975" y="5611937"/>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10</a:t>
              </a:r>
            </a:p>
          </p:txBody>
        </p:sp>
        <p:sp>
          <p:nvSpPr>
            <p:cNvPr id="91" name="文本框 215">
              <a:extLst>
                <a:ext uri="{FF2B5EF4-FFF2-40B4-BE49-F238E27FC236}">
                  <a16:creationId xmlns:a16="http://schemas.microsoft.com/office/drawing/2014/main" id="{886717A5-7085-A2DA-BC59-D4CB52CDAA50}"/>
                </a:ext>
              </a:extLst>
            </p:cNvPr>
            <p:cNvSpPr txBox="1">
              <a:spLocks noChangeArrowheads="1"/>
            </p:cNvSpPr>
            <p:nvPr/>
          </p:nvSpPr>
          <p:spPr bwMode="auto">
            <a:xfrm>
              <a:off x="167975" y="5847615"/>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5</a:t>
              </a:r>
            </a:p>
          </p:txBody>
        </p:sp>
        <p:sp>
          <p:nvSpPr>
            <p:cNvPr id="92" name="文本框 215">
              <a:extLst>
                <a:ext uri="{FF2B5EF4-FFF2-40B4-BE49-F238E27FC236}">
                  <a16:creationId xmlns:a16="http://schemas.microsoft.com/office/drawing/2014/main" id="{89786DA7-3363-A7BE-A3FB-AAA8505BB10D}"/>
                </a:ext>
              </a:extLst>
            </p:cNvPr>
            <p:cNvSpPr txBox="1">
              <a:spLocks noChangeArrowheads="1"/>
            </p:cNvSpPr>
            <p:nvPr/>
          </p:nvSpPr>
          <p:spPr bwMode="auto">
            <a:xfrm>
              <a:off x="167975" y="5140581"/>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20</a:t>
              </a:r>
            </a:p>
          </p:txBody>
        </p:sp>
        <p:sp>
          <p:nvSpPr>
            <p:cNvPr id="93" name="文本框 215">
              <a:extLst>
                <a:ext uri="{FF2B5EF4-FFF2-40B4-BE49-F238E27FC236}">
                  <a16:creationId xmlns:a16="http://schemas.microsoft.com/office/drawing/2014/main" id="{6623D285-3D1A-4710-13BC-F6F5E24FA542}"/>
                </a:ext>
              </a:extLst>
            </p:cNvPr>
            <p:cNvSpPr txBox="1">
              <a:spLocks noChangeArrowheads="1"/>
            </p:cNvSpPr>
            <p:nvPr/>
          </p:nvSpPr>
          <p:spPr bwMode="auto">
            <a:xfrm>
              <a:off x="167975" y="6083294"/>
              <a:ext cx="306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dirty="0">
                  <a:ea typeface="宋体" panose="02010600030101010101" pitchFamily="2" charset="-122"/>
                </a:rPr>
                <a:t>0</a:t>
              </a:r>
            </a:p>
          </p:txBody>
        </p:sp>
        <p:pic>
          <p:nvPicPr>
            <p:cNvPr id="94" name="图片 93" descr="图表, 条形图&#10;&#10;描述已自动生成">
              <a:extLst>
                <a:ext uri="{FF2B5EF4-FFF2-40B4-BE49-F238E27FC236}">
                  <a16:creationId xmlns:a16="http://schemas.microsoft.com/office/drawing/2014/main" id="{2FED4B39-2820-8320-C63F-8E45343C22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800" y="5151600"/>
              <a:ext cx="6080772" cy="1179578"/>
            </a:xfrm>
            <a:prstGeom prst="rect">
              <a:avLst/>
            </a:prstGeom>
          </p:spPr>
        </p:pic>
      </p:grpSp>
      <p:sp>
        <p:nvSpPr>
          <p:cNvPr id="108" name="文本框 100">
            <a:extLst>
              <a:ext uri="{FF2B5EF4-FFF2-40B4-BE49-F238E27FC236}">
                <a16:creationId xmlns:a16="http://schemas.microsoft.com/office/drawing/2014/main" id="{F42989F3-A1B0-A073-9B9D-B9D71B01E5DB}"/>
              </a:ext>
            </a:extLst>
          </p:cNvPr>
          <p:cNvSpPr txBox="1">
            <a:spLocks noChangeArrowheads="1"/>
          </p:cNvSpPr>
          <p:nvPr/>
        </p:nvSpPr>
        <p:spPr bwMode="auto">
          <a:xfrm>
            <a:off x="5266" y="4186234"/>
            <a:ext cx="4460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1000" b="1" dirty="0">
                <a:ea typeface="宋体" panose="02010600030101010101" pitchFamily="2" charset="-122"/>
              </a:rPr>
              <a:t>D</a:t>
            </a:r>
          </a:p>
        </p:txBody>
      </p:sp>
      <p:sp>
        <p:nvSpPr>
          <p:cNvPr id="109" name="文本框 100">
            <a:extLst>
              <a:ext uri="{FF2B5EF4-FFF2-40B4-BE49-F238E27FC236}">
                <a16:creationId xmlns:a16="http://schemas.microsoft.com/office/drawing/2014/main" id="{7220161B-2B68-1621-A682-0AA8E448DB0D}"/>
              </a:ext>
            </a:extLst>
          </p:cNvPr>
          <p:cNvSpPr txBox="1">
            <a:spLocks noChangeArrowheads="1"/>
          </p:cNvSpPr>
          <p:nvPr/>
        </p:nvSpPr>
        <p:spPr bwMode="auto">
          <a:xfrm>
            <a:off x="2583239" y="4186234"/>
            <a:ext cx="4460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CN" sz="1000" b="1" dirty="0">
                <a:ea typeface="宋体" panose="02010600030101010101" pitchFamily="2" charset="-122"/>
              </a:rPr>
              <a:t>E</a:t>
            </a:r>
          </a:p>
        </p:txBody>
      </p:sp>
      <p:sp>
        <p:nvSpPr>
          <p:cNvPr id="118" name="文本框 117">
            <a:extLst>
              <a:ext uri="{FF2B5EF4-FFF2-40B4-BE49-F238E27FC236}">
                <a16:creationId xmlns:a16="http://schemas.microsoft.com/office/drawing/2014/main" id="{AD0ED6A5-88F7-0FB5-A8AE-9E3B5E8597B5}"/>
              </a:ext>
            </a:extLst>
          </p:cNvPr>
          <p:cNvSpPr txBox="1"/>
          <p:nvPr/>
        </p:nvSpPr>
        <p:spPr>
          <a:xfrm>
            <a:off x="4084284" y="4420170"/>
            <a:ext cx="2615048" cy="2308324"/>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US" altLang="zh-CN" sz="800" b="1" dirty="0">
                <a:ea typeface="宋体" panose="02010600030101010101" pitchFamily="2" charset="-122"/>
              </a:rPr>
              <a:t>Supplementary Figure 6. Somatic hypermutation rate of BCR repertoires, related to Figure 6</a:t>
            </a:r>
          </a:p>
          <a:p>
            <a:pPr algn="just"/>
            <a:r>
              <a:rPr lang="en-US" altLang="zh-CN" sz="800" dirty="0">
                <a:ea typeface="宋体" panose="02010600030101010101" pitchFamily="2" charset="-122"/>
              </a:rPr>
              <a:t>(A and B) The isotype-specific SHM rate distribution of all clones (A) and public clones (B) for different tissue groups (color codes shown below). </a:t>
            </a:r>
          </a:p>
          <a:p>
            <a:pPr algn="just"/>
            <a:r>
              <a:rPr lang="en-US" altLang="zh-CN" sz="800" dirty="0">
                <a:ea typeface="宋体" panose="02010600030101010101" pitchFamily="2" charset="-122"/>
              </a:rPr>
              <a:t>(C) The isotype-specific SHM rate distributions for each tissue. Isotypes are color-coded as shown to the right. Tissue groups are indicated on the top. </a:t>
            </a:r>
          </a:p>
          <a:p>
            <a:pPr algn="just"/>
            <a:r>
              <a:rPr lang="en-US" altLang="zh-CN" sz="800" dirty="0">
                <a:ea typeface="宋体" panose="02010600030101010101" pitchFamily="2" charset="-122"/>
              </a:rPr>
              <a:t>(D) The distribution of clones shared among </a:t>
            </a:r>
            <a:r>
              <a:rPr lang="en-US" altLang="zh-CN" sz="800" dirty="0" err="1">
                <a:ea typeface="宋体" panose="02010600030101010101" pitchFamily="2" charset="-122"/>
              </a:rPr>
              <a:t>IgMD</a:t>
            </a:r>
            <a:r>
              <a:rPr lang="en-US" altLang="zh-CN" sz="800" dirty="0">
                <a:ea typeface="宋体" panose="02010600030101010101" pitchFamily="2" charset="-122"/>
              </a:rPr>
              <a:t> and switched isotypes for individual specific clones. The dots connected with lines indicate clones shared in different isotypes labeled to the left. The bar chart to the left showing the total number of clones in each isotype and the bar chart on the top indicating the clone numbers for different combinations of isotypes. </a:t>
            </a:r>
          </a:p>
          <a:p>
            <a:pPr algn="just"/>
            <a:r>
              <a:rPr lang="en-US" altLang="zh-CN" sz="800" dirty="0">
                <a:ea typeface="宋体" panose="02010600030101010101" pitchFamily="2" charset="-122"/>
              </a:rPr>
              <a:t>(E) Bar chart showing the percentage of known clones collected in RAPID of inter-tissue shared (light blue) and tissue-specific (gray) public clones.</a:t>
            </a:r>
          </a:p>
        </p:txBody>
      </p:sp>
      <p:grpSp>
        <p:nvGrpSpPr>
          <p:cNvPr id="145" name="组合 144">
            <a:extLst>
              <a:ext uri="{FF2B5EF4-FFF2-40B4-BE49-F238E27FC236}">
                <a16:creationId xmlns:a16="http://schemas.microsoft.com/office/drawing/2014/main" id="{659C0D57-4D0C-3468-0200-5DDAA658A4CC}"/>
              </a:ext>
            </a:extLst>
          </p:cNvPr>
          <p:cNvGrpSpPr/>
          <p:nvPr/>
        </p:nvGrpSpPr>
        <p:grpSpPr>
          <a:xfrm>
            <a:off x="320183" y="4310544"/>
            <a:ext cx="2246948" cy="2510088"/>
            <a:chOff x="663083" y="4167669"/>
            <a:chExt cx="2246948" cy="2510088"/>
          </a:xfrm>
        </p:grpSpPr>
        <p:grpSp>
          <p:nvGrpSpPr>
            <p:cNvPr id="3" name="组合 2">
              <a:extLst>
                <a:ext uri="{FF2B5EF4-FFF2-40B4-BE49-F238E27FC236}">
                  <a16:creationId xmlns:a16="http://schemas.microsoft.com/office/drawing/2014/main" id="{B7B2F767-3DBD-13C7-7DEC-A08B313B5FB3}"/>
                </a:ext>
              </a:extLst>
            </p:cNvPr>
            <p:cNvGrpSpPr/>
            <p:nvPr/>
          </p:nvGrpSpPr>
          <p:grpSpPr>
            <a:xfrm>
              <a:off x="994021" y="4167669"/>
              <a:ext cx="1916010" cy="2282957"/>
              <a:chOff x="1165475" y="4167669"/>
              <a:chExt cx="1916010" cy="2282957"/>
            </a:xfrm>
          </p:grpSpPr>
          <p:pic>
            <p:nvPicPr>
              <p:cNvPr id="123" name="图片 122">
                <a:extLst>
                  <a:ext uri="{FF2B5EF4-FFF2-40B4-BE49-F238E27FC236}">
                    <a16:creationId xmlns:a16="http://schemas.microsoft.com/office/drawing/2014/main" id="{9844B5A9-36EE-CFA9-2CF1-652642B1090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1452" r="1"/>
              <a:stretch/>
            </p:blipFill>
            <p:spPr>
              <a:xfrm>
                <a:off x="1591415" y="4167669"/>
                <a:ext cx="1490070" cy="2282957"/>
              </a:xfrm>
              <a:prstGeom prst="rect">
                <a:avLst/>
              </a:prstGeom>
            </p:spPr>
          </p:pic>
          <p:sp>
            <p:nvSpPr>
              <p:cNvPr id="2" name="文本框 1">
                <a:extLst>
                  <a:ext uri="{FF2B5EF4-FFF2-40B4-BE49-F238E27FC236}">
                    <a16:creationId xmlns:a16="http://schemas.microsoft.com/office/drawing/2014/main" id="{C1E2B7C3-927C-CE26-538F-8C39FBBFCCCC}"/>
                  </a:ext>
                </a:extLst>
              </p:cNvPr>
              <p:cNvSpPr txBox="1"/>
              <p:nvPr/>
            </p:nvSpPr>
            <p:spPr>
              <a:xfrm>
                <a:off x="1294028" y="4391023"/>
                <a:ext cx="360273"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1.5</a:t>
                </a:r>
                <a:endParaRPr lang="zh-CN" altLang="en-US" sz="800" dirty="0">
                  <a:latin typeface="Arial" panose="020B0604020202020204" pitchFamily="34" charset="0"/>
                  <a:cs typeface="Arial" panose="020B0604020202020204" pitchFamily="34" charset="0"/>
                </a:endParaRPr>
              </a:p>
            </p:txBody>
          </p:sp>
          <p:sp>
            <p:nvSpPr>
              <p:cNvPr id="119" name="文本框 118">
                <a:extLst>
                  <a:ext uri="{FF2B5EF4-FFF2-40B4-BE49-F238E27FC236}">
                    <a16:creationId xmlns:a16="http://schemas.microsoft.com/office/drawing/2014/main" id="{94B73A20-6793-9368-099D-15CC9B38B996}"/>
                  </a:ext>
                </a:extLst>
              </p:cNvPr>
              <p:cNvSpPr txBox="1"/>
              <p:nvPr/>
            </p:nvSpPr>
            <p:spPr>
              <a:xfrm>
                <a:off x="1294028" y="4680900"/>
                <a:ext cx="360273"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1.0</a:t>
                </a:r>
                <a:endParaRPr lang="zh-CN" altLang="en-US" sz="800" dirty="0">
                  <a:latin typeface="Arial" panose="020B0604020202020204" pitchFamily="34" charset="0"/>
                  <a:cs typeface="Arial" panose="020B0604020202020204" pitchFamily="34" charset="0"/>
                </a:endParaRPr>
              </a:p>
            </p:txBody>
          </p:sp>
          <p:sp>
            <p:nvSpPr>
              <p:cNvPr id="120" name="文本框 119">
                <a:extLst>
                  <a:ext uri="{FF2B5EF4-FFF2-40B4-BE49-F238E27FC236}">
                    <a16:creationId xmlns:a16="http://schemas.microsoft.com/office/drawing/2014/main" id="{08E13D42-2254-286B-6196-187EAEE10E78}"/>
                  </a:ext>
                </a:extLst>
              </p:cNvPr>
              <p:cNvSpPr txBox="1"/>
              <p:nvPr/>
            </p:nvSpPr>
            <p:spPr>
              <a:xfrm>
                <a:off x="1294028" y="4970777"/>
                <a:ext cx="360273"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0.5</a:t>
                </a:r>
                <a:endParaRPr lang="zh-CN" altLang="en-US" sz="800" dirty="0">
                  <a:latin typeface="Arial" panose="020B0604020202020204" pitchFamily="34" charset="0"/>
                  <a:cs typeface="Arial" panose="020B0604020202020204" pitchFamily="34" charset="0"/>
                </a:endParaRPr>
              </a:p>
            </p:txBody>
          </p:sp>
          <p:sp>
            <p:nvSpPr>
              <p:cNvPr id="121" name="文本框 120">
                <a:extLst>
                  <a:ext uri="{FF2B5EF4-FFF2-40B4-BE49-F238E27FC236}">
                    <a16:creationId xmlns:a16="http://schemas.microsoft.com/office/drawing/2014/main" id="{F4C105DC-F215-61D1-D0E9-886ADB56B304}"/>
                  </a:ext>
                </a:extLst>
              </p:cNvPr>
              <p:cNvSpPr txBox="1"/>
              <p:nvPr/>
            </p:nvSpPr>
            <p:spPr>
              <a:xfrm>
                <a:off x="1294028" y="5261643"/>
                <a:ext cx="360273"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a:t>
                </a:r>
                <a:endParaRPr lang="zh-CN" altLang="en-US" sz="800" dirty="0">
                  <a:latin typeface="Arial" panose="020B0604020202020204" pitchFamily="34" charset="0"/>
                  <a:cs typeface="Arial" panose="020B0604020202020204" pitchFamily="34" charset="0"/>
                </a:endParaRPr>
              </a:p>
            </p:txBody>
          </p:sp>
          <p:sp>
            <p:nvSpPr>
              <p:cNvPr id="122" name="文本框 121">
                <a:extLst>
                  <a:ext uri="{FF2B5EF4-FFF2-40B4-BE49-F238E27FC236}">
                    <a16:creationId xmlns:a16="http://schemas.microsoft.com/office/drawing/2014/main" id="{62DAFCAF-4A96-9835-E5F1-1E87D4B9F5AB}"/>
                  </a:ext>
                </a:extLst>
              </p:cNvPr>
              <p:cNvSpPr txBox="1"/>
              <p:nvPr/>
            </p:nvSpPr>
            <p:spPr>
              <a:xfrm>
                <a:off x="1183372" y="5432478"/>
                <a:ext cx="47093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IgE</a:t>
                </a:r>
                <a:endParaRPr lang="zh-CN" altLang="en-US" sz="800" dirty="0">
                  <a:latin typeface="Arial" panose="020B0604020202020204" pitchFamily="34" charset="0"/>
                  <a:cs typeface="Arial" panose="020B0604020202020204" pitchFamily="34" charset="0"/>
                </a:endParaRPr>
              </a:p>
            </p:txBody>
          </p:sp>
          <p:sp>
            <p:nvSpPr>
              <p:cNvPr id="125" name="文本框 124">
                <a:extLst>
                  <a:ext uri="{FF2B5EF4-FFF2-40B4-BE49-F238E27FC236}">
                    <a16:creationId xmlns:a16="http://schemas.microsoft.com/office/drawing/2014/main" id="{1E8CB720-EEC6-A4A7-193D-B2D6270FBE94}"/>
                  </a:ext>
                </a:extLst>
              </p:cNvPr>
              <p:cNvSpPr txBox="1"/>
              <p:nvPr/>
            </p:nvSpPr>
            <p:spPr>
              <a:xfrm>
                <a:off x="1183372" y="5612446"/>
                <a:ext cx="47093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IgG</a:t>
                </a:r>
                <a:endParaRPr lang="zh-CN" altLang="en-US" sz="800" dirty="0">
                  <a:latin typeface="Arial" panose="020B0604020202020204" pitchFamily="34" charset="0"/>
                  <a:cs typeface="Arial" panose="020B0604020202020204" pitchFamily="34" charset="0"/>
                </a:endParaRPr>
              </a:p>
            </p:txBody>
          </p:sp>
          <p:sp>
            <p:nvSpPr>
              <p:cNvPr id="126" name="文本框 125">
                <a:extLst>
                  <a:ext uri="{FF2B5EF4-FFF2-40B4-BE49-F238E27FC236}">
                    <a16:creationId xmlns:a16="http://schemas.microsoft.com/office/drawing/2014/main" id="{47C61C71-8974-C223-9D83-0692C95D1618}"/>
                  </a:ext>
                </a:extLst>
              </p:cNvPr>
              <p:cNvSpPr txBox="1"/>
              <p:nvPr/>
            </p:nvSpPr>
            <p:spPr>
              <a:xfrm>
                <a:off x="1183372" y="5764846"/>
                <a:ext cx="47093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IgA</a:t>
                </a:r>
                <a:endParaRPr lang="zh-CN" altLang="en-US" sz="800" dirty="0">
                  <a:latin typeface="Arial" panose="020B0604020202020204" pitchFamily="34" charset="0"/>
                  <a:cs typeface="Arial" panose="020B0604020202020204" pitchFamily="34" charset="0"/>
                </a:endParaRPr>
              </a:p>
            </p:txBody>
          </p:sp>
          <p:sp>
            <p:nvSpPr>
              <p:cNvPr id="127" name="文本框 126">
                <a:extLst>
                  <a:ext uri="{FF2B5EF4-FFF2-40B4-BE49-F238E27FC236}">
                    <a16:creationId xmlns:a16="http://schemas.microsoft.com/office/drawing/2014/main" id="{45D75CF0-59CB-BAA1-A3CD-B20D79F4300F}"/>
                  </a:ext>
                </a:extLst>
              </p:cNvPr>
              <p:cNvSpPr txBox="1"/>
              <p:nvPr/>
            </p:nvSpPr>
            <p:spPr>
              <a:xfrm>
                <a:off x="1183372" y="5960037"/>
                <a:ext cx="47093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IgMD</a:t>
                </a:r>
                <a:endParaRPr lang="zh-CN" altLang="en-US" sz="800" dirty="0">
                  <a:latin typeface="Arial" panose="020B0604020202020204" pitchFamily="34" charset="0"/>
                  <a:cs typeface="Arial" panose="020B0604020202020204" pitchFamily="34" charset="0"/>
                </a:endParaRPr>
              </a:p>
            </p:txBody>
          </p:sp>
          <p:sp>
            <p:nvSpPr>
              <p:cNvPr id="110" name="文本框 220">
                <a:extLst>
                  <a:ext uri="{FF2B5EF4-FFF2-40B4-BE49-F238E27FC236}">
                    <a16:creationId xmlns:a16="http://schemas.microsoft.com/office/drawing/2014/main" id="{95544269-1725-5206-8DB3-B4169FD05F5E}"/>
                  </a:ext>
                </a:extLst>
              </p:cNvPr>
              <p:cNvSpPr txBox="1">
                <a:spLocks noChangeArrowheads="1"/>
              </p:cNvSpPr>
              <p:nvPr/>
            </p:nvSpPr>
            <p:spPr bwMode="auto">
              <a:xfrm rot="10800000">
                <a:off x="1165475" y="4334625"/>
                <a:ext cx="307777" cy="92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dirty="0">
                    <a:ea typeface="宋体" panose="02010600030101010101" pitchFamily="2" charset="-122"/>
                  </a:rPr>
                  <a:t># Clones (× 10</a:t>
                </a:r>
                <a:r>
                  <a:rPr lang="en-US" altLang="zh-CN" sz="800" b="1" baseline="30000" dirty="0">
                    <a:ea typeface="宋体" panose="02010600030101010101" pitchFamily="2" charset="-122"/>
                  </a:rPr>
                  <a:t>4</a:t>
                </a:r>
                <a:r>
                  <a:rPr lang="en-US" altLang="zh-CN" sz="800" b="1" dirty="0">
                    <a:ea typeface="宋体" panose="02010600030101010101" pitchFamily="2" charset="-122"/>
                  </a:rPr>
                  <a:t>)</a:t>
                </a:r>
              </a:p>
            </p:txBody>
          </p:sp>
        </p:grpSp>
        <p:pic>
          <p:nvPicPr>
            <p:cNvPr id="105" name="图片 104">
              <a:extLst>
                <a:ext uri="{FF2B5EF4-FFF2-40B4-BE49-F238E27FC236}">
                  <a16:creationId xmlns:a16="http://schemas.microsoft.com/office/drawing/2014/main" id="{CF9FFDBE-ABBF-D7E6-86A0-CDA50EAACDCB}"/>
                </a:ext>
              </a:extLst>
            </p:cNvPr>
            <p:cNvPicPr>
              <a:picLocks noChangeAspect="1"/>
            </p:cNvPicPr>
            <p:nvPr/>
          </p:nvPicPr>
          <p:blipFill>
            <a:blip r:embed="rId6"/>
            <a:stretch>
              <a:fillRect/>
            </a:stretch>
          </p:blipFill>
          <p:spPr>
            <a:xfrm>
              <a:off x="721204" y="5455396"/>
              <a:ext cx="407705" cy="774000"/>
            </a:xfrm>
            <a:prstGeom prst="rect">
              <a:avLst/>
            </a:prstGeom>
          </p:spPr>
        </p:pic>
        <p:sp>
          <p:nvSpPr>
            <p:cNvPr id="138" name="文本框 220">
              <a:extLst>
                <a:ext uri="{FF2B5EF4-FFF2-40B4-BE49-F238E27FC236}">
                  <a16:creationId xmlns:a16="http://schemas.microsoft.com/office/drawing/2014/main" id="{9CFA8F60-5F7E-7075-9258-3C91012051DE}"/>
                </a:ext>
              </a:extLst>
            </p:cNvPr>
            <p:cNvSpPr txBox="1">
              <a:spLocks noChangeArrowheads="1"/>
            </p:cNvSpPr>
            <p:nvPr/>
          </p:nvSpPr>
          <p:spPr bwMode="auto">
            <a:xfrm rot="16200000">
              <a:off x="724667" y="6185286"/>
              <a:ext cx="430887" cy="55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dirty="0">
                  <a:ea typeface="宋体" panose="02010600030101010101" pitchFamily="2" charset="-122"/>
                </a:rPr>
                <a:t># Clones </a:t>
              </a:r>
            </a:p>
            <a:p>
              <a:pPr algn="ctr" eaLnBrk="1" hangingPunct="1"/>
              <a:r>
                <a:rPr lang="en-US" altLang="zh-CN" sz="800" b="1" dirty="0">
                  <a:ea typeface="宋体" panose="02010600030101010101" pitchFamily="2" charset="-122"/>
                </a:rPr>
                <a:t>(× 10</a:t>
              </a:r>
              <a:r>
                <a:rPr lang="en-US" altLang="zh-CN" sz="800" b="1" baseline="30000" dirty="0">
                  <a:ea typeface="宋体" panose="02010600030101010101" pitchFamily="2" charset="-122"/>
                </a:rPr>
                <a:t>4</a:t>
              </a:r>
              <a:r>
                <a:rPr lang="en-US" altLang="zh-CN" sz="800" b="1" dirty="0">
                  <a:ea typeface="宋体" panose="02010600030101010101" pitchFamily="2" charset="-122"/>
                </a:rPr>
                <a:t>)</a:t>
              </a:r>
            </a:p>
          </p:txBody>
        </p:sp>
        <p:sp>
          <p:nvSpPr>
            <p:cNvPr id="140" name="文本框 139">
              <a:extLst>
                <a:ext uri="{FF2B5EF4-FFF2-40B4-BE49-F238E27FC236}">
                  <a16:creationId xmlns:a16="http://schemas.microsoft.com/office/drawing/2014/main" id="{E7E44E63-D06A-1067-99F7-C257C5FAC3BC}"/>
                </a:ext>
              </a:extLst>
            </p:cNvPr>
            <p:cNvSpPr txBox="1"/>
            <p:nvPr/>
          </p:nvSpPr>
          <p:spPr>
            <a:xfrm>
              <a:off x="742213" y="6170601"/>
              <a:ext cx="331932"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2.5</a:t>
              </a:r>
              <a:endParaRPr lang="zh-CN" altLang="en-US" sz="800" dirty="0">
                <a:latin typeface="Arial" panose="020B0604020202020204" pitchFamily="34" charset="0"/>
                <a:cs typeface="Arial" panose="020B0604020202020204" pitchFamily="34" charset="0"/>
              </a:endParaRPr>
            </a:p>
          </p:txBody>
        </p:sp>
        <p:sp>
          <p:nvSpPr>
            <p:cNvPr id="141" name="文本框 140">
              <a:extLst>
                <a:ext uri="{FF2B5EF4-FFF2-40B4-BE49-F238E27FC236}">
                  <a16:creationId xmlns:a16="http://schemas.microsoft.com/office/drawing/2014/main" id="{F34A0C9A-77E5-00C4-ED07-1485EC98B6BD}"/>
                </a:ext>
              </a:extLst>
            </p:cNvPr>
            <p:cNvSpPr txBox="1"/>
            <p:nvPr/>
          </p:nvSpPr>
          <p:spPr>
            <a:xfrm>
              <a:off x="972953" y="6170601"/>
              <a:ext cx="298315" cy="215444"/>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0</a:t>
              </a:r>
              <a:endParaRPr lang="zh-CN" altLang="en-US" sz="800" dirty="0">
                <a:latin typeface="Arial" panose="020B0604020202020204" pitchFamily="34" charset="0"/>
                <a:cs typeface="Arial" panose="020B0604020202020204" pitchFamily="34" charset="0"/>
              </a:endParaRPr>
            </a:p>
          </p:txBody>
        </p:sp>
      </p:grpSp>
      <p:grpSp>
        <p:nvGrpSpPr>
          <p:cNvPr id="49" name="组合 48">
            <a:extLst>
              <a:ext uri="{FF2B5EF4-FFF2-40B4-BE49-F238E27FC236}">
                <a16:creationId xmlns:a16="http://schemas.microsoft.com/office/drawing/2014/main" id="{9B8C7495-3B9D-25D2-F10F-07E166246634}"/>
              </a:ext>
            </a:extLst>
          </p:cNvPr>
          <p:cNvGrpSpPr/>
          <p:nvPr/>
        </p:nvGrpSpPr>
        <p:grpSpPr>
          <a:xfrm>
            <a:off x="2645473" y="4230000"/>
            <a:ext cx="1414722" cy="2360518"/>
            <a:chOff x="5012103" y="4230000"/>
            <a:chExt cx="1414722" cy="2360518"/>
          </a:xfrm>
        </p:grpSpPr>
        <p:grpSp>
          <p:nvGrpSpPr>
            <p:cNvPr id="111" name="组合 110"/>
            <p:cNvGrpSpPr/>
            <p:nvPr/>
          </p:nvGrpSpPr>
          <p:grpSpPr>
            <a:xfrm>
              <a:off x="5012103" y="4230000"/>
              <a:ext cx="1414722" cy="2360518"/>
              <a:chOff x="5012103" y="4230000"/>
              <a:chExt cx="1414722" cy="2360518"/>
            </a:xfrm>
          </p:grpSpPr>
          <p:sp>
            <p:nvSpPr>
              <p:cNvPr id="144" name="文本框 220">
                <a:extLst>
                  <a:ext uri="{FF2B5EF4-FFF2-40B4-BE49-F238E27FC236}">
                    <a16:creationId xmlns:a16="http://schemas.microsoft.com/office/drawing/2014/main" id="{5615792C-7CC5-9663-89C9-BD3E9051F8AC}"/>
                  </a:ext>
                </a:extLst>
              </p:cNvPr>
              <p:cNvSpPr txBox="1">
                <a:spLocks noChangeArrowheads="1"/>
              </p:cNvSpPr>
              <p:nvPr/>
            </p:nvSpPr>
            <p:spPr bwMode="auto">
              <a:xfrm rot="10800000">
                <a:off x="5601657" y="5947273"/>
                <a:ext cx="430887" cy="64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b="1" dirty="0">
                    <a:ea typeface="宋体" panose="02010600030101010101" pitchFamily="2" charset="-122"/>
                  </a:rPr>
                  <a:t>Inter-tissue shared</a:t>
                </a:r>
              </a:p>
            </p:txBody>
          </p:sp>
          <p:sp>
            <p:nvSpPr>
              <p:cNvPr id="147" name="文本框 220">
                <a:extLst>
                  <a:ext uri="{FF2B5EF4-FFF2-40B4-BE49-F238E27FC236}">
                    <a16:creationId xmlns:a16="http://schemas.microsoft.com/office/drawing/2014/main" id="{5615792C-7CC5-9663-89C9-BD3E9051F8AC}"/>
                  </a:ext>
                </a:extLst>
              </p:cNvPr>
              <p:cNvSpPr txBox="1">
                <a:spLocks noChangeArrowheads="1"/>
              </p:cNvSpPr>
              <p:nvPr/>
            </p:nvSpPr>
            <p:spPr bwMode="auto">
              <a:xfrm rot="10800000">
                <a:off x="5912714" y="5947273"/>
                <a:ext cx="430887" cy="64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zh-CN" sz="800" b="1" dirty="0">
                    <a:ea typeface="宋体" panose="02010600030101010101" pitchFamily="2" charset="-122"/>
                  </a:rPr>
                  <a:t>Tissue specific</a:t>
                </a:r>
              </a:p>
            </p:txBody>
          </p:sp>
          <p:pic>
            <p:nvPicPr>
              <p:cNvPr id="107" name="图片 106"/>
              <p:cNvPicPr>
                <a:picLocks noChangeAspect="1"/>
              </p:cNvPicPr>
              <p:nvPr/>
            </p:nvPicPr>
            <p:blipFill>
              <a:blip r:embed="rId7"/>
              <a:stretch>
                <a:fillRect/>
              </a:stretch>
            </p:blipFill>
            <p:spPr>
              <a:xfrm>
                <a:off x="5464800" y="4230000"/>
                <a:ext cx="962025" cy="1866900"/>
              </a:xfrm>
              <a:prstGeom prst="rect">
                <a:avLst/>
              </a:prstGeom>
            </p:spPr>
          </p:pic>
          <p:sp>
            <p:nvSpPr>
              <p:cNvPr id="148" name="文本框 147">
                <a:extLst>
                  <a:ext uri="{FF2B5EF4-FFF2-40B4-BE49-F238E27FC236}">
                    <a16:creationId xmlns:a16="http://schemas.microsoft.com/office/drawing/2014/main" id="{825B3AF1-D5D5-0FB9-6562-A82A6A3E5EF7}"/>
                  </a:ext>
                </a:extLst>
              </p:cNvPr>
              <p:cNvSpPr txBox="1"/>
              <p:nvPr/>
            </p:nvSpPr>
            <p:spPr>
              <a:xfrm>
                <a:off x="5146659" y="4384388"/>
                <a:ext cx="47093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0.5</a:t>
                </a:r>
                <a:endParaRPr lang="zh-CN" altLang="en-US" sz="800" dirty="0">
                  <a:latin typeface="Arial" panose="020B0604020202020204" pitchFamily="34" charset="0"/>
                  <a:cs typeface="Arial" panose="020B0604020202020204" pitchFamily="34" charset="0"/>
                </a:endParaRPr>
              </a:p>
            </p:txBody>
          </p:sp>
          <p:sp>
            <p:nvSpPr>
              <p:cNvPr id="149" name="文本框 148">
                <a:extLst>
                  <a:ext uri="{FF2B5EF4-FFF2-40B4-BE49-F238E27FC236}">
                    <a16:creationId xmlns:a16="http://schemas.microsoft.com/office/drawing/2014/main" id="{825B3AF1-D5D5-0FB9-6562-A82A6A3E5EF7}"/>
                  </a:ext>
                </a:extLst>
              </p:cNvPr>
              <p:cNvSpPr txBox="1"/>
              <p:nvPr/>
            </p:nvSpPr>
            <p:spPr>
              <a:xfrm>
                <a:off x="5146659" y="4672349"/>
                <a:ext cx="47093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0.4</a:t>
                </a:r>
                <a:endParaRPr lang="zh-CN" altLang="en-US" sz="800" dirty="0">
                  <a:latin typeface="Arial" panose="020B0604020202020204" pitchFamily="34" charset="0"/>
                  <a:cs typeface="Arial" panose="020B0604020202020204" pitchFamily="34" charset="0"/>
                </a:endParaRPr>
              </a:p>
            </p:txBody>
          </p:sp>
          <p:sp>
            <p:nvSpPr>
              <p:cNvPr id="150" name="文本框 149">
                <a:extLst>
                  <a:ext uri="{FF2B5EF4-FFF2-40B4-BE49-F238E27FC236}">
                    <a16:creationId xmlns:a16="http://schemas.microsoft.com/office/drawing/2014/main" id="{825B3AF1-D5D5-0FB9-6562-A82A6A3E5EF7}"/>
                  </a:ext>
                </a:extLst>
              </p:cNvPr>
              <p:cNvSpPr txBox="1"/>
              <p:nvPr/>
            </p:nvSpPr>
            <p:spPr>
              <a:xfrm>
                <a:off x="5146659" y="4960310"/>
                <a:ext cx="47093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0.3</a:t>
                </a:r>
                <a:endParaRPr lang="zh-CN" altLang="en-US" sz="800" dirty="0">
                  <a:latin typeface="Arial" panose="020B0604020202020204" pitchFamily="34" charset="0"/>
                  <a:cs typeface="Arial" panose="020B0604020202020204" pitchFamily="34" charset="0"/>
                </a:endParaRPr>
              </a:p>
            </p:txBody>
          </p:sp>
          <p:sp>
            <p:nvSpPr>
              <p:cNvPr id="151" name="文本框 150">
                <a:extLst>
                  <a:ext uri="{FF2B5EF4-FFF2-40B4-BE49-F238E27FC236}">
                    <a16:creationId xmlns:a16="http://schemas.microsoft.com/office/drawing/2014/main" id="{825B3AF1-D5D5-0FB9-6562-A82A6A3E5EF7}"/>
                  </a:ext>
                </a:extLst>
              </p:cNvPr>
              <p:cNvSpPr txBox="1"/>
              <p:nvPr/>
            </p:nvSpPr>
            <p:spPr>
              <a:xfrm>
                <a:off x="5146659" y="5248271"/>
                <a:ext cx="47093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0.2</a:t>
                </a:r>
                <a:endParaRPr lang="zh-CN" altLang="en-US" sz="800" dirty="0">
                  <a:latin typeface="Arial" panose="020B0604020202020204" pitchFamily="34" charset="0"/>
                  <a:cs typeface="Arial" panose="020B0604020202020204" pitchFamily="34" charset="0"/>
                </a:endParaRPr>
              </a:p>
            </p:txBody>
          </p:sp>
          <p:sp>
            <p:nvSpPr>
              <p:cNvPr id="152" name="文本框 151">
                <a:extLst>
                  <a:ext uri="{FF2B5EF4-FFF2-40B4-BE49-F238E27FC236}">
                    <a16:creationId xmlns:a16="http://schemas.microsoft.com/office/drawing/2014/main" id="{825B3AF1-D5D5-0FB9-6562-A82A6A3E5EF7}"/>
                  </a:ext>
                </a:extLst>
              </p:cNvPr>
              <p:cNvSpPr txBox="1"/>
              <p:nvPr/>
            </p:nvSpPr>
            <p:spPr>
              <a:xfrm>
                <a:off x="5146659" y="5536232"/>
                <a:ext cx="47093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0.1</a:t>
                </a:r>
                <a:endParaRPr lang="zh-CN" altLang="en-US" sz="800" dirty="0">
                  <a:latin typeface="Arial" panose="020B0604020202020204" pitchFamily="34" charset="0"/>
                  <a:cs typeface="Arial" panose="020B0604020202020204" pitchFamily="34" charset="0"/>
                </a:endParaRPr>
              </a:p>
            </p:txBody>
          </p:sp>
          <p:sp>
            <p:nvSpPr>
              <p:cNvPr id="153" name="文本框 152">
                <a:extLst>
                  <a:ext uri="{FF2B5EF4-FFF2-40B4-BE49-F238E27FC236}">
                    <a16:creationId xmlns:a16="http://schemas.microsoft.com/office/drawing/2014/main" id="{825B3AF1-D5D5-0FB9-6562-A82A6A3E5EF7}"/>
                  </a:ext>
                </a:extLst>
              </p:cNvPr>
              <p:cNvSpPr txBox="1"/>
              <p:nvPr/>
            </p:nvSpPr>
            <p:spPr>
              <a:xfrm>
                <a:off x="5146659" y="5824192"/>
                <a:ext cx="470930" cy="215444"/>
              </a:xfrm>
              <a:prstGeom prst="rect">
                <a:avLst/>
              </a:prstGeom>
              <a:noFill/>
            </p:spPr>
            <p:txBody>
              <a:bodyPr wrap="square" rtlCol="0">
                <a:spAutoFit/>
              </a:bodyPr>
              <a:lstStyle/>
              <a:p>
                <a:pPr algn="r"/>
                <a:r>
                  <a:rPr lang="en-US" altLang="zh-CN" sz="800" dirty="0">
                    <a:latin typeface="Arial" panose="020B0604020202020204" pitchFamily="34" charset="0"/>
                    <a:cs typeface="Arial" panose="020B0604020202020204" pitchFamily="34" charset="0"/>
                  </a:rPr>
                  <a:t>0</a:t>
                </a:r>
                <a:endParaRPr lang="zh-CN" altLang="en-US" sz="800" dirty="0">
                  <a:latin typeface="Arial" panose="020B0604020202020204" pitchFamily="34" charset="0"/>
                  <a:cs typeface="Arial" panose="020B0604020202020204" pitchFamily="34" charset="0"/>
                </a:endParaRPr>
              </a:p>
            </p:txBody>
          </p:sp>
          <p:sp>
            <p:nvSpPr>
              <p:cNvPr id="154" name="文本框 220">
                <a:extLst>
                  <a:ext uri="{FF2B5EF4-FFF2-40B4-BE49-F238E27FC236}">
                    <a16:creationId xmlns:a16="http://schemas.microsoft.com/office/drawing/2014/main" id="{8C7D7D5C-27DA-3CDF-C549-6ACB22F09DF4}"/>
                  </a:ext>
                </a:extLst>
              </p:cNvPr>
              <p:cNvSpPr txBox="1">
                <a:spLocks noChangeArrowheads="1"/>
              </p:cNvSpPr>
              <p:nvPr/>
            </p:nvSpPr>
            <p:spPr bwMode="auto">
              <a:xfrm rot="10800000">
                <a:off x="5012103" y="4607181"/>
                <a:ext cx="430887" cy="1332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b="1" dirty="0">
                    <a:ea typeface="宋体" panose="02010600030101010101" pitchFamily="2" charset="-122"/>
                  </a:rPr>
                  <a:t>Percentage of known clones in RAPID (%)</a:t>
                </a:r>
              </a:p>
            </p:txBody>
          </p:sp>
        </p:grpSp>
        <p:sp>
          <p:nvSpPr>
            <p:cNvPr id="156" name="文本框 220">
              <a:extLst>
                <a:ext uri="{FF2B5EF4-FFF2-40B4-BE49-F238E27FC236}">
                  <a16:creationId xmlns:a16="http://schemas.microsoft.com/office/drawing/2014/main" id="{297514AA-EE18-266D-B900-0D56887D611D}"/>
                </a:ext>
              </a:extLst>
            </p:cNvPr>
            <p:cNvSpPr txBox="1">
              <a:spLocks noChangeArrowheads="1"/>
            </p:cNvSpPr>
            <p:nvPr/>
          </p:nvSpPr>
          <p:spPr bwMode="auto">
            <a:xfrm rot="16200000">
              <a:off x="5647871" y="4370920"/>
              <a:ext cx="307777" cy="552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dirty="0">
                  <a:ea typeface="宋体" panose="02010600030101010101" pitchFamily="2" charset="-122"/>
                </a:rPr>
                <a:t>0.43%</a:t>
              </a:r>
            </a:p>
          </p:txBody>
        </p:sp>
        <p:sp>
          <p:nvSpPr>
            <p:cNvPr id="157" name="文本框 220">
              <a:extLst>
                <a:ext uri="{FF2B5EF4-FFF2-40B4-BE49-F238E27FC236}">
                  <a16:creationId xmlns:a16="http://schemas.microsoft.com/office/drawing/2014/main" id="{7FD35219-2C9E-D4A0-605D-9C0C1C5D5314}"/>
                </a:ext>
              </a:extLst>
            </p:cNvPr>
            <p:cNvSpPr txBox="1">
              <a:spLocks noChangeArrowheads="1"/>
            </p:cNvSpPr>
            <p:nvPr/>
          </p:nvSpPr>
          <p:spPr bwMode="auto">
            <a:xfrm rot="16200000">
              <a:off x="5966317" y="4945119"/>
              <a:ext cx="307777" cy="552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zh-CN" sz="800" dirty="0">
                  <a:ea typeface="宋体" panose="02010600030101010101" pitchFamily="2" charset="-122"/>
                </a:rPr>
                <a:t>0.24%</a:t>
              </a:r>
            </a:p>
          </p:txBody>
        </p:sp>
      </p:grpSp>
    </p:spTree>
    <p:extLst>
      <p:ext uri="{BB962C8B-B14F-4D97-AF65-F5344CB8AC3E}">
        <p14:creationId xmlns:p14="http://schemas.microsoft.com/office/powerpoint/2010/main" val="56029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50693</TotalTime>
  <Words>1789</Words>
  <Application>Microsoft Office PowerPoint</Application>
  <PresentationFormat>A4 纸张(210x297 毫米)</PresentationFormat>
  <Paragraphs>828</Paragraphs>
  <Slides>7</Slides>
  <Notes>0</Notes>
  <HiddenSlides>0</HiddenSlides>
  <MMClips>0</MMClips>
  <ScaleCrop>false</ScaleCrop>
  <HeadingPairs>
    <vt:vector size="8" baseType="variant">
      <vt:variant>
        <vt:lpstr>已用的字体</vt:lpstr>
      </vt:variant>
      <vt:variant>
        <vt:i4>4</vt:i4>
      </vt:variant>
      <vt:variant>
        <vt:lpstr>主题</vt:lpstr>
      </vt:variant>
      <vt:variant>
        <vt:i4>1</vt:i4>
      </vt:variant>
      <vt:variant>
        <vt:lpstr>嵌入 OLE 服务器</vt:lpstr>
      </vt:variant>
      <vt:variant>
        <vt:i4>1</vt:i4>
      </vt:variant>
      <vt:variant>
        <vt:lpstr>幻灯片标题</vt:lpstr>
      </vt:variant>
      <vt:variant>
        <vt:i4>7</vt:i4>
      </vt:variant>
    </vt:vector>
  </HeadingPairs>
  <TitlesOfParts>
    <vt:vector size="13" baseType="lpstr">
      <vt:lpstr>宋体</vt:lpstr>
      <vt:lpstr>Arial</vt:lpstr>
      <vt:lpstr>Calibri</vt:lpstr>
      <vt:lpstr>Calibri Light</vt:lpstr>
      <vt:lpstr>Office 主题​​</vt:lpstr>
      <vt:lpstr>Prism 7</vt:lpstr>
      <vt:lpstr>Supplementary figures</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zhu yan</dc:creator>
  <cp:lastModifiedBy>zhu yan</cp:lastModifiedBy>
  <cp:revision>1624</cp:revision>
  <dcterms:created xsi:type="dcterms:W3CDTF">2021-11-30T06:54:17Z</dcterms:created>
  <dcterms:modified xsi:type="dcterms:W3CDTF">2022-06-15T01:35:26Z</dcterms:modified>
</cp:coreProperties>
</file>