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 varScale="1">
        <p:scale>
          <a:sx n="36" d="100"/>
          <a:sy n="36" d="100"/>
        </p:scale>
        <p:origin x="225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松澤 宏和" userId="e4d37479015256f9" providerId="LiveId" clId="{7E0DBEA3-84F5-4596-B19D-0D814952CE35}"/>
    <pc:docChg chg="custSel modSld">
      <pc:chgData name="松澤 宏和" userId="e4d37479015256f9" providerId="LiveId" clId="{7E0DBEA3-84F5-4596-B19D-0D814952CE35}" dt="2019-11-12T11:41:34.235" v="6" actId="20577"/>
      <pc:docMkLst>
        <pc:docMk/>
      </pc:docMkLst>
      <pc:sldChg chg="modSp">
        <pc:chgData name="松澤 宏和" userId="e4d37479015256f9" providerId="LiveId" clId="{7E0DBEA3-84F5-4596-B19D-0D814952CE35}" dt="2019-11-12T11:41:34.235" v="6" actId="20577"/>
        <pc:sldMkLst>
          <pc:docMk/>
          <pc:sldMk cId="239119990" sldId="262"/>
        </pc:sldMkLst>
        <pc:graphicFrameChg chg="modGraphic">
          <ac:chgData name="松澤 宏和" userId="e4d37479015256f9" providerId="LiveId" clId="{7E0DBEA3-84F5-4596-B19D-0D814952CE35}" dt="2019-11-12T11:41:34.235" v="6" actId="20577"/>
          <ac:graphicFrameMkLst>
            <pc:docMk/>
            <pc:sldMk cId="239119990" sldId="262"/>
            <ac:graphicFrameMk id="5" creationId="{9BBEEC3B-5F80-468F-97BF-90E31876319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00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8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97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65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34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80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37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1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15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71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2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98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D328AE-D203-4456-B714-C9D1FE96E891}"/>
              </a:ext>
            </a:extLst>
          </p:cNvPr>
          <p:cNvSpPr txBox="1"/>
          <p:nvPr/>
        </p:nvSpPr>
        <p:spPr>
          <a:xfrm>
            <a:off x="680936" y="525294"/>
            <a:ext cx="933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BBEEC3B-5F80-468F-97BF-90E318763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88304"/>
              </p:ext>
            </p:extLst>
          </p:nvPr>
        </p:nvGraphicFramePr>
        <p:xfrm>
          <a:off x="443462" y="1359977"/>
          <a:ext cx="11305075" cy="67680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1438">
                  <a:extLst>
                    <a:ext uri="{9D8B030D-6E8A-4147-A177-3AD203B41FA5}">
                      <a16:colId xmlns:a16="http://schemas.microsoft.com/office/drawing/2014/main" val="3797484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49857852"/>
                    </a:ext>
                  </a:extLst>
                </a:gridCol>
                <a:gridCol w="2694396">
                  <a:extLst>
                    <a:ext uri="{9D8B030D-6E8A-4147-A177-3AD203B41FA5}">
                      <a16:colId xmlns:a16="http://schemas.microsoft.com/office/drawing/2014/main" val="1478503169"/>
                    </a:ext>
                  </a:extLst>
                </a:gridCol>
                <a:gridCol w="1529391">
                  <a:extLst>
                    <a:ext uri="{9D8B030D-6E8A-4147-A177-3AD203B41FA5}">
                      <a16:colId xmlns:a16="http://schemas.microsoft.com/office/drawing/2014/main" val="3254841604"/>
                    </a:ext>
                  </a:extLst>
                </a:gridCol>
              </a:tblGrid>
              <a:tr h="398119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output(n=9)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output(n=7)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227046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Sex(M/F)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6/3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5/2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148343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60(37-81)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66(43-77)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98868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BMI(kg/㎡)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22.3(19.6-26.2)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24.4(19.6-28.7)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235283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Neoadjuvant chemotherapy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097350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Neoadjuvant chemoradiotherapy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15474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Procedure(LAR:ISR)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8:1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5:2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50679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Lateral lymph node dissection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615997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Operating time(min)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582(339-657)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545(270-769)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620977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 loss(g)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30(15-500)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75(5-195)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 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526618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During the use of antibiotic(day)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3(2-13)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3(2-6)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455923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Antidiarrheals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739341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Stage(</a:t>
                      </a:r>
                      <a:r>
                        <a:rPr lang="en-US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Ⅰ:Ⅱ:Ⅲ:Ⅳ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3:3:2:1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2:2:3:0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948407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593763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Anastomotic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leakage </a:t>
                      </a: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(Grade A/B/C)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0/4/0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1/0/0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0.20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2138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Ileus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788254"/>
                  </a:ext>
                </a:extLst>
              </a:tr>
              <a:tr h="3981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Postoperative hospital stay (day)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17(13-52)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12(11-25)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0.09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95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19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1819</TotalTime>
  <Words>136</Words>
  <Application>Microsoft Office PowerPoint</Application>
  <PresentationFormat>ユーザー設定</PresentationFormat>
  <Paragraphs>65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松澤 宏和</dc:creator>
  <cp:lastModifiedBy>松澤 宏和</cp:lastModifiedBy>
  <cp:revision>9</cp:revision>
  <dcterms:created xsi:type="dcterms:W3CDTF">2019-10-24T15:38:21Z</dcterms:created>
  <dcterms:modified xsi:type="dcterms:W3CDTF">2019-11-12T11:41:41Z</dcterms:modified>
</cp:coreProperties>
</file>