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0" r:id="rId2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1AAE9E-ABC2-4578-A30C-F9B8E2D91A38}" v="2" dt="2019-11-12T11:41:04.6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2" autoAdjust="0"/>
    <p:restoredTop sz="94660"/>
  </p:normalViewPr>
  <p:slideViewPr>
    <p:cSldViewPr snapToGrid="0">
      <p:cViewPr>
        <p:scale>
          <a:sx n="70" d="100"/>
          <a:sy n="70" d="100"/>
        </p:scale>
        <p:origin x="936" y="-16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松澤 宏和" userId="e4d37479015256f9" providerId="LiveId" clId="{681AAE9E-ABC2-4578-A30C-F9B8E2D91A38}"/>
    <pc:docChg chg="modSld">
      <pc:chgData name="松澤 宏和" userId="e4d37479015256f9" providerId="LiveId" clId="{681AAE9E-ABC2-4578-A30C-F9B8E2D91A38}" dt="2019-11-12T11:41:04.695" v="8"/>
      <pc:docMkLst>
        <pc:docMk/>
      </pc:docMkLst>
      <pc:sldChg chg="modSp">
        <pc:chgData name="松澤 宏和" userId="e4d37479015256f9" providerId="LiveId" clId="{681AAE9E-ABC2-4578-A30C-F9B8E2D91A38}" dt="2019-11-12T11:41:04.695" v="8"/>
        <pc:sldMkLst>
          <pc:docMk/>
          <pc:sldMk cId="2165862066" sldId="260"/>
        </pc:sldMkLst>
        <pc:graphicFrameChg chg="mod modGraphic">
          <ac:chgData name="松澤 宏和" userId="e4d37479015256f9" providerId="LiveId" clId="{681AAE9E-ABC2-4578-A30C-F9B8E2D91A38}" dt="2019-11-12T11:41:04.695" v="8"/>
          <ac:graphicFrameMkLst>
            <pc:docMk/>
            <pc:sldMk cId="2165862066" sldId="260"/>
            <ac:graphicFrameMk id="6" creationId="{9529CF1A-5F96-43E9-86AA-5CF3FC9548BE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00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282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7974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658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345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809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370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18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415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2719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420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5983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CC07F04-5EB8-49CE-A491-EA21C0DBF513}"/>
              </a:ext>
            </a:extLst>
          </p:cNvPr>
          <p:cNvSpPr txBox="1"/>
          <p:nvPr/>
        </p:nvSpPr>
        <p:spPr>
          <a:xfrm>
            <a:off x="680936" y="525294"/>
            <a:ext cx="933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Table1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9529CF1A-5F96-43E9-86AA-5CF3FC9548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454010"/>
              </p:ext>
            </p:extLst>
          </p:nvPr>
        </p:nvGraphicFramePr>
        <p:xfrm>
          <a:off x="1478720" y="1450173"/>
          <a:ext cx="9234559" cy="7265808"/>
        </p:xfrm>
        <a:graphic>
          <a:graphicData uri="http://schemas.openxmlformats.org/drawingml/2006/table">
            <a:tbl>
              <a:tblPr/>
              <a:tblGrid>
                <a:gridCol w="5212640">
                  <a:extLst>
                    <a:ext uri="{9D8B030D-6E8A-4147-A177-3AD203B41FA5}">
                      <a16:colId xmlns:a16="http://schemas.microsoft.com/office/drawing/2014/main" val="3043703401"/>
                    </a:ext>
                  </a:extLst>
                </a:gridCol>
                <a:gridCol w="4021919">
                  <a:extLst>
                    <a:ext uri="{9D8B030D-6E8A-4147-A177-3AD203B41FA5}">
                      <a16:colId xmlns:a16="http://schemas.microsoft.com/office/drawing/2014/main" val="3019846061"/>
                    </a:ext>
                  </a:extLst>
                </a:gridCol>
              </a:tblGrid>
              <a:tr h="403656">
                <a:tc>
                  <a:txBody>
                    <a:bodyPr/>
                    <a:lstStyle/>
                    <a:p>
                      <a:pPr algn="l" fontAlgn="ctr"/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Patients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(n=</a:t>
                      </a:r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24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627552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Sex(M/F)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17/7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841818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Age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63.5(37-82)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814870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BMI (kg/㎡)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23.2(16.4-30.1)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791408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Neoadjuvant chemotherapy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979584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Neoadjuvant chemoradiotherapy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6345262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Procedure (LAR:ISR)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21:3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9292136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Lateral lymph node dissection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540468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Operating time (min)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520(230-769)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823347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Blood loss (g)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50(5-500)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529765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During the use of antibiotic (day)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3(1-13)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3997614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Antidiarrheals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600963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Probiotics (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Miya-BM)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6157196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Stage (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Ⅰ:Ⅱ:Ⅲ:Ⅳ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9:7:7:1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931539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Complication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02331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Anastomotic </a:t>
                      </a:r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leakage (Grade A/B/C)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1/5/0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733759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Ileus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0957540"/>
                  </a:ext>
                </a:extLst>
              </a:tr>
              <a:tr h="4036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Postoperative hospital stay (day)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14(10-52)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406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5862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1865</TotalTime>
  <Words>96</Words>
  <Application>Microsoft Office PowerPoint</Application>
  <PresentationFormat>ユーザー設定</PresentationFormat>
  <Paragraphs>35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松澤 宏和</dc:creator>
  <cp:lastModifiedBy>松澤 宏和</cp:lastModifiedBy>
  <cp:revision>9</cp:revision>
  <dcterms:created xsi:type="dcterms:W3CDTF">2019-10-24T15:38:21Z</dcterms:created>
  <dcterms:modified xsi:type="dcterms:W3CDTF">2019-11-12T11:41:10Z</dcterms:modified>
</cp:coreProperties>
</file>