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03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TZER Caroline" initials="TC" lastIdx="28" clrIdx="0">
    <p:extLst>
      <p:ext uri="{19B8F6BF-5375-455C-9EA6-DF929625EA0E}">
        <p15:presenceInfo xmlns="" xmlns:p15="http://schemas.microsoft.com/office/powerpoint/2012/main" userId="S-1-5-21-526590991-33181503-1136263860-19358" providerId="AD"/>
      </p:ext>
    </p:extLst>
  </p:cmAuthor>
  <p:cmAuthor id="2" name="Elise BALLOT" initials="EB" lastIdx="2" clrIdx="1">
    <p:extLst>
      <p:ext uri="{19B8F6BF-5375-455C-9EA6-DF929625EA0E}">
        <p15:presenceInfo xmlns="" xmlns:p15="http://schemas.microsoft.com/office/powerpoint/2012/main" userId="Elise BALLOT" providerId="None"/>
      </p:ext>
    </p:extLst>
  </p:cmAuthor>
  <p:cmAuthor id="3" name="TRUNTZER Caroline" initials="TC [2]" lastIdx="2" clrIdx="2">
    <p:extLst>
      <p:ext uri="{19B8F6BF-5375-455C-9EA6-DF929625EA0E}">
        <p15:presenceInfo xmlns="" xmlns:p15="http://schemas.microsoft.com/office/powerpoint/2012/main" userId="TRUNTZER Carol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86" autoAdjust="0"/>
    <p:restoredTop sz="94660"/>
  </p:normalViewPr>
  <p:slideViewPr>
    <p:cSldViewPr snapToGrid="0">
      <p:cViewPr>
        <p:scale>
          <a:sx n="110" d="100"/>
          <a:sy n="110" d="100"/>
        </p:scale>
        <p:origin x="-1035" y="2991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718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0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76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12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1617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46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948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61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006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816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460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936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73" y="86838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SD3</a:t>
            </a:r>
            <a:endParaRPr lang="fr-FR" b="1" dirty="0"/>
          </a:p>
        </p:txBody>
      </p:sp>
      <p:graphicFrame>
        <p:nvGraphicFramePr>
          <p:cNvPr id="9" name="Obje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26644429"/>
              </p:ext>
            </p:extLst>
          </p:nvPr>
        </p:nvGraphicFramePr>
        <p:xfrm>
          <a:off x="175271" y="411935"/>
          <a:ext cx="6540500" cy="3071812"/>
        </p:xfrm>
        <a:graphic>
          <a:graphicData uri="http://schemas.openxmlformats.org/presentationml/2006/ole">
            <p:oleObj spid="_x0000_s31930" name="Prism 9" r:id="rId3" imgW="6540425" imgH="3072114" progId="">
              <p:embed/>
            </p:oleObj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257143274"/>
              </p:ext>
            </p:extLst>
          </p:nvPr>
        </p:nvGraphicFramePr>
        <p:xfrm>
          <a:off x="3481388" y="5210175"/>
          <a:ext cx="3246437" cy="2995613"/>
        </p:xfrm>
        <a:graphic>
          <a:graphicData uri="http://schemas.openxmlformats.org/presentationml/2006/ole">
            <p:oleObj spid="_x0000_s31931" name="Prism 9" r:id="rId4" imgW="4056929" imgH="3744522" progId="">
              <p:embed/>
            </p:oleObj>
          </a:graphicData>
        </a:graphic>
      </p:graphicFrame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64416157"/>
              </p:ext>
            </p:extLst>
          </p:nvPr>
        </p:nvGraphicFramePr>
        <p:xfrm>
          <a:off x="15403" y="411935"/>
          <a:ext cx="6875639" cy="6992665"/>
        </p:xfrm>
        <a:graphic>
          <a:graphicData uri="http://schemas.openxmlformats.org/presentationml/2006/ole">
            <p:oleObj spid="_x0000_s31932" name="Prism 9" r:id="rId5" imgW="7555647" imgH="7684247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2990253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9</vt:lpstr>
      <vt:lpstr>Diapositive 1</vt:lpstr>
    </vt:vector>
  </TitlesOfParts>
  <Company>CGFL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Elise BALLOT</dc:creator>
  <cp:lastModifiedBy>Galland</cp:lastModifiedBy>
  <cp:revision>298</cp:revision>
  <dcterms:created xsi:type="dcterms:W3CDTF">2021-03-08T13:53:45Z</dcterms:created>
  <dcterms:modified xsi:type="dcterms:W3CDTF">2022-07-22T17:01:39Z</dcterms:modified>
</cp:coreProperties>
</file>