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304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UNTZER Caroline" initials="TC" lastIdx="28" clrIdx="0">
    <p:extLst>
      <p:ext uri="{19B8F6BF-5375-455C-9EA6-DF929625EA0E}">
        <p15:presenceInfo xmlns="" xmlns:p15="http://schemas.microsoft.com/office/powerpoint/2012/main" userId="S-1-5-21-526590991-33181503-1136263860-19358" providerId="AD"/>
      </p:ext>
    </p:extLst>
  </p:cmAuthor>
  <p:cmAuthor id="2" name="Elise BALLOT" initials="EB" lastIdx="2" clrIdx="1">
    <p:extLst>
      <p:ext uri="{19B8F6BF-5375-455C-9EA6-DF929625EA0E}">
        <p15:presenceInfo xmlns="" xmlns:p15="http://schemas.microsoft.com/office/powerpoint/2012/main" userId="Elise BALLOT" providerId="None"/>
      </p:ext>
    </p:extLst>
  </p:cmAuthor>
  <p:cmAuthor id="3" name="TRUNTZER Caroline" initials="TC [2]" lastIdx="2" clrIdx="2">
    <p:extLst>
      <p:ext uri="{19B8F6BF-5375-455C-9EA6-DF929625EA0E}">
        <p15:presenceInfo xmlns="" xmlns:p15="http://schemas.microsoft.com/office/powerpoint/2012/main" userId="TRUNTZER Carol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486" autoAdjust="0"/>
    <p:restoredTop sz="94660"/>
  </p:normalViewPr>
  <p:slideViewPr>
    <p:cSldViewPr snapToGrid="0">
      <p:cViewPr>
        <p:scale>
          <a:sx n="110" d="100"/>
          <a:sy n="110" d="100"/>
        </p:scale>
        <p:origin x="-1035" y="2991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9718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3068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4769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7123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8159050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16174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6469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6"/>
            <a:ext cx="5915025" cy="235655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4453468"/>
            <a:ext cx="2901255" cy="65503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4453468"/>
            <a:ext cx="2915543" cy="65503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9484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617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8006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755427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8163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755427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94604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649116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11300182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6936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6373" y="86838"/>
            <a:ext cx="556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SD2</a:t>
            </a:r>
            <a:endParaRPr lang="fr-FR" b="1" dirty="0"/>
          </a:p>
        </p:txBody>
      </p:sp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634694571"/>
              </p:ext>
            </p:extLst>
          </p:nvPr>
        </p:nvGraphicFramePr>
        <p:xfrm>
          <a:off x="457694" y="447053"/>
          <a:ext cx="6027519" cy="7586573"/>
        </p:xfrm>
        <a:graphic>
          <a:graphicData uri="http://schemas.openxmlformats.org/presentationml/2006/ole">
            <p:oleObj spid="_x0000_s32808" name="Prism 9" r:id="rId3" imgW="7534399" imgH="9483216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428604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5323</TotalTime>
  <Words>1</Words>
  <Application>Microsoft Office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Thème Office</vt:lpstr>
      <vt:lpstr>Prism 9</vt:lpstr>
      <vt:lpstr>Diapositive 1</vt:lpstr>
    </vt:vector>
  </TitlesOfParts>
  <Company>CGFL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Elise BALLOT</dc:creator>
  <cp:lastModifiedBy>Galland</cp:lastModifiedBy>
  <cp:revision>298</cp:revision>
  <dcterms:created xsi:type="dcterms:W3CDTF">2021-03-08T13:53:45Z</dcterms:created>
  <dcterms:modified xsi:type="dcterms:W3CDTF">2022-07-22T17:01:18Z</dcterms:modified>
</cp:coreProperties>
</file>