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81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84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UNTZER Caroline" initials="TC" lastIdx="28" clrIdx="0">
    <p:extLst>
      <p:ext uri="{19B8F6BF-5375-455C-9EA6-DF929625EA0E}">
        <p15:presenceInfo xmlns="" xmlns:p15="http://schemas.microsoft.com/office/powerpoint/2012/main" userId="S-1-5-21-526590991-33181503-1136263860-19358" providerId="AD"/>
      </p:ext>
    </p:extLst>
  </p:cmAuthor>
  <p:cmAuthor id="2" name="Elise BALLOT" initials="EB" lastIdx="2" clrIdx="1">
    <p:extLst>
      <p:ext uri="{19B8F6BF-5375-455C-9EA6-DF929625EA0E}">
        <p15:presenceInfo xmlns="" xmlns:p15="http://schemas.microsoft.com/office/powerpoint/2012/main" userId="Elise BALLOT" providerId="None"/>
      </p:ext>
    </p:extLst>
  </p:cmAuthor>
  <p:cmAuthor id="3" name="TRUNTZER Caroline" initials="TC [2]" lastIdx="2" clrIdx="2">
    <p:extLst>
      <p:ext uri="{19B8F6BF-5375-455C-9EA6-DF929625EA0E}">
        <p15:presenceInfo xmlns="" xmlns:p15="http://schemas.microsoft.com/office/powerpoint/2012/main" userId="TRUNTZER Carol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86" autoAdjust="0"/>
    <p:restoredTop sz="94660"/>
  </p:normalViewPr>
  <p:slideViewPr>
    <p:cSldViewPr snapToGrid="0">
      <p:cViewPr>
        <p:scale>
          <a:sx n="110" d="100"/>
          <a:sy n="110" d="100"/>
        </p:scale>
        <p:origin x="-1035" y="63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9971866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3068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0476933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771236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8159050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316174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364698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6"/>
            <a:ext cx="5915025" cy="2356556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2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2" y="4453468"/>
            <a:ext cx="2901255" cy="65503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4453468"/>
            <a:ext cx="2915543" cy="65503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09484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617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880063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755427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681635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755427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594604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649116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E3DE6-4486-46D9-AE7D-61C9F985FF31}" type="datetimeFigureOut">
              <a:rPr lang="en-GB" smtClean="0"/>
              <a:pPr/>
              <a:t>22/07/2022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11300182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2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D20B0E-3003-4CD3-9C58-81CDA39FAFA5}" type="slidenum">
              <a:rPr lang="en-GB" smtClean="0"/>
              <a:pPr/>
              <a:t>‹N°›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1469363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0" y="77525"/>
            <a:ext cx="5982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SD1</a:t>
            </a:r>
            <a:endParaRPr lang="en-GB" sz="2000" b="1" dirty="0"/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190476909"/>
              </p:ext>
            </p:extLst>
          </p:nvPr>
        </p:nvGraphicFramePr>
        <p:xfrm>
          <a:off x="-138092" y="613972"/>
          <a:ext cx="7133604" cy="5323977"/>
        </p:xfrm>
        <a:graphic>
          <a:graphicData uri="http://schemas.openxmlformats.org/presentationml/2006/ole">
            <p:oleObj spid="_x0000_s17534" name="Prism 9" r:id="rId3" imgW="7926227" imgH="5915530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58486763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5323</TotalTime>
  <Words>1</Words>
  <Application>Microsoft Office PowerPoint</Application>
  <PresentationFormat>Personnalisé</PresentationFormat>
  <Paragraphs>1</Paragraphs>
  <Slides>1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3" baseType="lpstr">
      <vt:lpstr>Thème Office</vt:lpstr>
      <vt:lpstr>Prism 9</vt:lpstr>
      <vt:lpstr>Diapositive 1</vt:lpstr>
    </vt:vector>
  </TitlesOfParts>
  <Company>CGFL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Elise BALLOT</dc:creator>
  <cp:lastModifiedBy>Galland</cp:lastModifiedBy>
  <cp:revision>298</cp:revision>
  <dcterms:created xsi:type="dcterms:W3CDTF">2021-03-08T13:53:45Z</dcterms:created>
  <dcterms:modified xsi:type="dcterms:W3CDTF">2022-07-22T17:00:56Z</dcterms:modified>
</cp:coreProperties>
</file>