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16" autoAdjust="0"/>
  </p:normalViewPr>
  <p:slideViewPr>
    <p:cSldViewPr>
      <p:cViewPr varScale="1">
        <p:scale>
          <a:sx n="83" d="100"/>
          <a:sy n="83" d="100"/>
        </p:scale>
        <p:origin x="-1653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3864-E6FE-4358-ABF4-51675EAE7CE7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73A39-B29D-4A83-9F78-DFC09D5F1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884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S1: Pedigrees of the 33 analysed families. 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Squares represent males, circles represent females. Filled symbols indicate the affected status. Double-horizontal bars illustrate parental consanguinity. Genetically solved families are 1-30. Unsolved families are 31 and 32.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*Patients had been previously described in [12],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17 is P25, 18 is P27, 19 is P44, 22 is P53 and 25 is P22.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73A39-B29D-4A83-9F78-DFC09D5F1E0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6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13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00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38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84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91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50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54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50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3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6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64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2D40-4D24-444C-A8A9-0C7AEE4F845F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5DA1B-C302-467E-8FBA-C1FDE20D67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71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0" y="927000"/>
            <a:ext cx="8896000" cy="50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57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76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2020-03-03T11:42:06Z</dcterms:created>
  <dcterms:modified xsi:type="dcterms:W3CDTF">2020-07-21T07:35:53Z</dcterms:modified>
</cp:coreProperties>
</file>