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Default Extension="svg" ContentType="image/svg+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sldIdLst>
    <p:sldId id="256" r:id="rId2"/>
  </p:sldIdLst>
  <p:sldSz cx="10972800" cy="3657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C00"/>
    <a:srgbClr val="FFD579"/>
    <a:srgbClr val="D4CC59"/>
    <a:srgbClr val="00FA00"/>
    <a:srgbClr val="000000"/>
    <a:srgbClr val="FDAD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763C80-CD10-534E-91CD-57655EA4DCC7}" v="279" dt="2022-04-30T20:11:29.5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14"/>
    <p:restoredTop sz="86520"/>
  </p:normalViewPr>
  <p:slideViewPr>
    <p:cSldViewPr snapToGrid="0" snapToObjects="1">
      <p:cViewPr>
        <p:scale>
          <a:sx n="125" d="100"/>
          <a:sy n="125" d="100"/>
        </p:scale>
        <p:origin x="112" y="76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8" Type="http://schemas.microsoft.com/office/2015/10/relationships/revisionInfo" Target="revisionInfo.xml"/><Relationship Id="rId1" Type="http://schemas.openxmlformats.org/officeDocument/2006/relationships/slideMaster" Target="slideMasters/slideMaster1.xml"/><Relationship Id="rId2"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435C38-CB55-CD49-801B-E082051B51C7}" type="doc">
      <dgm:prSet loTypeId="urn:microsoft.com/office/officeart/2009/3/layout/PlusandMinus" loCatId="relationship" qsTypeId="urn:microsoft.com/office/officeart/2005/8/quickstyle/3D3" qsCatId="3D" csTypeId="urn:microsoft.com/office/officeart/2005/8/colors/accent1_2" csCatId="accent1" phldr="1"/>
      <dgm:spPr/>
      <dgm:t>
        <a:bodyPr/>
        <a:lstStyle/>
        <a:p>
          <a:endParaRPr lang="en-US"/>
        </a:p>
      </dgm:t>
    </dgm:pt>
    <dgm:pt modelId="{C3F72580-DC83-D048-924E-75D4ED61F4E3}">
      <dgm:prSet phldrT="[Text]" custT="1"/>
      <dgm:spPr/>
      <dgm:t>
        <a:bodyPr/>
        <a:lstStyle/>
        <a:p>
          <a:r>
            <a:rPr lang="en-GB" sz="1000" b="1" noProof="0" dirty="0" smtClean="0"/>
            <a:t>FACILITATORS</a:t>
          </a:r>
        </a:p>
        <a:p>
          <a:r>
            <a:rPr lang="en-GB" sz="1050" noProof="0" dirty="0" smtClean="0"/>
            <a:t>- Confidence in ETC methodology </a:t>
          </a:r>
        </a:p>
        <a:p>
          <a:r>
            <a:rPr lang="en-GB" sz="1050" noProof="0" dirty="0" smtClean="0"/>
            <a:t>- Peer support </a:t>
          </a:r>
        </a:p>
        <a:p>
          <a:r>
            <a:rPr lang="en-GB" sz="1050" noProof="0" dirty="0" smtClean="0"/>
            <a:t>- Material &amp; human resources</a:t>
          </a:r>
          <a:endParaRPr lang="en-GB" sz="1050" noProof="0" dirty="0"/>
        </a:p>
      </dgm:t>
    </dgm:pt>
    <dgm:pt modelId="{FF1CCA11-C120-3043-AD96-6FD53CFE5E5F}" type="parTrans" cxnId="{EE19542F-25E6-2A4F-853E-66E073BDF683}">
      <dgm:prSet/>
      <dgm:spPr/>
      <dgm:t>
        <a:bodyPr/>
        <a:lstStyle/>
        <a:p>
          <a:endParaRPr lang="en-US"/>
        </a:p>
      </dgm:t>
    </dgm:pt>
    <dgm:pt modelId="{E1BEA50E-4A89-A14A-B554-26600C8D84D6}" type="sibTrans" cxnId="{EE19542F-25E6-2A4F-853E-66E073BDF683}">
      <dgm:prSet/>
      <dgm:spPr/>
      <dgm:t>
        <a:bodyPr/>
        <a:lstStyle/>
        <a:p>
          <a:endParaRPr lang="en-US"/>
        </a:p>
      </dgm:t>
    </dgm:pt>
    <dgm:pt modelId="{C84FAC12-B3D0-6A47-A168-621AAF6D0A2E}">
      <dgm:prSet phldrT="[Text]" custT="1"/>
      <dgm:spPr/>
      <dgm:t>
        <a:bodyPr/>
        <a:lstStyle/>
        <a:p>
          <a:r>
            <a:rPr lang="en-GB" sz="1000" b="1" dirty="0" smtClean="0"/>
            <a:t>OBSTACLES</a:t>
          </a:r>
        </a:p>
        <a:p>
          <a:r>
            <a:rPr lang="en-GB" sz="1050" dirty="0" smtClean="0"/>
            <a:t>- Low  self efficacy</a:t>
          </a:r>
        </a:p>
        <a:p>
          <a:r>
            <a:rPr lang="en-GB" sz="1050" dirty="0" smtClean="0"/>
            <a:t>- No</a:t>
          </a:r>
          <a:r>
            <a:rPr lang="en-GB" sz="1050" baseline="0" dirty="0" smtClean="0"/>
            <a:t> formal leadership </a:t>
          </a:r>
          <a:r>
            <a:rPr lang="en-GB" sz="1050" dirty="0" smtClean="0"/>
            <a:t>status     - No previous trauma or teaching experience</a:t>
          </a:r>
          <a:endParaRPr lang="en-US" sz="1050" dirty="0"/>
        </a:p>
      </dgm:t>
    </dgm:pt>
    <dgm:pt modelId="{773DB283-CDCA-CE48-974F-55BEA68B2D5A}" type="parTrans" cxnId="{9BB4A9FC-C74E-6F44-B608-1DB4AFAC4EDA}">
      <dgm:prSet/>
      <dgm:spPr/>
      <dgm:t>
        <a:bodyPr/>
        <a:lstStyle/>
        <a:p>
          <a:endParaRPr lang="en-US"/>
        </a:p>
      </dgm:t>
    </dgm:pt>
    <dgm:pt modelId="{854F0D6D-FEA2-A94C-9C51-91754FC3D5CF}" type="sibTrans" cxnId="{9BB4A9FC-C74E-6F44-B608-1DB4AFAC4EDA}">
      <dgm:prSet/>
      <dgm:spPr/>
      <dgm:t>
        <a:bodyPr/>
        <a:lstStyle/>
        <a:p>
          <a:endParaRPr lang="en-US"/>
        </a:p>
      </dgm:t>
    </dgm:pt>
    <dgm:pt modelId="{D30A6ABE-FD9B-4A4C-ABAD-329791597716}" type="pres">
      <dgm:prSet presAssocID="{B8435C38-CB55-CD49-801B-E082051B51C7}" presName="Name0" presStyleCnt="0">
        <dgm:presLayoutVars>
          <dgm:chMax val="2"/>
          <dgm:chPref val="2"/>
          <dgm:dir/>
          <dgm:animOne/>
          <dgm:resizeHandles val="exact"/>
        </dgm:presLayoutVars>
      </dgm:prSet>
      <dgm:spPr/>
      <dgm:t>
        <a:bodyPr/>
        <a:lstStyle/>
        <a:p>
          <a:endParaRPr lang="en-US"/>
        </a:p>
      </dgm:t>
    </dgm:pt>
    <dgm:pt modelId="{18CF014F-B8C9-4044-94E2-84B0E4A83F55}" type="pres">
      <dgm:prSet presAssocID="{B8435C38-CB55-CD49-801B-E082051B51C7}" presName="Background" presStyleLbl="bgImgPlace1" presStyleIdx="0" presStyleCnt="1"/>
      <dgm:spPr/>
    </dgm:pt>
    <dgm:pt modelId="{87694EB3-1298-4048-A372-2AB288D5A8AD}" type="pres">
      <dgm:prSet presAssocID="{B8435C38-CB55-CD49-801B-E082051B51C7}" presName="ParentText1" presStyleLbl="revTx" presStyleIdx="0" presStyleCnt="2">
        <dgm:presLayoutVars>
          <dgm:chMax val="0"/>
          <dgm:chPref val="0"/>
          <dgm:bulletEnabled val="1"/>
        </dgm:presLayoutVars>
      </dgm:prSet>
      <dgm:spPr/>
      <dgm:t>
        <a:bodyPr/>
        <a:lstStyle/>
        <a:p>
          <a:endParaRPr lang="en-US"/>
        </a:p>
      </dgm:t>
    </dgm:pt>
    <dgm:pt modelId="{B5A15918-58FE-D941-83A6-B31BD635B604}" type="pres">
      <dgm:prSet presAssocID="{B8435C38-CB55-CD49-801B-E082051B51C7}" presName="ParentText2" presStyleLbl="revTx" presStyleIdx="1" presStyleCnt="2">
        <dgm:presLayoutVars>
          <dgm:chMax val="0"/>
          <dgm:chPref val="0"/>
          <dgm:bulletEnabled val="1"/>
        </dgm:presLayoutVars>
      </dgm:prSet>
      <dgm:spPr/>
      <dgm:t>
        <a:bodyPr/>
        <a:lstStyle/>
        <a:p>
          <a:endParaRPr lang="en-US"/>
        </a:p>
      </dgm:t>
    </dgm:pt>
    <dgm:pt modelId="{CCDC3F64-B79A-8448-8B66-6D6C3FC10DAC}" type="pres">
      <dgm:prSet presAssocID="{B8435C38-CB55-CD49-801B-E082051B51C7}" presName="Plus" presStyleLbl="alignNode1" presStyleIdx="0" presStyleCnt="2"/>
      <dgm:spPr>
        <a:solidFill>
          <a:srgbClr val="00B050"/>
        </a:solidFill>
      </dgm:spPr>
    </dgm:pt>
    <dgm:pt modelId="{C3839CD6-CEDC-3B4E-9C35-BA445031EA4C}" type="pres">
      <dgm:prSet presAssocID="{B8435C38-CB55-CD49-801B-E082051B51C7}" presName="Minus" presStyleLbl="alignNode1" presStyleIdx="1" presStyleCnt="2"/>
      <dgm:spPr/>
    </dgm:pt>
    <dgm:pt modelId="{7CC88C74-9F72-3542-AF5C-4A57E0E7BAF3}" type="pres">
      <dgm:prSet presAssocID="{B8435C38-CB55-CD49-801B-E082051B51C7}" presName="Divider" presStyleLbl="parChTrans1D1" presStyleIdx="0" presStyleCnt="1"/>
      <dgm:spPr/>
    </dgm:pt>
  </dgm:ptLst>
  <dgm:cxnLst>
    <dgm:cxn modelId="{9BB4A9FC-C74E-6F44-B608-1DB4AFAC4EDA}" srcId="{B8435C38-CB55-CD49-801B-E082051B51C7}" destId="{C84FAC12-B3D0-6A47-A168-621AAF6D0A2E}" srcOrd="1" destOrd="0" parTransId="{773DB283-CDCA-CE48-974F-55BEA68B2D5A}" sibTransId="{854F0D6D-FEA2-A94C-9C51-91754FC3D5CF}"/>
    <dgm:cxn modelId="{6D2949E9-52DE-4247-8143-9FACA27A4D21}" type="presOf" srcId="{C84FAC12-B3D0-6A47-A168-621AAF6D0A2E}" destId="{B5A15918-58FE-D941-83A6-B31BD635B604}" srcOrd="0" destOrd="0" presId="urn:microsoft.com/office/officeart/2009/3/layout/PlusandMinus"/>
    <dgm:cxn modelId="{04206491-C047-EE47-8A49-61E79562DF69}" type="presOf" srcId="{B8435C38-CB55-CD49-801B-E082051B51C7}" destId="{D30A6ABE-FD9B-4A4C-ABAD-329791597716}" srcOrd="0" destOrd="0" presId="urn:microsoft.com/office/officeart/2009/3/layout/PlusandMinus"/>
    <dgm:cxn modelId="{2B73E3FD-160B-6F42-B3E8-ADD487694A3F}" type="presOf" srcId="{C3F72580-DC83-D048-924E-75D4ED61F4E3}" destId="{87694EB3-1298-4048-A372-2AB288D5A8AD}" srcOrd="0" destOrd="0" presId="urn:microsoft.com/office/officeart/2009/3/layout/PlusandMinus"/>
    <dgm:cxn modelId="{EE19542F-25E6-2A4F-853E-66E073BDF683}" srcId="{B8435C38-CB55-CD49-801B-E082051B51C7}" destId="{C3F72580-DC83-D048-924E-75D4ED61F4E3}" srcOrd="0" destOrd="0" parTransId="{FF1CCA11-C120-3043-AD96-6FD53CFE5E5F}" sibTransId="{E1BEA50E-4A89-A14A-B554-26600C8D84D6}"/>
    <dgm:cxn modelId="{1673833C-B318-544D-9821-68BF36C6AF63}" type="presParOf" srcId="{D30A6ABE-FD9B-4A4C-ABAD-329791597716}" destId="{18CF014F-B8C9-4044-94E2-84B0E4A83F55}" srcOrd="0" destOrd="0" presId="urn:microsoft.com/office/officeart/2009/3/layout/PlusandMinus"/>
    <dgm:cxn modelId="{EBEE49AB-AAC7-8142-B1BC-0A0768FD1B3C}" type="presParOf" srcId="{D30A6ABE-FD9B-4A4C-ABAD-329791597716}" destId="{87694EB3-1298-4048-A372-2AB288D5A8AD}" srcOrd="1" destOrd="0" presId="urn:microsoft.com/office/officeart/2009/3/layout/PlusandMinus"/>
    <dgm:cxn modelId="{5E4D703B-A3C6-C948-86EA-2FD6E51B2F41}" type="presParOf" srcId="{D30A6ABE-FD9B-4A4C-ABAD-329791597716}" destId="{B5A15918-58FE-D941-83A6-B31BD635B604}" srcOrd="2" destOrd="0" presId="urn:microsoft.com/office/officeart/2009/3/layout/PlusandMinus"/>
    <dgm:cxn modelId="{2CF76AD3-2900-0C4D-9D5E-3C1C2C3416C6}" type="presParOf" srcId="{D30A6ABE-FD9B-4A4C-ABAD-329791597716}" destId="{CCDC3F64-B79A-8448-8B66-6D6C3FC10DAC}" srcOrd="3" destOrd="0" presId="urn:microsoft.com/office/officeart/2009/3/layout/PlusandMinus"/>
    <dgm:cxn modelId="{D0C627DE-7EE2-694A-93BE-7F6B00D98A99}" type="presParOf" srcId="{D30A6ABE-FD9B-4A4C-ABAD-329791597716}" destId="{C3839CD6-CEDC-3B4E-9C35-BA445031EA4C}" srcOrd="4" destOrd="0" presId="urn:microsoft.com/office/officeart/2009/3/layout/PlusandMinus"/>
    <dgm:cxn modelId="{EB3DBEEC-1272-7141-984B-F7546FA0DE6B}" type="presParOf" srcId="{D30A6ABE-FD9B-4A4C-ABAD-329791597716}" destId="{7CC88C74-9F72-3542-AF5C-4A57E0E7BAF3}" srcOrd="5" destOrd="0" presId="urn:microsoft.com/office/officeart/2009/3/layout/PlusandMinus"/>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CF014F-B8C9-4044-94E2-84B0E4A83F55}">
      <dsp:nvSpPr>
        <dsp:cNvPr id="0" name=""/>
        <dsp:cNvSpPr/>
      </dsp:nvSpPr>
      <dsp:spPr>
        <a:xfrm>
          <a:off x="906795" y="287093"/>
          <a:ext cx="2647679" cy="1368304"/>
        </a:xfrm>
        <a:prstGeom prst="rect">
          <a:avLst/>
        </a:prstGeom>
        <a:solidFill>
          <a:schemeClr val="accent1">
            <a:tint val="5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87694EB3-1298-4048-A372-2AB288D5A8AD}">
      <dsp:nvSpPr>
        <dsp:cNvPr id="0" name=""/>
        <dsp:cNvSpPr/>
      </dsp:nvSpPr>
      <dsp:spPr>
        <a:xfrm>
          <a:off x="985921" y="447118"/>
          <a:ext cx="1229496" cy="1170567"/>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l" defTabSz="444500">
            <a:lnSpc>
              <a:spcPct val="90000"/>
            </a:lnSpc>
            <a:spcBef>
              <a:spcPct val="0"/>
            </a:spcBef>
            <a:spcAft>
              <a:spcPct val="35000"/>
            </a:spcAft>
          </a:pPr>
          <a:r>
            <a:rPr lang="en-GB" sz="1000" b="1" kern="1200" noProof="0" dirty="0" smtClean="0"/>
            <a:t>FACILITATORS</a:t>
          </a:r>
        </a:p>
        <a:p>
          <a:pPr lvl="0" algn="l" defTabSz="444500">
            <a:lnSpc>
              <a:spcPct val="90000"/>
            </a:lnSpc>
            <a:spcBef>
              <a:spcPct val="0"/>
            </a:spcBef>
            <a:spcAft>
              <a:spcPct val="35000"/>
            </a:spcAft>
          </a:pPr>
          <a:r>
            <a:rPr lang="en-GB" sz="1050" kern="1200" noProof="0" dirty="0" smtClean="0"/>
            <a:t>- Confidence in ETC methodology </a:t>
          </a:r>
        </a:p>
        <a:p>
          <a:pPr lvl="0" algn="l" defTabSz="444500">
            <a:lnSpc>
              <a:spcPct val="90000"/>
            </a:lnSpc>
            <a:spcBef>
              <a:spcPct val="0"/>
            </a:spcBef>
            <a:spcAft>
              <a:spcPct val="35000"/>
            </a:spcAft>
          </a:pPr>
          <a:r>
            <a:rPr lang="en-GB" sz="1050" kern="1200" noProof="0" dirty="0" smtClean="0"/>
            <a:t>- Peer support </a:t>
          </a:r>
        </a:p>
        <a:p>
          <a:pPr lvl="0" algn="l" defTabSz="444500">
            <a:lnSpc>
              <a:spcPct val="90000"/>
            </a:lnSpc>
            <a:spcBef>
              <a:spcPct val="0"/>
            </a:spcBef>
            <a:spcAft>
              <a:spcPct val="35000"/>
            </a:spcAft>
          </a:pPr>
          <a:r>
            <a:rPr lang="en-GB" sz="1050" kern="1200" noProof="0" dirty="0" smtClean="0"/>
            <a:t>- Material &amp; human resources</a:t>
          </a:r>
          <a:endParaRPr lang="en-GB" sz="1050" kern="1200" noProof="0" dirty="0"/>
        </a:p>
      </dsp:txBody>
      <dsp:txXfrm>
        <a:off x="985921" y="447118"/>
        <a:ext cx="1229496" cy="1170567"/>
      </dsp:txXfrm>
    </dsp:sp>
    <dsp:sp modelId="{B5A15918-58FE-D941-83A6-B31BD635B604}">
      <dsp:nvSpPr>
        <dsp:cNvPr id="0" name=""/>
        <dsp:cNvSpPr/>
      </dsp:nvSpPr>
      <dsp:spPr>
        <a:xfrm>
          <a:off x="2242807" y="447118"/>
          <a:ext cx="1229496" cy="1170567"/>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l" defTabSz="444500">
            <a:lnSpc>
              <a:spcPct val="90000"/>
            </a:lnSpc>
            <a:spcBef>
              <a:spcPct val="0"/>
            </a:spcBef>
            <a:spcAft>
              <a:spcPct val="35000"/>
            </a:spcAft>
          </a:pPr>
          <a:r>
            <a:rPr lang="en-GB" sz="1000" b="1" kern="1200" dirty="0" smtClean="0"/>
            <a:t>OBSTACLES</a:t>
          </a:r>
        </a:p>
        <a:p>
          <a:pPr lvl="0" algn="l" defTabSz="444500">
            <a:lnSpc>
              <a:spcPct val="90000"/>
            </a:lnSpc>
            <a:spcBef>
              <a:spcPct val="0"/>
            </a:spcBef>
            <a:spcAft>
              <a:spcPct val="35000"/>
            </a:spcAft>
          </a:pPr>
          <a:r>
            <a:rPr lang="en-GB" sz="1050" kern="1200" dirty="0" smtClean="0"/>
            <a:t>- Low  self efficacy</a:t>
          </a:r>
        </a:p>
        <a:p>
          <a:pPr lvl="0" algn="l" defTabSz="444500">
            <a:lnSpc>
              <a:spcPct val="90000"/>
            </a:lnSpc>
            <a:spcBef>
              <a:spcPct val="0"/>
            </a:spcBef>
            <a:spcAft>
              <a:spcPct val="35000"/>
            </a:spcAft>
          </a:pPr>
          <a:r>
            <a:rPr lang="en-GB" sz="1050" kern="1200" dirty="0" smtClean="0"/>
            <a:t>- No</a:t>
          </a:r>
          <a:r>
            <a:rPr lang="en-GB" sz="1050" kern="1200" baseline="0" dirty="0" smtClean="0"/>
            <a:t> formal leadership </a:t>
          </a:r>
          <a:r>
            <a:rPr lang="en-GB" sz="1050" kern="1200" dirty="0" smtClean="0"/>
            <a:t>status     - No previous trauma or teaching experience</a:t>
          </a:r>
          <a:endParaRPr lang="en-US" sz="1050" kern="1200" dirty="0"/>
        </a:p>
      </dsp:txBody>
      <dsp:txXfrm>
        <a:off x="2242807" y="447118"/>
        <a:ext cx="1229496" cy="1170567"/>
      </dsp:txXfrm>
    </dsp:sp>
    <dsp:sp modelId="{CCDC3F64-B79A-8448-8B66-6D6C3FC10DAC}">
      <dsp:nvSpPr>
        <dsp:cNvPr id="0" name=""/>
        <dsp:cNvSpPr/>
      </dsp:nvSpPr>
      <dsp:spPr>
        <a:xfrm>
          <a:off x="632897" y="13265"/>
          <a:ext cx="517362" cy="517362"/>
        </a:xfrm>
        <a:prstGeom prst="plus">
          <a:avLst>
            <a:gd name="adj" fmla="val 32810"/>
          </a:avLst>
        </a:prstGeom>
        <a:solidFill>
          <a:srgbClr val="00B05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3839CD6-CEDC-3B4E-9C35-BA445031EA4C}">
      <dsp:nvSpPr>
        <dsp:cNvPr id="0" name=""/>
        <dsp:cNvSpPr/>
      </dsp:nvSpPr>
      <dsp:spPr>
        <a:xfrm>
          <a:off x="3189277" y="199321"/>
          <a:ext cx="486929" cy="166866"/>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CC88C74-9F72-3542-AF5C-4A57E0E7BAF3}">
      <dsp:nvSpPr>
        <dsp:cNvPr id="0" name=""/>
        <dsp:cNvSpPr/>
      </dsp:nvSpPr>
      <dsp:spPr>
        <a:xfrm>
          <a:off x="2230634" y="449621"/>
          <a:ext cx="304" cy="1118004"/>
        </a:xfrm>
        <a:prstGeom prst="line">
          <a:avLst/>
        </a:prstGeom>
        <a:noFill/>
        <a:ln w="15875"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296706" y="-31667"/>
            <a:ext cx="11264266" cy="3692692"/>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502364" y="632791"/>
            <a:ext cx="7963511" cy="2388231"/>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583313" y="1106936"/>
            <a:ext cx="7811924" cy="932655"/>
          </a:xfrm>
        </p:spPr>
        <p:txBody>
          <a:bodyPr bIns="0" anchor="b">
            <a:normAutofit/>
          </a:bodyPr>
          <a:lstStyle>
            <a:lvl1pPr algn="ctr">
              <a:lnSpc>
                <a:spcPct val="80000"/>
              </a:lnSpc>
              <a:defRPr sz="2880" spc="-80">
                <a:solidFill>
                  <a:srgbClr val="FFFEFF"/>
                </a:solidFill>
              </a:defRPr>
            </a:lvl1pPr>
          </a:lstStyle>
          <a:p>
            <a:r>
              <a:rPr lang="en-GB"/>
              <a:t>Click to edit Master title style</a:t>
            </a:r>
            <a:endParaRPr lang="en-US" dirty="0"/>
          </a:p>
        </p:txBody>
      </p:sp>
      <p:sp>
        <p:nvSpPr>
          <p:cNvPr id="3" name="Subtitle 2"/>
          <p:cNvSpPr>
            <a:spLocks noGrp="1"/>
          </p:cNvSpPr>
          <p:nvPr>
            <p:ph type="subTitle" idx="1"/>
          </p:nvPr>
        </p:nvSpPr>
        <p:spPr>
          <a:xfrm>
            <a:off x="1583314" y="2083342"/>
            <a:ext cx="7806084" cy="705380"/>
          </a:xfrm>
        </p:spPr>
        <p:txBody>
          <a:bodyPr tIns="0">
            <a:normAutofit/>
          </a:bodyPr>
          <a:lstStyle>
            <a:lvl1pPr marL="0" indent="0" algn="ctr">
              <a:lnSpc>
                <a:spcPct val="100000"/>
              </a:lnSpc>
              <a:buNone/>
              <a:defRPr sz="960" b="0">
                <a:solidFill>
                  <a:srgbClr val="FFFEFF"/>
                </a:solidFill>
              </a:defRPr>
            </a:lvl1pPr>
            <a:lvl2pPr marL="243825" indent="0" algn="ctr">
              <a:buNone/>
              <a:defRPr sz="960"/>
            </a:lvl2pPr>
            <a:lvl3pPr marL="487650" indent="0" algn="ctr">
              <a:buNone/>
              <a:defRPr sz="960"/>
            </a:lvl3pPr>
            <a:lvl4pPr marL="731474" indent="0" algn="ctr">
              <a:buNone/>
              <a:defRPr sz="853"/>
            </a:lvl4pPr>
            <a:lvl5pPr marL="975299" indent="0" algn="ctr">
              <a:buNone/>
              <a:defRPr sz="853"/>
            </a:lvl5pPr>
            <a:lvl6pPr marL="1219124" indent="0" algn="ctr">
              <a:buNone/>
              <a:defRPr sz="853"/>
            </a:lvl6pPr>
            <a:lvl7pPr marL="1462949" indent="0" algn="ctr">
              <a:buNone/>
              <a:defRPr sz="853"/>
            </a:lvl7pPr>
            <a:lvl8pPr marL="1706773" indent="0" algn="ctr">
              <a:buNone/>
              <a:defRPr sz="853"/>
            </a:lvl8pPr>
            <a:lvl9pPr marL="1950598" indent="0" algn="ctr">
              <a:buNone/>
              <a:defRPr sz="853"/>
            </a:lvl9pPr>
          </a:lstStyle>
          <a:p>
            <a:r>
              <a:rPr lang="en-GB"/>
              <a:t>Click to edit Master subtitle style</a:t>
            </a:r>
            <a:endParaRPr lang="en-US" dirty="0"/>
          </a:p>
        </p:txBody>
      </p:sp>
      <p:sp>
        <p:nvSpPr>
          <p:cNvPr id="4" name="Date Placeholder 3"/>
          <p:cNvSpPr>
            <a:spLocks noGrp="1"/>
          </p:cNvSpPr>
          <p:nvPr>
            <p:ph type="dt" sz="half" idx="10"/>
          </p:nvPr>
        </p:nvSpPr>
        <p:spPr>
          <a:xfrm>
            <a:off x="724205" y="170688"/>
            <a:ext cx="3291840" cy="170688"/>
          </a:xfrm>
        </p:spPr>
        <p:txBody>
          <a:bodyPr vert="horz" lIns="91440" tIns="45720" rIns="91440" bIns="45720" rtlCol="0" anchor="ctr"/>
          <a:lstStyle>
            <a:lvl1pPr>
              <a:defRPr lang="en-US"/>
            </a:lvl1pPr>
          </a:lstStyle>
          <a:p>
            <a:fld id="{8807BFD8-6713-DB4E-BFE7-00B421C2868D}" type="datetimeFigureOut">
              <a:rPr lang="x-none" smtClean="0"/>
              <a:t>6/20/22</a:t>
            </a:fld>
            <a:endParaRPr lang="x-none"/>
          </a:p>
        </p:txBody>
      </p:sp>
      <p:sp>
        <p:nvSpPr>
          <p:cNvPr id="5" name="Footer Placeholder 4"/>
          <p:cNvSpPr>
            <a:spLocks noGrp="1"/>
          </p:cNvSpPr>
          <p:nvPr>
            <p:ph type="ftr" sz="quarter" idx="11"/>
          </p:nvPr>
        </p:nvSpPr>
        <p:spPr>
          <a:xfrm>
            <a:off x="724205" y="3321101"/>
            <a:ext cx="9529877" cy="170688"/>
          </a:xfrm>
        </p:spPr>
        <p:txBody>
          <a:bodyPr/>
          <a:lstStyle>
            <a:lvl1pPr algn="ctr">
              <a:defRPr/>
            </a:lvl1pPr>
          </a:lstStyle>
          <a:p>
            <a:endParaRPr lang="x-none"/>
          </a:p>
        </p:txBody>
      </p:sp>
      <p:sp>
        <p:nvSpPr>
          <p:cNvPr id="6" name="Slide Number Placeholder 5"/>
          <p:cNvSpPr>
            <a:spLocks noGrp="1"/>
          </p:cNvSpPr>
          <p:nvPr>
            <p:ph type="sldNum" sz="quarter" idx="12"/>
          </p:nvPr>
        </p:nvSpPr>
        <p:spPr>
          <a:xfrm>
            <a:off x="9422892" y="170688"/>
            <a:ext cx="822960" cy="170688"/>
          </a:xfrm>
        </p:spPr>
        <p:txBody>
          <a:bodyPr/>
          <a:lstStyle/>
          <a:p>
            <a:fld id="{FE53DCB9-02FF-7148-839B-9ED2BB7598ED}" type="slidenum">
              <a:rPr lang="x-none" smtClean="0"/>
              <a:t>‹#›</a:t>
            </a:fld>
            <a:endParaRPr lang="x-none"/>
          </a:p>
        </p:txBody>
      </p:sp>
    </p:spTree>
    <p:extLst>
      <p:ext uri="{BB962C8B-B14F-4D97-AF65-F5344CB8AC3E}">
        <p14:creationId xmlns:p14="http://schemas.microsoft.com/office/powerpoint/2010/main" val="2591860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375762" y="0"/>
            <a:ext cx="11325703" cy="3655060"/>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20130" y="906448"/>
            <a:ext cx="3307028" cy="185089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99769" y="1253294"/>
            <a:ext cx="3151076" cy="1310102"/>
          </a:xfrm>
        </p:spPr>
        <p:txBody>
          <a:bodyPr/>
          <a:lstStyle>
            <a:lvl1pPr>
              <a:defRPr>
                <a:solidFill>
                  <a:srgbClr val="FFFEFF"/>
                </a:solidFil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4598985" y="423850"/>
            <a:ext cx="5647532" cy="280378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807BFD8-6713-DB4E-BFE7-00B421C2868D}" type="datetimeFigureOut">
              <a:rPr lang="x-none" smtClean="0"/>
              <a:t>6/20/22</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E53DCB9-02FF-7148-839B-9ED2BB7598ED}" type="slidenum">
              <a:rPr lang="x-none" smtClean="0"/>
              <a:t>‹#›</a:t>
            </a:fld>
            <a:endParaRPr lang="x-none"/>
          </a:p>
        </p:txBody>
      </p:sp>
    </p:spTree>
    <p:extLst>
      <p:ext uri="{BB962C8B-B14F-4D97-AF65-F5344CB8AC3E}">
        <p14:creationId xmlns:p14="http://schemas.microsoft.com/office/powerpoint/2010/main" val="3771976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1325703" cy="3655060"/>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6947053" y="906448"/>
            <a:ext cx="3307028" cy="185089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026694" y="1253294"/>
            <a:ext cx="3151076" cy="1310102"/>
          </a:xfrm>
        </p:spPr>
        <p:txBody>
          <a:bodyPr vert="eaVert"/>
          <a:lstStyle>
            <a:lvl1pPr algn="l">
              <a:lnSpc>
                <a:spcPct val="80000"/>
              </a:lnSpc>
              <a:defRPr>
                <a:solidFill>
                  <a:srgbClr val="FFFEFF"/>
                </a:solidFil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722472" y="425837"/>
            <a:ext cx="5641760" cy="280389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724205" y="170688"/>
            <a:ext cx="3291840" cy="170688"/>
          </a:xfrm>
        </p:spPr>
        <p:txBody>
          <a:bodyPr/>
          <a:lstStyle/>
          <a:p>
            <a:fld id="{8807BFD8-6713-DB4E-BFE7-00B421C2868D}" type="datetimeFigureOut">
              <a:rPr lang="x-none" smtClean="0"/>
              <a:t>6/20/22</a:t>
            </a:fld>
            <a:endParaRPr lang="x-none"/>
          </a:p>
        </p:txBody>
      </p:sp>
      <p:sp>
        <p:nvSpPr>
          <p:cNvPr id="5" name="Footer Placeholder 4"/>
          <p:cNvSpPr>
            <a:spLocks noGrp="1"/>
          </p:cNvSpPr>
          <p:nvPr>
            <p:ph type="ftr" sz="quarter" idx="11"/>
          </p:nvPr>
        </p:nvSpPr>
        <p:spPr>
          <a:xfrm>
            <a:off x="724205" y="3321101"/>
            <a:ext cx="9529877" cy="170688"/>
          </a:xfrm>
        </p:spPr>
        <p:txBody>
          <a:bodyPr/>
          <a:lstStyle/>
          <a:p>
            <a:endParaRPr lang="x-none"/>
          </a:p>
        </p:txBody>
      </p:sp>
      <p:sp>
        <p:nvSpPr>
          <p:cNvPr id="6" name="Slide Number Placeholder 5"/>
          <p:cNvSpPr>
            <a:spLocks noGrp="1"/>
          </p:cNvSpPr>
          <p:nvPr>
            <p:ph type="sldNum" sz="quarter" idx="12"/>
          </p:nvPr>
        </p:nvSpPr>
        <p:spPr>
          <a:xfrm>
            <a:off x="9422892" y="170688"/>
            <a:ext cx="822960" cy="170688"/>
          </a:xfrm>
        </p:spPr>
        <p:txBody>
          <a:bodyPr/>
          <a:lstStyle/>
          <a:p>
            <a:fld id="{FE53DCB9-02FF-7148-839B-9ED2BB7598ED}" type="slidenum">
              <a:rPr lang="x-none" smtClean="0"/>
              <a:t>‹#›</a:t>
            </a:fld>
            <a:endParaRPr lang="x-none"/>
          </a:p>
        </p:txBody>
      </p:sp>
    </p:spTree>
    <p:extLst>
      <p:ext uri="{BB962C8B-B14F-4D97-AF65-F5344CB8AC3E}">
        <p14:creationId xmlns:p14="http://schemas.microsoft.com/office/powerpoint/2010/main" val="1936655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375762" y="0"/>
            <a:ext cx="11325703" cy="3655060"/>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720130" y="906448"/>
            <a:ext cx="3307028" cy="185089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99768" y="1253294"/>
            <a:ext cx="3149081" cy="1310102"/>
          </a:xfrm>
        </p:spPr>
        <p:txBody>
          <a:bodyPr/>
          <a:lstStyle>
            <a:lvl1pPr>
              <a:defRPr>
                <a:solidFill>
                  <a:srgbClr val="FFFEFF"/>
                </a:solidFill>
              </a:defRPr>
            </a:lvl1pPr>
          </a:lstStyle>
          <a:p>
            <a:r>
              <a:rPr lang="en-GB"/>
              <a:t>Click to edit Master title style</a:t>
            </a:r>
            <a:endParaRPr lang="en-US" dirty="0"/>
          </a:p>
        </p:txBody>
      </p:sp>
      <p:sp>
        <p:nvSpPr>
          <p:cNvPr id="3" name="Content Placeholder 2"/>
          <p:cNvSpPr>
            <a:spLocks noGrp="1"/>
          </p:cNvSpPr>
          <p:nvPr>
            <p:ph idx="1"/>
          </p:nvPr>
        </p:nvSpPr>
        <p:spPr>
          <a:xfrm>
            <a:off x="4606603" y="428366"/>
            <a:ext cx="5653686" cy="2799265"/>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807BFD8-6713-DB4E-BFE7-00B421C2868D}" type="datetimeFigureOut">
              <a:rPr lang="x-none" smtClean="0"/>
              <a:t>6/20/22</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E53DCB9-02FF-7148-839B-9ED2BB7598ED}" type="slidenum">
              <a:rPr lang="x-none" smtClean="0"/>
              <a:t>‹#›</a:t>
            </a:fld>
            <a:endParaRPr lang="x-none"/>
          </a:p>
        </p:txBody>
      </p:sp>
    </p:spTree>
    <p:extLst>
      <p:ext uri="{BB962C8B-B14F-4D97-AF65-F5344CB8AC3E}">
        <p14:creationId xmlns:p14="http://schemas.microsoft.com/office/powerpoint/2010/main" val="1263292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296706" y="-31667"/>
            <a:ext cx="11264266" cy="3692692"/>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2933591" y="632791"/>
            <a:ext cx="5099531" cy="2388231"/>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009794" y="1106523"/>
            <a:ext cx="4941202" cy="901008"/>
          </a:xfrm>
        </p:spPr>
        <p:txBody>
          <a:bodyPr bIns="0" anchor="b">
            <a:normAutofit/>
          </a:bodyPr>
          <a:lstStyle>
            <a:lvl1pPr algn="ctr">
              <a:defRPr sz="2347">
                <a:solidFill>
                  <a:srgbClr val="FFFEFF"/>
                </a:solidFill>
              </a:defRPr>
            </a:lvl1pPr>
          </a:lstStyle>
          <a:p>
            <a:r>
              <a:rPr lang="en-GB"/>
              <a:t>Click to edit Master title style</a:t>
            </a:r>
            <a:endParaRPr lang="en-US" dirty="0"/>
          </a:p>
        </p:txBody>
      </p:sp>
      <p:sp>
        <p:nvSpPr>
          <p:cNvPr id="3" name="Text Placeholder 2"/>
          <p:cNvSpPr>
            <a:spLocks noGrp="1"/>
          </p:cNvSpPr>
          <p:nvPr>
            <p:ph type="body" idx="1"/>
          </p:nvPr>
        </p:nvSpPr>
        <p:spPr>
          <a:xfrm>
            <a:off x="3009794" y="2051654"/>
            <a:ext cx="4941201" cy="738011"/>
          </a:xfrm>
        </p:spPr>
        <p:txBody>
          <a:bodyPr tIns="0">
            <a:normAutofit/>
          </a:bodyPr>
          <a:lstStyle>
            <a:lvl1pPr marL="0" indent="0" algn="ctr">
              <a:buNone/>
              <a:defRPr sz="960">
                <a:solidFill>
                  <a:srgbClr val="FFFEFF"/>
                </a:solidFill>
              </a:defRPr>
            </a:lvl1pPr>
            <a:lvl2pPr marL="243825" indent="0">
              <a:buNone/>
              <a:defRPr sz="960">
                <a:solidFill>
                  <a:schemeClr val="tx1">
                    <a:tint val="75000"/>
                  </a:schemeClr>
                </a:solidFill>
              </a:defRPr>
            </a:lvl2pPr>
            <a:lvl3pPr marL="487650" indent="0">
              <a:buNone/>
              <a:defRPr sz="960">
                <a:solidFill>
                  <a:schemeClr val="tx1">
                    <a:tint val="75000"/>
                  </a:schemeClr>
                </a:solidFill>
              </a:defRPr>
            </a:lvl3pPr>
            <a:lvl4pPr marL="731474" indent="0">
              <a:buNone/>
              <a:defRPr sz="853">
                <a:solidFill>
                  <a:schemeClr val="tx1">
                    <a:tint val="75000"/>
                  </a:schemeClr>
                </a:solidFill>
              </a:defRPr>
            </a:lvl4pPr>
            <a:lvl5pPr marL="975299" indent="0">
              <a:buNone/>
              <a:defRPr sz="853">
                <a:solidFill>
                  <a:schemeClr val="tx1">
                    <a:tint val="75000"/>
                  </a:schemeClr>
                </a:solidFill>
              </a:defRPr>
            </a:lvl5pPr>
            <a:lvl6pPr marL="1219124" indent="0">
              <a:buNone/>
              <a:defRPr sz="853">
                <a:solidFill>
                  <a:schemeClr val="tx1">
                    <a:tint val="75000"/>
                  </a:schemeClr>
                </a:solidFill>
              </a:defRPr>
            </a:lvl6pPr>
            <a:lvl7pPr marL="1462949" indent="0">
              <a:buNone/>
              <a:defRPr sz="853">
                <a:solidFill>
                  <a:schemeClr val="tx1">
                    <a:tint val="75000"/>
                  </a:schemeClr>
                </a:solidFill>
              </a:defRPr>
            </a:lvl7pPr>
            <a:lvl8pPr marL="1706773" indent="0">
              <a:buNone/>
              <a:defRPr sz="853">
                <a:solidFill>
                  <a:schemeClr val="tx1">
                    <a:tint val="75000"/>
                  </a:schemeClr>
                </a:solidFill>
              </a:defRPr>
            </a:lvl8pPr>
            <a:lvl9pPr marL="1950598" indent="0">
              <a:buNone/>
              <a:defRPr sz="853">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724205" y="170688"/>
            <a:ext cx="3291840" cy="170688"/>
          </a:xfrm>
        </p:spPr>
        <p:txBody>
          <a:bodyPr/>
          <a:lstStyle/>
          <a:p>
            <a:fld id="{8807BFD8-6713-DB4E-BFE7-00B421C2868D}" type="datetimeFigureOut">
              <a:rPr lang="x-none" smtClean="0"/>
              <a:t>6/20/22</a:t>
            </a:fld>
            <a:endParaRPr lang="x-none"/>
          </a:p>
        </p:txBody>
      </p:sp>
      <p:sp>
        <p:nvSpPr>
          <p:cNvPr id="5" name="Footer Placeholder 4"/>
          <p:cNvSpPr>
            <a:spLocks noGrp="1"/>
          </p:cNvSpPr>
          <p:nvPr>
            <p:ph type="ftr" sz="quarter" idx="11"/>
          </p:nvPr>
        </p:nvSpPr>
        <p:spPr>
          <a:xfrm>
            <a:off x="724205" y="3321101"/>
            <a:ext cx="9529877" cy="170688"/>
          </a:xfrm>
        </p:spPr>
        <p:txBody>
          <a:bodyPr/>
          <a:lstStyle>
            <a:lvl1pPr algn="ctr">
              <a:defRPr/>
            </a:lvl1pPr>
          </a:lstStyle>
          <a:p>
            <a:endParaRPr lang="x-none"/>
          </a:p>
        </p:txBody>
      </p:sp>
      <p:sp>
        <p:nvSpPr>
          <p:cNvPr id="6" name="Slide Number Placeholder 5"/>
          <p:cNvSpPr>
            <a:spLocks noGrp="1"/>
          </p:cNvSpPr>
          <p:nvPr>
            <p:ph type="sldNum" sz="quarter" idx="12"/>
          </p:nvPr>
        </p:nvSpPr>
        <p:spPr>
          <a:xfrm>
            <a:off x="9422892" y="170688"/>
            <a:ext cx="822960" cy="170688"/>
          </a:xfrm>
        </p:spPr>
        <p:txBody>
          <a:bodyPr/>
          <a:lstStyle/>
          <a:p>
            <a:fld id="{FE53DCB9-02FF-7148-839B-9ED2BB7598ED}" type="slidenum">
              <a:rPr lang="x-none" smtClean="0"/>
              <a:t>‹#›</a:t>
            </a:fld>
            <a:endParaRPr lang="x-none"/>
          </a:p>
        </p:txBody>
      </p:sp>
    </p:spTree>
    <p:extLst>
      <p:ext uri="{BB962C8B-B14F-4D97-AF65-F5344CB8AC3E}">
        <p14:creationId xmlns:p14="http://schemas.microsoft.com/office/powerpoint/2010/main" val="3107496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375762" y="0"/>
            <a:ext cx="11325703" cy="3655060"/>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720130" y="906448"/>
            <a:ext cx="3307028" cy="185089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00100" y="1247824"/>
            <a:ext cx="3150745" cy="1317368"/>
          </a:xfrm>
        </p:spPr>
        <p:txBody>
          <a:bodyPr lIns="91440" tIns="91440" rIns="91440" bIns="91440"/>
          <a:lstStyle>
            <a:lvl1pPr>
              <a:defRPr>
                <a:solidFill>
                  <a:srgbClr val="FFFEFF"/>
                </a:solidFill>
              </a:defRPr>
            </a:lvl1pPr>
          </a:lstStyle>
          <a:p>
            <a:r>
              <a:rPr lang="en-GB"/>
              <a:t>Click to edit Master title style</a:t>
            </a:r>
            <a:endParaRPr lang="en-US" dirty="0"/>
          </a:p>
        </p:txBody>
      </p:sp>
      <p:sp>
        <p:nvSpPr>
          <p:cNvPr id="3" name="Content Placeholder 2"/>
          <p:cNvSpPr>
            <a:spLocks noGrp="1"/>
          </p:cNvSpPr>
          <p:nvPr>
            <p:ph sz="half" idx="1"/>
          </p:nvPr>
        </p:nvSpPr>
        <p:spPr>
          <a:xfrm>
            <a:off x="4608791" y="428367"/>
            <a:ext cx="5642632" cy="127074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06602" y="1958486"/>
            <a:ext cx="5644820" cy="127124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a:xfrm>
            <a:off x="724205" y="170688"/>
            <a:ext cx="3291840" cy="170688"/>
          </a:xfrm>
        </p:spPr>
        <p:txBody>
          <a:bodyPr/>
          <a:lstStyle/>
          <a:p>
            <a:fld id="{8807BFD8-6713-DB4E-BFE7-00B421C2868D}" type="datetimeFigureOut">
              <a:rPr lang="x-none" smtClean="0"/>
              <a:t>6/20/22</a:t>
            </a:fld>
            <a:endParaRPr lang="x-none"/>
          </a:p>
        </p:txBody>
      </p:sp>
      <p:sp>
        <p:nvSpPr>
          <p:cNvPr id="6" name="Footer Placeholder 5"/>
          <p:cNvSpPr>
            <a:spLocks noGrp="1"/>
          </p:cNvSpPr>
          <p:nvPr>
            <p:ph type="ftr" sz="quarter" idx="11"/>
          </p:nvPr>
        </p:nvSpPr>
        <p:spPr>
          <a:xfrm>
            <a:off x="724205" y="3321101"/>
            <a:ext cx="9529877" cy="170688"/>
          </a:xfrm>
        </p:spPr>
        <p:txBody>
          <a:bodyPr/>
          <a:lstStyle/>
          <a:p>
            <a:endParaRPr lang="x-none"/>
          </a:p>
        </p:txBody>
      </p:sp>
      <p:sp>
        <p:nvSpPr>
          <p:cNvPr id="7" name="Slide Number Placeholder 6"/>
          <p:cNvSpPr>
            <a:spLocks noGrp="1"/>
          </p:cNvSpPr>
          <p:nvPr>
            <p:ph type="sldNum" sz="quarter" idx="12"/>
          </p:nvPr>
        </p:nvSpPr>
        <p:spPr>
          <a:xfrm>
            <a:off x="9422892" y="170688"/>
            <a:ext cx="822960" cy="170688"/>
          </a:xfrm>
        </p:spPr>
        <p:txBody>
          <a:bodyPr/>
          <a:lstStyle/>
          <a:p>
            <a:fld id="{FE53DCB9-02FF-7148-839B-9ED2BB7598ED}" type="slidenum">
              <a:rPr lang="x-none" smtClean="0"/>
              <a:t>‹#›</a:t>
            </a:fld>
            <a:endParaRPr lang="x-none"/>
          </a:p>
        </p:txBody>
      </p:sp>
    </p:spTree>
    <p:extLst>
      <p:ext uri="{BB962C8B-B14F-4D97-AF65-F5344CB8AC3E}">
        <p14:creationId xmlns:p14="http://schemas.microsoft.com/office/powerpoint/2010/main" val="741438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375762" y="0"/>
            <a:ext cx="11325703" cy="3655060"/>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720130" y="906448"/>
            <a:ext cx="3307028" cy="185089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00101" y="1260755"/>
            <a:ext cx="3150745" cy="1312265"/>
          </a:xfrm>
        </p:spPr>
        <p:txBody>
          <a:bodyPr lIns="91440" tIns="91440" rIns="91440" bIns="91440"/>
          <a:lstStyle>
            <a:lvl1pPr>
              <a:defRPr>
                <a:solidFill>
                  <a:srgbClr val="FFFEFF"/>
                </a:solidFill>
              </a:defRPr>
            </a:lvl1pPr>
          </a:lstStyle>
          <a:p>
            <a:r>
              <a:rPr lang="en-GB"/>
              <a:t>Click to edit Master title style</a:t>
            </a:r>
            <a:endParaRPr lang="en-US" dirty="0"/>
          </a:p>
        </p:txBody>
      </p:sp>
      <p:sp>
        <p:nvSpPr>
          <p:cNvPr id="3" name="Text Placeholder 2"/>
          <p:cNvSpPr>
            <a:spLocks noGrp="1"/>
          </p:cNvSpPr>
          <p:nvPr>
            <p:ph type="body" idx="1"/>
          </p:nvPr>
        </p:nvSpPr>
        <p:spPr>
          <a:xfrm>
            <a:off x="4612623" y="428365"/>
            <a:ext cx="5638579" cy="365760"/>
          </a:xfrm>
        </p:spPr>
        <p:txBody>
          <a:bodyPr anchor="ctr">
            <a:noAutofit/>
          </a:bodyPr>
          <a:lstStyle>
            <a:lvl1pPr marL="0" indent="0" algn="l">
              <a:lnSpc>
                <a:spcPct val="100000"/>
              </a:lnSpc>
              <a:buNone/>
              <a:defRPr sz="1173" b="0" cap="all" baseline="0">
                <a:solidFill>
                  <a:schemeClr val="accent1"/>
                </a:solidFill>
              </a:defRPr>
            </a:lvl1pPr>
            <a:lvl2pPr marL="243825" indent="0">
              <a:buNone/>
              <a:defRPr sz="1067" b="1"/>
            </a:lvl2pPr>
            <a:lvl3pPr marL="487650" indent="0">
              <a:buNone/>
              <a:defRPr sz="960" b="1"/>
            </a:lvl3pPr>
            <a:lvl4pPr marL="731474" indent="0">
              <a:buNone/>
              <a:defRPr sz="853" b="1"/>
            </a:lvl4pPr>
            <a:lvl5pPr marL="975299" indent="0">
              <a:buNone/>
              <a:defRPr sz="853" b="1"/>
            </a:lvl5pPr>
            <a:lvl6pPr marL="1219124" indent="0">
              <a:buNone/>
              <a:defRPr sz="853" b="1"/>
            </a:lvl6pPr>
            <a:lvl7pPr marL="1462949" indent="0">
              <a:buNone/>
              <a:defRPr sz="853" b="1"/>
            </a:lvl7pPr>
            <a:lvl8pPr marL="1706773" indent="0">
              <a:buNone/>
              <a:defRPr sz="853" b="1"/>
            </a:lvl8pPr>
            <a:lvl9pPr marL="1950598" indent="0">
              <a:buNone/>
              <a:defRPr sz="853" b="1"/>
            </a:lvl9pPr>
          </a:lstStyle>
          <a:p>
            <a:pPr lvl="0"/>
            <a:r>
              <a:rPr lang="en-GB"/>
              <a:t>Click to edit Master text styles</a:t>
            </a:r>
          </a:p>
        </p:txBody>
      </p:sp>
      <p:sp>
        <p:nvSpPr>
          <p:cNvPr id="4" name="Content Placeholder 3"/>
          <p:cNvSpPr>
            <a:spLocks noGrp="1"/>
          </p:cNvSpPr>
          <p:nvPr>
            <p:ph sz="half" idx="2"/>
          </p:nvPr>
        </p:nvSpPr>
        <p:spPr>
          <a:xfrm>
            <a:off x="4612774" y="794126"/>
            <a:ext cx="5637915" cy="904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06787" y="1955140"/>
            <a:ext cx="5637973" cy="365760"/>
          </a:xfrm>
        </p:spPr>
        <p:txBody>
          <a:bodyPr anchor="ctr">
            <a:noAutofit/>
          </a:bodyPr>
          <a:lstStyle>
            <a:lvl1pPr marL="0" indent="0" algn="l">
              <a:lnSpc>
                <a:spcPct val="100000"/>
              </a:lnSpc>
              <a:buNone/>
              <a:defRPr sz="1173" b="0" cap="all" baseline="0">
                <a:solidFill>
                  <a:schemeClr val="accent1"/>
                </a:solidFill>
              </a:defRPr>
            </a:lvl1pPr>
            <a:lvl2pPr marL="243825" indent="0">
              <a:buNone/>
              <a:defRPr sz="1067" b="1"/>
            </a:lvl2pPr>
            <a:lvl3pPr marL="487650" indent="0">
              <a:buNone/>
              <a:defRPr sz="960" b="1"/>
            </a:lvl3pPr>
            <a:lvl4pPr marL="731474" indent="0">
              <a:buNone/>
              <a:defRPr sz="853" b="1"/>
            </a:lvl4pPr>
            <a:lvl5pPr marL="975299" indent="0">
              <a:buNone/>
              <a:defRPr sz="853" b="1"/>
            </a:lvl5pPr>
            <a:lvl6pPr marL="1219124" indent="0">
              <a:buNone/>
              <a:defRPr sz="853" b="1"/>
            </a:lvl6pPr>
            <a:lvl7pPr marL="1462949" indent="0">
              <a:buNone/>
              <a:defRPr sz="853" b="1"/>
            </a:lvl7pPr>
            <a:lvl8pPr marL="1706773" indent="0">
              <a:buNone/>
              <a:defRPr sz="853" b="1"/>
            </a:lvl8pPr>
            <a:lvl9pPr marL="1950598" indent="0">
              <a:buNone/>
              <a:defRPr sz="853" b="1"/>
            </a:lvl9pPr>
          </a:lstStyle>
          <a:p>
            <a:pPr lvl="0"/>
            <a:r>
              <a:rPr lang="en-GB"/>
              <a:t>Click to edit Master text styles</a:t>
            </a:r>
          </a:p>
        </p:txBody>
      </p:sp>
      <p:sp>
        <p:nvSpPr>
          <p:cNvPr id="6" name="Content Placeholder 5"/>
          <p:cNvSpPr>
            <a:spLocks noGrp="1"/>
          </p:cNvSpPr>
          <p:nvPr>
            <p:ph sz="quarter" idx="4"/>
          </p:nvPr>
        </p:nvSpPr>
        <p:spPr>
          <a:xfrm>
            <a:off x="4606602" y="2320900"/>
            <a:ext cx="5639029" cy="90883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a:xfrm>
            <a:off x="724205" y="170688"/>
            <a:ext cx="3291840" cy="170688"/>
          </a:xfrm>
        </p:spPr>
        <p:txBody>
          <a:bodyPr/>
          <a:lstStyle/>
          <a:p>
            <a:fld id="{8807BFD8-6713-DB4E-BFE7-00B421C2868D}" type="datetimeFigureOut">
              <a:rPr lang="x-none" smtClean="0"/>
              <a:t>6/20/22</a:t>
            </a:fld>
            <a:endParaRPr lang="x-none"/>
          </a:p>
        </p:txBody>
      </p:sp>
      <p:sp>
        <p:nvSpPr>
          <p:cNvPr id="8" name="Footer Placeholder 7"/>
          <p:cNvSpPr>
            <a:spLocks noGrp="1"/>
          </p:cNvSpPr>
          <p:nvPr>
            <p:ph type="ftr" sz="quarter" idx="11"/>
          </p:nvPr>
        </p:nvSpPr>
        <p:spPr>
          <a:xfrm>
            <a:off x="724205" y="3321101"/>
            <a:ext cx="9529877" cy="170688"/>
          </a:xfrm>
        </p:spPr>
        <p:txBody>
          <a:bodyPr/>
          <a:lstStyle/>
          <a:p>
            <a:endParaRPr lang="x-none"/>
          </a:p>
        </p:txBody>
      </p:sp>
      <p:sp>
        <p:nvSpPr>
          <p:cNvPr id="9" name="Slide Number Placeholder 8"/>
          <p:cNvSpPr>
            <a:spLocks noGrp="1"/>
          </p:cNvSpPr>
          <p:nvPr>
            <p:ph type="sldNum" sz="quarter" idx="12"/>
          </p:nvPr>
        </p:nvSpPr>
        <p:spPr>
          <a:xfrm>
            <a:off x="9422892" y="170688"/>
            <a:ext cx="822960" cy="170688"/>
          </a:xfrm>
        </p:spPr>
        <p:txBody>
          <a:bodyPr/>
          <a:lstStyle/>
          <a:p>
            <a:fld id="{FE53DCB9-02FF-7148-839B-9ED2BB7598ED}" type="slidenum">
              <a:rPr lang="x-none" smtClean="0"/>
              <a:t>‹#›</a:t>
            </a:fld>
            <a:endParaRPr lang="x-none"/>
          </a:p>
        </p:txBody>
      </p:sp>
    </p:spTree>
    <p:extLst>
      <p:ext uri="{BB962C8B-B14F-4D97-AF65-F5344CB8AC3E}">
        <p14:creationId xmlns:p14="http://schemas.microsoft.com/office/powerpoint/2010/main" val="765694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375762" y="0"/>
            <a:ext cx="11325703" cy="3655060"/>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720130" y="906448"/>
            <a:ext cx="3307028" cy="185089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99769" y="1253294"/>
            <a:ext cx="3151076" cy="1310102"/>
          </a:xfrm>
        </p:spPr>
        <p:txBody>
          <a:bodyPr/>
          <a:lstStyle>
            <a:lvl1pPr>
              <a:defRPr>
                <a:solidFill>
                  <a:srgbClr val="FFFEFF"/>
                </a:solidFill>
              </a:defRPr>
            </a:lvl1p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8807BFD8-6713-DB4E-BFE7-00B421C2868D}" type="datetimeFigureOut">
              <a:rPr lang="x-none" smtClean="0"/>
              <a:t>6/20/22</a:t>
            </a:fld>
            <a:endParaRPr lang="x-none"/>
          </a:p>
        </p:txBody>
      </p:sp>
      <p:sp>
        <p:nvSpPr>
          <p:cNvPr id="4" name="Footer Placeholder 3"/>
          <p:cNvSpPr>
            <a:spLocks noGrp="1"/>
          </p:cNvSpPr>
          <p:nvPr>
            <p:ph type="ftr" sz="quarter" idx="11"/>
          </p:nvPr>
        </p:nvSpPr>
        <p:spPr/>
        <p:txBody>
          <a:bodyPr/>
          <a:lstStyle/>
          <a:p>
            <a:endParaRPr lang="x-none"/>
          </a:p>
        </p:txBody>
      </p:sp>
      <p:sp>
        <p:nvSpPr>
          <p:cNvPr id="5" name="Slide Number Placeholder 4"/>
          <p:cNvSpPr>
            <a:spLocks noGrp="1"/>
          </p:cNvSpPr>
          <p:nvPr>
            <p:ph type="sldNum" sz="quarter" idx="12"/>
          </p:nvPr>
        </p:nvSpPr>
        <p:spPr/>
        <p:txBody>
          <a:bodyPr/>
          <a:lstStyle/>
          <a:p>
            <a:fld id="{FE53DCB9-02FF-7148-839B-9ED2BB7598ED}" type="slidenum">
              <a:rPr lang="x-none" smtClean="0"/>
              <a:t>‹#›</a:t>
            </a:fld>
            <a:endParaRPr lang="x-none"/>
          </a:p>
        </p:txBody>
      </p:sp>
    </p:spTree>
    <p:extLst>
      <p:ext uri="{BB962C8B-B14F-4D97-AF65-F5344CB8AC3E}">
        <p14:creationId xmlns:p14="http://schemas.microsoft.com/office/powerpoint/2010/main" val="918243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FFF00"/>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24205" y="170688"/>
            <a:ext cx="3291840" cy="170688"/>
          </a:xfrm>
        </p:spPr>
        <p:txBody>
          <a:bodyPr/>
          <a:lstStyle/>
          <a:p>
            <a:fld id="{8807BFD8-6713-DB4E-BFE7-00B421C2868D}" type="datetimeFigureOut">
              <a:rPr lang="x-none" smtClean="0"/>
              <a:t>6/20/22</a:t>
            </a:fld>
            <a:endParaRPr lang="x-none"/>
          </a:p>
        </p:txBody>
      </p:sp>
      <p:sp>
        <p:nvSpPr>
          <p:cNvPr id="3" name="Footer Placeholder 2"/>
          <p:cNvSpPr>
            <a:spLocks noGrp="1"/>
          </p:cNvSpPr>
          <p:nvPr>
            <p:ph type="ftr" sz="quarter" idx="11"/>
          </p:nvPr>
        </p:nvSpPr>
        <p:spPr>
          <a:xfrm>
            <a:off x="724205" y="3321101"/>
            <a:ext cx="9529877" cy="170688"/>
          </a:xfrm>
        </p:spPr>
        <p:txBody>
          <a:bodyPr/>
          <a:lstStyle/>
          <a:p>
            <a:endParaRPr lang="x-none"/>
          </a:p>
        </p:txBody>
      </p:sp>
      <p:sp>
        <p:nvSpPr>
          <p:cNvPr id="4" name="Slide Number Placeholder 3"/>
          <p:cNvSpPr>
            <a:spLocks noGrp="1"/>
          </p:cNvSpPr>
          <p:nvPr>
            <p:ph type="sldNum" sz="quarter" idx="12"/>
          </p:nvPr>
        </p:nvSpPr>
        <p:spPr>
          <a:xfrm>
            <a:off x="9422892" y="170688"/>
            <a:ext cx="822960" cy="170688"/>
          </a:xfrm>
        </p:spPr>
        <p:txBody>
          <a:bodyPr/>
          <a:lstStyle/>
          <a:p>
            <a:fld id="{FE53DCB9-02FF-7148-839B-9ED2BB7598ED}" type="slidenum">
              <a:rPr lang="x-none" smtClean="0"/>
              <a:t>‹#›</a:t>
            </a:fld>
            <a:endParaRPr lang="x-none"/>
          </a:p>
        </p:txBody>
      </p:sp>
    </p:spTree>
    <p:extLst>
      <p:ext uri="{BB962C8B-B14F-4D97-AF65-F5344CB8AC3E}">
        <p14:creationId xmlns:p14="http://schemas.microsoft.com/office/powerpoint/2010/main" val="522598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375762" y="0"/>
            <a:ext cx="11325703" cy="3655060"/>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720130" y="906448"/>
            <a:ext cx="3307028" cy="185089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99769" y="1254414"/>
            <a:ext cx="3151077" cy="652426"/>
          </a:xfrm>
        </p:spPr>
        <p:txBody>
          <a:bodyPr bIns="0" anchor="b">
            <a:noAutofit/>
          </a:bodyPr>
          <a:lstStyle>
            <a:lvl1pPr algn="ctr">
              <a:defRPr sz="1707">
                <a:solidFill>
                  <a:srgbClr val="FFFEFF"/>
                </a:solidFill>
              </a:defRPr>
            </a:lvl1pPr>
          </a:lstStyle>
          <a:p>
            <a:r>
              <a:rPr lang="en-GB"/>
              <a:t>Click to edit Master title style</a:t>
            </a:r>
            <a:endParaRPr lang="en-US" dirty="0"/>
          </a:p>
        </p:txBody>
      </p:sp>
      <p:sp>
        <p:nvSpPr>
          <p:cNvPr id="3" name="Content Placeholder 2"/>
          <p:cNvSpPr>
            <a:spLocks noGrp="1"/>
          </p:cNvSpPr>
          <p:nvPr>
            <p:ph idx="1"/>
          </p:nvPr>
        </p:nvSpPr>
        <p:spPr>
          <a:xfrm>
            <a:off x="4598985" y="428165"/>
            <a:ext cx="5647532" cy="2799968"/>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99769" y="1909433"/>
            <a:ext cx="3151077" cy="651287"/>
          </a:xfrm>
        </p:spPr>
        <p:txBody>
          <a:bodyPr/>
          <a:lstStyle>
            <a:lvl1pPr marL="0" indent="0" algn="ctr">
              <a:buNone/>
              <a:defRPr sz="853">
                <a:solidFill>
                  <a:srgbClr val="FFFEFF"/>
                </a:solidFill>
              </a:defRPr>
            </a:lvl1pPr>
            <a:lvl2pPr marL="243825" indent="0">
              <a:buNone/>
              <a:defRPr sz="747"/>
            </a:lvl2pPr>
            <a:lvl3pPr marL="487650" indent="0">
              <a:buNone/>
              <a:defRPr sz="640"/>
            </a:lvl3pPr>
            <a:lvl4pPr marL="731474" indent="0">
              <a:buNone/>
              <a:defRPr sz="533"/>
            </a:lvl4pPr>
            <a:lvl5pPr marL="975299" indent="0">
              <a:buNone/>
              <a:defRPr sz="533"/>
            </a:lvl5pPr>
            <a:lvl6pPr marL="1219124" indent="0">
              <a:buNone/>
              <a:defRPr sz="533"/>
            </a:lvl6pPr>
            <a:lvl7pPr marL="1462949" indent="0">
              <a:buNone/>
              <a:defRPr sz="533"/>
            </a:lvl7pPr>
            <a:lvl8pPr marL="1706773" indent="0">
              <a:buNone/>
              <a:defRPr sz="533"/>
            </a:lvl8pPr>
            <a:lvl9pPr marL="1950598" indent="0">
              <a:buNone/>
              <a:defRPr sz="533"/>
            </a:lvl9pPr>
          </a:lstStyle>
          <a:p>
            <a:pPr lvl="0"/>
            <a:r>
              <a:rPr lang="en-GB"/>
              <a:t>Click to edit Master text styles</a:t>
            </a:r>
          </a:p>
        </p:txBody>
      </p:sp>
      <p:sp>
        <p:nvSpPr>
          <p:cNvPr id="5" name="Date Placeholder 4"/>
          <p:cNvSpPr>
            <a:spLocks noGrp="1"/>
          </p:cNvSpPr>
          <p:nvPr>
            <p:ph type="dt" sz="half" idx="10"/>
          </p:nvPr>
        </p:nvSpPr>
        <p:spPr/>
        <p:txBody>
          <a:bodyPr/>
          <a:lstStyle/>
          <a:p>
            <a:fld id="{8807BFD8-6713-DB4E-BFE7-00B421C2868D}" type="datetimeFigureOut">
              <a:rPr lang="x-none" smtClean="0"/>
              <a:t>6/20/22</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FE53DCB9-02FF-7148-839B-9ED2BB7598ED}" type="slidenum">
              <a:rPr lang="x-none" smtClean="0"/>
              <a:t>‹#›</a:t>
            </a:fld>
            <a:endParaRPr lang="x-none"/>
          </a:p>
        </p:txBody>
      </p:sp>
    </p:spTree>
    <p:extLst>
      <p:ext uri="{BB962C8B-B14F-4D97-AF65-F5344CB8AC3E}">
        <p14:creationId xmlns:p14="http://schemas.microsoft.com/office/powerpoint/2010/main" val="3875366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296706" y="-31667"/>
            <a:ext cx="11264266" cy="3692692"/>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724802" y="905777"/>
            <a:ext cx="5347386" cy="185089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6789159" y="0"/>
            <a:ext cx="4183641" cy="3657600"/>
          </a:xfrm>
          <a:solidFill>
            <a:schemeClr val="bg1">
              <a:lumMod val="65000"/>
              <a:lumOff val="35000"/>
            </a:schemeClr>
          </a:solidFill>
          <a:ln w="9525" cap="sq">
            <a:noFill/>
            <a:miter lim="800000"/>
          </a:ln>
          <a:effectLst/>
        </p:spPr>
        <p:txBody>
          <a:bodyPr anchor="t"/>
          <a:lstStyle>
            <a:lvl1pPr marL="0" indent="0" algn="ctr">
              <a:buNone/>
              <a:defRPr sz="1707"/>
            </a:lvl1pPr>
            <a:lvl2pPr marL="243825" indent="0">
              <a:buNone/>
              <a:defRPr sz="1493"/>
            </a:lvl2pPr>
            <a:lvl3pPr marL="487650" indent="0">
              <a:buNone/>
              <a:defRPr sz="1280"/>
            </a:lvl3pPr>
            <a:lvl4pPr marL="731474" indent="0">
              <a:buNone/>
              <a:defRPr sz="1067"/>
            </a:lvl4pPr>
            <a:lvl5pPr marL="975299" indent="0">
              <a:buNone/>
              <a:defRPr sz="1067"/>
            </a:lvl5pPr>
            <a:lvl6pPr marL="1219124" indent="0">
              <a:buNone/>
              <a:defRPr sz="1067"/>
            </a:lvl6pPr>
            <a:lvl7pPr marL="1462949" indent="0">
              <a:buNone/>
              <a:defRPr sz="1067"/>
            </a:lvl7pPr>
            <a:lvl8pPr marL="1706773" indent="0">
              <a:buNone/>
              <a:defRPr sz="1067"/>
            </a:lvl8pPr>
            <a:lvl9pPr marL="1950598" indent="0">
              <a:buNone/>
              <a:defRPr sz="1067"/>
            </a:lvl9pPr>
          </a:lstStyle>
          <a:p>
            <a:r>
              <a:rPr lang="en-GB"/>
              <a:t>Click icon to add picture</a:t>
            </a:r>
            <a:endParaRPr lang="en-US" dirty="0"/>
          </a:p>
        </p:txBody>
      </p:sp>
      <p:sp>
        <p:nvSpPr>
          <p:cNvPr id="2" name="Title 1"/>
          <p:cNvSpPr>
            <a:spLocks noGrp="1"/>
          </p:cNvSpPr>
          <p:nvPr>
            <p:ph type="title"/>
          </p:nvPr>
        </p:nvSpPr>
        <p:spPr>
          <a:xfrm>
            <a:off x="796899" y="1258803"/>
            <a:ext cx="5198981" cy="628284"/>
          </a:xfrm>
        </p:spPr>
        <p:txBody>
          <a:bodyPr bIns="0" anchor="b">
            <a:normAutofit/>
          </a:bodyPr>
          <a:lstStyle>
            <a:lvl1pPr>
              <a:defRPr sz="1920">
                <a:solidFill>
                  <a:srgbClr val="FFFEFF"/>
                </a:solidFill>
              </a:defRPr>
            </a:lvl1pPr>
          </a:lstStyle>
          <a:p>
            <a:r>
              <a:rPr lang="en-GB"/>
              <a:t>Click to edit Master title style</a:t>
            </a:r>
            <a:endParaRPr lang="en-US" dirty="0"/>
          </a:p>
        </p:txBody>
      </p:sp>
      <p:sp>
        <p:nvSpPr>
          <p:cNvPr id="4" name="Text Placeholder 3"/>
          <p:cNvSpPr>
            <a:spLocks noGrp="1"/>
          </p:cNvSpPr>
          <p:nvPr>
            <p:ph type="body" sz="half" idx="2"/>
          </p:nvPr>
        </p:nvSpPr>
        <p:spPr>
          <a:xfrm>
            <a:off x="796899" y="1890673"/>
            <a:ext cx="5198981" cy="679572"/>
          </a:xfrm>
        </p:spPr>
        <p:txBody>
          <a:bodyPr>
            <a:normAutofit/>
          </a:bodyPr>
          <a:lstStyle>
            <a:lvl1pPr marL="0" indent="0" algn="ctr">
              <a:buNone/>
              <a:defRPr sz="960">
                <a:solidFill>
                  <a:srgbClr val="FFFEFF"/>
                </a:solidFill>
              </a:defRPr>
            </a:lvl1pPr>
            <a:lvl2pPr marL="243825" indent="0">
              <a:buNone/>
              <a:defRPr sz="747"/>
            </a:lvl2pPr>
            <a:lvl3pPr marL="487650" indent="0">
              <a:buNone/>
              <a:defRPr sz="640"/>
            </a:lvl3pPr>
            <a:lvl4pPr marL="731474" indent="0">
              <a:buNone/>
              <a:defRPr sz="533"/>
            </a:lvl4pPr>
            <a:lvl5pPr marL="975299" indent="0">
              <a:buNone/>
              <a:defRPr sz="533"/>
            </a:lvl5pPr>
            <a:lvl6pPr marL="1219124" indent="0">
              <a:buNone/>
              <a:defRPr sz="533"/>
            </a:lvl6pPr>
            <a:lvl7pPr marL="1462949" indent="0">
              <a:buNone/>
              <a:defRPr sz="533"/>
            </a:lvl7pPr>
            <a:lvl8pPr marL="1706773" indent="0">
              <a:buNone/>
              <a:defRPr sz="533"/>
            </a:lvl8pPr>
            <a:lvl9pPr marL="1950598" indent="0">
              <a:buNone/>
              <a:defRPr sz="533"/>
            </a:lvl9pPr>
          </a:lstStyle>
          <a:p>
            <a:pPr lvl="0"/>
            <a:r>
              <a:rPr lang="en-GB"/>
              <a:t>Click to edit Master text styles</a:t>
            </a:r>
          </a:p>
        </p:txBody>
      </p:sp>
      <p:sp>
        <p:nvSpPr>
          <p:cNvPr id="5" name="Date Placeholder 4"/>
          <p:cNvSpPr>
            <a:spLocks noGrp="1"/>
          </p:cNvSpPr>
          <p:nvPr>
            <p:ph type="dt" sz="half" idx="10"/>
          </p:nvPr>
        </p:nvSpPr>
        <p:spPr>
          <a:xfrm>
            <a:off x="724205" y="170688"/>
            <a:ext cx="3291840" cy="170688"/>
          </a:xfrm>
        </p:spPr>
        <p:txBody>
          <a:bodyPr/>
          <a:lstStyle/>
          <a:p>
            <a:fld id="{8807BFD8-6713-DB4E-BFE7-00B421C2868D}" type="datetimeFigureOut">
              <a:rPr lang="x-none" smtClean="0"/>
              <a:t>6/20/22</a:t>
            </a:fld>
            <a:endParaRPr lang="x-none"/>
          </a:p>
        </p:txBody>
      </p:sp>
      <p:sp>
        <p:nvSpPr>
          <p:cNvPr id="6" name="Footer Placeholder 5"/>
          <p:cNvSpPr>
            <a:spLocks noGrp="1"/>
          </p:cNvSpPr>
          <p:nvPr>
            <p:ph type="ftr" sz="quarter" idx="11"/>
          </p:nvPr>
        </p:nvSpPr>
        <p:spPr>
          <a:xfrm>
            <a:off x="724205" y="3321101"/>
            <a:ext cx="5347983" cy="170688"/>
          </a:xfrm>
        </p:spPr>
        <p:txBody>
          <a:bodyPr/>
          <a:lstStyle/>
          <a:p>
            <a:endParaRPr lang="x-none"/>
          </a:p>
        </p:txBody>
      </p:sp>
      <p:sp>
        <p:nvSpPr>
          <p:cNvPr id="7" name="Slide Number Placeholder 6"/>
          <p:cNvSpPr>
            <a:spLocks noGrp="1"/>
          </p:cNvSpPr>
          <p:nvPr>
            <p:ph type="sldNum" sz="quarter" idx="12"/>
          </p:nvPr>
        </p:nvSpPr>
        <p:spPr>
          <a:xfrm>
            <a:off x="5245539" y="170688"/>
            <a:ext cx="822960" cy="170688"/>
          </a:xfrm>
        </p:spPr>
        <p:txBody>
          <a:bodyPr/>
          <a:lstStyle/>
          <a:p>
            <a:fld id="{FE53DCB9-02FF-7148-839B-9ED2BB7598ED}" type="slidenum">
              <a:rPr lang="x-none" smtClean="0"/>
              <a:t>‹#›</a:t>
            </a:fld>
            <a:endParaRPr lang="x-none"/>
          </a:p>
        </p:txBody>
      </p:sp>
    </p:spTree>
    <p:extLst>
      <p:ext uri="{BB962C8B-B14F-4D97-AF65-F5344CB8AC3E}">
        <p14:creationId xmlns:p14="http://schemas.microsoft.com/office/powerpoint/2010/main" val="32290250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2046" y="1257809"/>
            <a:ext cx="3148800" cy="1310125"/>
          </a:xfrm>
          <a:prstGeom prst="rect">
            <a:avLst/>
          </a:prstGeom>
        </p:spPr>
        <p:txBody>
          <a:bodyPr vert="horz" lIns="228600" tIns="228600" rIns="228600" bIns="22860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891484" y="423850"/>
            <a:ext cx="5355032" cy="280378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24205" y="170688"/>
            <a:ext cx="3291840" cy="170688"/>
          </a:xfrm>
          <a:prstGeom prst="rect">
            <a:avLst/>
          </a:prstGeom>
        </p:spPr>
        <p:txBody>
          <a:bodyPr vert="horz" lIns="91440" tIns="45720" rIns="91440" bIns="45720" rtlCol="0" anchor="ctr"/>
          <a:lstStyle>
            <a:lvl1pPr algn="l">
              <a:defRPr sz="533">
                <a:solidFill>
                  <a:schemeClr val="tx1">
                    <a:tint val="75000"/>
                  </a:schemeClr>
                </a:solidFill>
              </a:defRPr>
            </a:lvl1pPr>
          </a:lstStyle>
          <a:p>
            <a:fld id="{8807BFD8-6713-DB4E-BFE7-00B421C2868D}" type="datetimeFigureOut">
              <a:rPr lang="x-none" smtClean="0"/>
              <a:t>6/20/22</a:t>
            </a:fld>
            <a:endParaRPr lang="x-none"/>
          </a:p>
        </p:txBody>
      </p:sp>
      <p:sp>
        <p:nvSpPr>
          <p:cNvPr id="5" name="Footer Placeholder 4"/>
          <p:cNvSpPr>
            <a:spLocks noGrp="1"/>
          </p:cNvSpPr>
          <p:nvPr>
            <p:ph type="ftr" sz="quarter" idx="3"/>
          </p:nvPr>
        </p:nvSpPr>
        <p:spPr>
          <a:xfrm>
            <a:off x="724205" y="3321101"/>
            <a:ext cx="9529877" cy="170688"/>
          </a:xfrm>
          <a:prstGeom prst="rect">
            <a:avLst/>
          </a:prstGeom>
        </p:spPr>
        <p:txBody>
          <a:bodyPr vert="horz" lIns="91440" tIns="45720" rIns="91440" bIns="45720" rtlCol="0" anchor="ctr"/>
          <a:lstStyle>
            <a:lvl1pPr algn="r">
              <a:defRPr sz="533">
                <a:solidFill>
                  <a:schemeClr val="tx1">
                    <a:tint val="75000"/>
                  </a:schemeClr>
                </a:solidFill>
              </a:defRPr>
            </a:lvl1pPr>
          </a:lstStyle>
          <a:p>
            <a:endParaRPr lang="x-none"/>
          </a:p>
        </p:txBody>
      </p:sp>
      <p:sp>
        <p:nvSpPr>
          <p:cNvPr id="6" name="Slide Number Placeholder 5"/>
          <p:cNvSpPr>
            <a:spLocks noGrp="1"/>
          </p:cNvSpPr>
          <p:nvPr>
            <p:ph type="sldNum" sz="quarter" idx="4"/>
          </p:nvPr>
        </p:nvSpPr>
        <p:spPr>
          <a:xfrm>
            <a:off x="9422892" y="170688"/>
            <a:ext cx="822960" cy="170688"/>
          </a:xfrm>
          <a:prstGeom prst="rect">
            <a:avLst/>
          </a:prstGeom>
        </p:spPr>
        <p:txBody>
          <a:bodyPr vert="horz" lIns="91440" tIns="45720" rIns="91440" bIns="45720" rtlCol="0" anchor="ctr"/>
          <a:lstStyle>
            <a:lvl1pPr algn="r">
              <a:defRPr sz="533">
                <a:solidFill>
                  <a:schemeClr val="tx1">
                    <a:tint val="75000"/>
                  </a:schemeClr>
                </a:solidFill>
              </a:defRPr>
            </a:lvl1pPr>
          </a:lstStyle>
          <a:p>
            <a:fld id="{FE53DCB9-02FF-7148-839B-9ED2BB7598ED}" type="slidenum">
              <a:rPr lang="x-none" smtClean="0"/>
              <a:t>‹#›</a:t>
            </a:fld>
            <a:endParaRPr lang="x-none"/>
          </a:p>
        </p:txBody>
      </p:sp>
    </p:spTree>
    <p:extLst>
      <p:ext uri="{BB962C8B-B14F-4D97-AF65-F5344CB8AC3E}">
        <p14:creationId xmlns:p14="http://schemas.microsoft.com/office/powerpoint/2010/main" val="258989248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487650" rtl="0" eaLnBrk="1" latinLnBrk="0" hangingPunct="1">
        <a:lnSpc>
          <a:spcPct val="85000"/>
        </a:lnSpc>
        <a:spcBef>
          <a:spcPct val="0"/>
        </a:spcBef>
        <a:buNone/>
        <a:defRPr sz="2133" b="0" i="0" kern="1200" cap="none" spc="-80">
          <a:solidFill>
            <a:schemeClr val="tx1"/>
          </a:solidFill>
          <a:effectLst/>
          <a:latin typeface="+mj-lt"/>
          <a:ea typeface="+mj-ea"/>
          <a:cs typeface="+mj-cs"/>
        </a:defRPr>
      </a:lvl1pPr>
    </p:titleStyle>
    <p:bodyStyle>
      <a:lvl1pPr marL="121912" indent="-121912" algn="l" defTabSz="487650" rtl="0" eaLnBrk="1" latinLnBrk="0" hangingPunct="1">
        <a:lnSpc>
          <a:spcPct val="120000"/>
        </a:lnSpc>
        <a:spcBef>
          <a:spcPts val="533"/>
        </a:spcBef>
        <a:buClr>
          <a:schemeClr val="accent1"/>
        </a:buClr>
        <a:buSzPct val="110000"/>
        <a:buFont typeface="Wingdings" panose="05000000000000000000" pitchFamily="2" charset="2"/>
        <a:buChar char="§"/>
        <a:defRPr sz="960" kern="1200">
          <a:solidFill>
            <a:schemeClr val="tx1"/>
          </a:solidFill>
          <a:effectLst/>
          <a:latin typeface="+mn-lt"/>
          <a:ea typeface="+mn-ea"/>
          <a:cs typeface="+mn-cs"/>
        </a:defRPr>
      </a:lvl1pPr>
      <a:lvl2pPr marL="365737" indent="-121912" algn="l" defTabSz="487650" rtl="0" eaLnBrk="1" latinLnBrk="0" hangingPunct="1">
        <a:lnSpc>
          <a:spcPct val="120000"/>
        </a:lnSpc>
        <a:spcBef>
          <a:spcPts val="267"/>
        </a:spcBef>
        <a:buClr>
          <a:schemeClr val="accent1"/>
        </a:buClr>
        <a:buSzPct val="110000"/>
        <a:buFont typeface="Wingdings" panose="05000000000000000000" pitchFamily="2" charset="2"/>
        <a:buChar char="§"/>
        <a:defRPr sz="853" kern="1200">
          <a:solidFill>
            <a:schemeClr val="tx1"/>
          </a:solidFill>
          <a:effectLst/>
          <a:latin typeface="+mn-lt"/>
          <a:ea typeface="+mn-ea"/>
          <a:cs typeface="+mn-cs"/>
        </a:defRPr>
      </a:lvl2pPr>
      <a:lvl3pPr marL="609562" indent="-121912" algn="l" defTabSz="487650" rtl="0" eaLnBrk="1" latinLnBrk="0" hangingPunct="1">
        <a:lnSpc>
          <a:spcPct val="120000"/>
        </a:lnSpc>
        <a:spcBef>
          <a:spcPts val="267"/>
        </a:spcBef>
        <a:buClr>
          <a:schemeClr val="accent1"/>
        </a:buClr>
        <a:buSzPct val="110000"/>
        <a:buFont typeface="Wingdings" panose="05000000000000000000" pitchFamily="2" charset="2"/>
        <a:buChar char="§"/>
        <a:defRPr sz="747" kern="1200">
          <a:solidFill>
            <a:schemeClr val="tx1"/>
          </a:solidFill>
          <a:effectLst/>
          <a:latin typeface="+mn-lt"/>
          <a:ea typeface="+mn-ea"/>
          <a:cs typeface="+mn-cs"/>
        </a:defRPr>
      </a:lvl3pPr>
      <a:lvl4pPr marL="853387" indent="-121912" algn="l" defTabSz="487650" rtl="0" eaLnBrk="1" latinLnBrk="0" hangingPunct="1">
        <a:lnSpc>
          <a:spcPct val="120000"/>
        </a:lnSpc>
        <a:spcBef>
          <a:spcPts val="267"/>
        </a:spcBef>
        <a:buClr>
          <a:schemeClr val="accent1"/>
        </a:buClr>
        <a:buSzPct val="110000"/>
        <a:buFont typeface="Wingdings" panose="05000000000000000000" pitchFamily="2" charset="2"/>
        <a:buChar char="§"/>
        <a:defRPr sz="640" kern="1200">
          <a:solidFill>
            <a:schemeClr val="tx1"/>
          </a:solidFill>
          <a:effectLst/>
          <a:latin typeface="+mn-lt"/>
          <a:ea typeface="+mn-ea"/>
          <a:cs typeface="+mn-cs"/>
        </a:defRPr>
      </a:lvl4pPr>
      <a:lvl5pPr marL="1097211" indent="-121912" algn="l" defTabSz="487650" rtl="0" eaLnBrk="1" latinLnBrk="0" hangingPunct="1">
        <a:lnSpc>
          <a:spcPct val="120000"/>
        </a:lnSpc>
        <a:spcBef>
          <a:spcPts val="267"/>
        </a:spcBef>
        <a:buClr>
          <a:schemeClr val="accent1"/>
        </a:buClr>
        <a:buSzPct val="110000"/>
        <a:buFont typeface="Wingdings" panose="05000000000000000000" pitchFamily="2" charset="2"/>
        <a:buChar char="§"/>
        <a:defRPr sz="640" kern="1200">
          <a:solidFill>
            <a:schemeClr val="tx1"/>
          </a:solidFill>
          <a:effectLst/>
          <a:latin typeface="+mn-lt"/>
          <a:ea typeface="+mn-ea"/>
          <a:cs typeface="+mn-cs"/>
        </a:defRPr>
      </a:lvl5pPr>
      <a:lvl6pPr marL="1341036" indent="-121912" algn="l" defTabSz="487650" rtl="0" eaLnBrk="1" latinLnBrk="0" hangingPunct="1">
        <a:lnSpc>
          <a:spcPct val="120000"/>
        </a:lnSpc>
        <a:spcBef>
          <a:spcPts val="267"/>
        </a:spcBef>
        <a:buClr>
          <a:schemeClr val="accent1"/>
        </a:buClr>
        <a:buSzPct val="110000"/>
        <a:buFont typeface="Wingdings" panose="05000000000000000000" pitchFamily="2" charset="2"/>
        <a:buChar char="§"/>
        <a:defRPr sz="640" kern="1200">
          <a:solidFill>
            <a:schemeClr val="tx1"/>
          </a:solidFill>
          <a:effectLst/>
          <a:latin typeface="+mn-lt"/>
          <a:ea typeface="+mn-ea"/>
          <a:cs typeface="+mn-cs"/>
        </a:defRPr>
      </a:lvl6pPr>
      <a:lvl7pPr marL="1584861" indent="-121912" algn="l" defTabSz="487650" rtl="0" eaLnBrk="1" latinLnBrk="0" hangingPunct="1">
        <a:lnSpc>
          <a:spcPct val="120000"/>
        </a:lnSpc>
        <a:spcBef>
          <a:spcPts val="267"/>
        </a:spcBef>
        <a:buClr>
          <a:schemeClr val="accent1"/>
        </a:buClr>
        <a:buSzPct val="110000"/>
        <a:buFont typeface="Wingdings" panose="05000000000000000000" pitchFamily="2" charset="2"/>
        <a:buChar char="§"/>
        <a:defRPr sz="640" kern="1200">
          <a:solidFill>
            <a:schemeClr val="tx1"/>
          </a:solidFill>
          <a:effectLst/>
          <a:latin typeface="+mn-lt"/>
          <a:ea typeface="+mn-ea"/>
          <a:cs typeface="+mn-cs"/>
        </a:defRPr>
      </a:lvl7pPr>
      <a:lvl8pPr marL="1828686" indent="-121912" algn="l" defTabSz="487650" rtl="0" eaLnBrk="1" latinLnBrk="0" hangingPunct="1">
        <a:lnSpc>
          <a:spcPct val="120000"/>
        </a:lnSpc>
        <a:spcBef>
          <a:spcPts val="267"/>
        </a:spcBef>
        <a:buClr>
          <a:schemeClr val="accent1"/>
        </a:buClr>
        <a:buSzPct val="110000"/>
        <a:buFont typeface="Wingdings" panose="05000000000000000000" pitchFamily="2" charset="2"/>
        <a:buChar char="§"/>
        <a:defRPr sz="640" kern="1200">
          <a:solidFill>
            <a:schemeClr val="tx1"/>
          </a:solidFill>
          <a:effectLst/>
          <a:latin typeface="+mn-lt"/>
          <a:ea typeface="+mn-ea"/>
          <a:cs typeface="+mn-cs"/>
        </a:defRPr>
      </a:lvl8pPr>
      <a:lvl9pPr marL="2072510" indent="-121912" algn="l" defTabSz="487650" rtl="0" eaLnBrk="1" latinLnBrk="0" hangingPunct="1">
        <a:lnSpc>
          <a:spcPct val="120000"/>
        </a:lnSpc>
        <a:spcBef>
          <a:spcPts val="267"/>
        </a:spcBef>
        <a:buClr>
          <a:schemeClr val="accent1"/>
        </a:buClr>
        <a:buSzPct val="110000"/>
        <a:buFont typeface="Wingdings" panose="05000000000000000000" pitchFamily="2" charset="2"/>
        <a:buChar char="§"/>
        <a:defRPr sz="640" kern="1200">
          <a:solidFill>
            <a:schemeClr val="tx1"/>
          </a:solidFill>
          <a:effectLst/>
          <a:latin typeface="+mn-lt"/>
          <a:ea typeface="+mn-ea"/>
          <a:cs typeface="+mn-cs"/>
        </a:defRPr>
      </a:lvl9pPr>
    </p:bodyStyle>
    <p:otherStyle>
      <a:defPPr>
        <a:defRPr lang="en-US"/>
      </a:defPPr>
      <a:lvl1pPr marL="0" algn="l" defTabSz="487650" rtl="0" eaLnBrk="1" latinLnBrk="0" hangingPunct="1">
        <a:defRPr sz="960" kern="1200">
          <a:solidFill>
            <a:schemeClr val="tx1"/>
          </a:solidFill>
          <a:latin typeface="+mn-lt"/>
          <a:ea typeface="+mn-ea"/>
          <a:cs typeface="+mn-cs"/>
        </a:defRPr>
      </a:lvl1pPr>
      <a:lvl2pPr marL="243825" algn="l" defTabSz="487650" rtl="0" eaLnBrk="1" latinLnBrk="0" hangingPunct="1">
        <a:defRPr sz="960" kern="1200">
          <a:solidFill>
            <a:schemeClr val="tx1"/>
          </a:solidFill>
          <a:latin typeface="+mn-lt"/>
          <a:ea typeface="+mn-ea"/>
          <a:cs typeface="+mn-cs"/>
        </a:defRPr>
      </a:lvl2pPr>
      <a:lvl3pPr marL="487650" algn="l" defTabSz="487650" rtl="0" eaLnBrk="1" latinLnBrk="0" hangingPunct="1">
        <a:defRPr sz="960" kern="1200">
          <a:solidFill>
            <a:schemeClr val="tx1"/>
          </a:solidFill>
          <a:latin typeface="+mn-lt"/>
          <a:ea typeface="+mn-ea"/>
          <a:cs typeface="+mn-cs"/>
        </a:defRPr>
      </a:lvl3pPr>
      <a:lvl4pPr marL="731474" algn="l" defTabSz="487650" rtl="0" eaLnBrk="1" latinLnBrk="0" hangingPunct="1">
        <a:defRPr sz="960" kern="1200">
          <a:solidFill>
            <a:schemeClr val="tx1"/>
          </a:solidFill>
          <a:latin typeface="+mn-lt"/>
          <a:ea typeface="+mn-ea"/>
          <a:cs typeface="+mn-cs"/>
        </a:defRPr>
      </a:lvl4pPr>
      <a:lvl5pPr marL="975299" algn="l" defTabSz="487650" rtl="0" eaLnBrk="1" latinLnBrk="0" hangingPunct="1">
        <a:defRPr sz="960" kern="1200">
          <a:solidFill>
            <a:schemeClr val="tx1"/>
          </a:solidFill>
          <a:latin typeface="+mn-lt"/>
          <a:ea typeface="+mn-ea"/>
          <a:cs typeface="+mn-cs"/>
        </a:defRPr>
      </a:lvl5pPr>
      <a:lvl6pPr marL="1219124" algn="l" defTabSz="487650" rtl="0" eaLnBrk="1" latinLnBrk="0" hangingPunct="1">
        <a:defRPr sz="960" kern="1200">
          <a:solidFill>
            <a:schemeClr val="tx1"/>
          </a:solidFill>
          <a:latin typeface="+mn-lt"/>
          <a:ea typeface="+mn-ea"/>
          <a:cs typeface="+mn-cs"/>
        </a:defRPr>
      </a:lvl6pPr>
      <a:lvl7pPr marL="1462949" algn="l" defTabSz="487650" rtl="0" eaLnBrk="1" latinLnBrk="0" hangingPunct="1">
        <a:defRPr sz="960" kern="1200">
          <a:solidFill>
            <a:schemeClr val="tx1"/>
          </a:solidFill>
          <a:latin typeface="+mn-lt"/>
          <a:ea typeface="+mn-ea"/>
          <a:cs typeface="+mn-cs"/>
        </a:defRPr>
      </a:lvl7pPr>
      <a:lvl8pPr marL="1706773" algn="l" defTabSz="487650" rtl="0" eaLnBrk="1" latinLnBrk="0" hangingPunct="1">
        <a:defRPr sz="960" kern="1200">
          <a:solidFill>
            <a:schemeClr val="tx1"/>
          </a:solidFill>
          <a:latin typeface="+mn-lt"/>
          <a:ea typeface="+mn-ea"/>
          <a:cs typeface="+mn-cs"/>
        </a:defRPr>
      </a:lvl8pPr>
      <a:lvl9pPr marL="1950598" algn="l" defTabSz="487650" rtl="0" eaLnBrk="1" latinLnBrk="0" hangingPunct="1">
        <a:defRPr sz="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0.svg"/><Relationship Id="rId12" Type="http://schemas.openxmlformats.org/officeDocument/2006/relationships/diagramData" Target="../diagrams/data1.xml"/><Relationship Id="rId13" Type="http://schemas.openxmlformats.org/officeDocument/2006/relationships/diagramLayout" Target="../diagrams/layout1.xml"/><Relationship Id="rId14" Type="http://schemas.openxmlformats.org/officeDocument/2006/relationships/diagramQuickStyle" Target="../diagrams/quickStyle1.xml"/><Relationship Id="rId15" Type="http://schemas.openxmlformats.org/officeDocument/2006/relationships/diagramColors" Target="../diagrams/colors1.xml"/><Relationship Id="rId16" Type="http://schemas.microsoft.com/office/2007/relationships/diagramDrawing" Target="../diagrams/drawing1.xml"/><Relationship Id="rId17" Type="http://schemas.openxmlformats.org/officeDocument/2006/relationships/image" Target="../media/image6.png"/><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2.png"/><Relationship Id="rId5" Type="http://schemas.openxmlformats.org/officeDocument/2006/relationships/image" Target="../media/image4.svg"/><Relationship Id="rId6" Type="http://schemas.openxmlformats.org/officeDocument/2006/relationships/image" Target="../media/image3.png"/><Relationship Id="rId7" Type="http://schemas.openxmlformats.org/officeDocument/2006/relationships/image" Target="../media/image6.svg"/><Relationship Id="rId8" Type="http://schemas.openxmlformats.org/officeDocument/2006/relationships/image" Target="../media/image4.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 xmlns:a16="http://schemas.microsoft.com/office/drawing/2014/main" id="{121B0E23-38DD-6077-B190-3A2E55D72E20}"/>
              </a:ext>
            </a:extLst>
          </p:cNvPr>
          <p:cNvSpPr txBox="1"/>
          <p:nvPr/>
        </p:nvSpPr>
        <p:spPr>
          <a:xfrm>
            <a:off x="154786" y="388133"/>
            <a:ext cx="1610169" cy="523220"/>
          </a:xfrm>
          <a:prstGeom prst="rect">
            <a:avLst/>
          </a:prstGeom>
          <a:noFill/>
        </p:spPr>
        <p:txBody>
          <a:bodyPr wrap="square" rtlCol="0">
            <a:spAutoFit/>
          </a:bodyPr>
          <a:lstStyle/>
          <a:p>
            <a:r>
              <a:rPr lang="x-none" sz="1400" b="1" dirty="0"/>
              <a:t>Methods</a:t>
            </a:r>
          </a:p>
          <a:p>
            <a:endParaRPr lang="x-none" sz="1400" dirty="0"/>
          </a:p>
        </p:txBody>
      </p:sp>
      <p:sp>
        <p:nvSpPr>
          <p:cNvPr id="38" name="TextBox 37">
            <a:extLst>
              <a:ext uri="{FF2B5EF4-FFF2-40B4-BE49-F238E27FC236}">
                <a16:creationId xmlns="" xmlns:a16="http://schemas.microsoft.com/office/drawing/2014/main" id="{DE07F5BE-A440-33E2-6800-E2187C373DEA}"/>
              </a:ext>
            </a:extLst>
          </p:cNvPr>
          <p:cNvSpPr txBox="1"/>
          <p:nvPr/>
        </p:nvSpPr>
        <p:spPr>
          <a:xfrm>
            <a:off x="1721629" y="1037004"/>
            <a:ext cx="4339156" cy="1384995"/>
          </a:xfrm>
          <a:prstGeom prst="rect">
            <a:avLst/>
          </a:prstGeom>
          <a:gradFill flip="none" rotWithShape="1">
            <a:gsLst>
              <a:gs pos="0">
                <a:srgbClr val="FFFC00">
                  <a:tint val="66000"/>
                  <a:satMod val="160000"/>
                </a:srgbClr>
              </a:gs>
              <a:gs pos="50000">
                <a:srgbClr val="FFFC00">
                  <a:tint val="44500"/>
                  <a:satMod val="160000"/>
                </a:srgbClr>
              </a:gs>
              <a:gs pos="100000">
                <a:srgbClr val="FFFC00">
                  <a:tint val="23500"/>
                  <a:satMod val="160000"/>
                </a:srgbClr>
              </a:gs>
            </a:gsLst>
            <a:lin ang="2700000" scaled="1"/>
            <a:tileRect/>
          </a:gra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r"/>
            <a:r>
              <a:rPr lang="en-GB" sz="1200" b="1" dirty="0" smtClean="0"/>
              <a:t>INDIVIDUAL PERFORMANCE</a:t>
            </a:r>
          </a:p>
          <a:p>
            <a:r>
              <a:rPr lang="en-GB" sz="1600" b="1" dirty="0" smtClean="0">
                <a:solidFill>
                  <a:schemeClr val="accent5">
                    <a:lumMod val="75000"/>
                  </a:schemeClr>
                </a:solidFill>
              </a:rPr>
              <a:t>94% </a:t>
            </a:r>
            <a:r>
              <a:rPr lang="en-GB" sz="1200" dirty="0" smtClean="0"/>
              <a:t>modified their approach to trauma patients</a:t>
            </a:r>
          </a:p>
          <a:p>
            <a:r>
              <a:rPr lang="en-GB" sz="1600" b="1" dirty="0" smtClean="0">
                <a:solidFill>
                  <a:schemeClr val="accent5">
                    <a:lumMod val="75000"/>
                  </a:schemeClr>
                </a:solidFill>
              </a:rPr>
              <a:t>71.4 % </a:t>
            </a:r>
            <a:r>
              <a:rPr lang="en-GB" sz="1200" dirty="0" smtClean="0"/>
              <a:t>changed their </a:t>
            </a:r>
            <a:r>
              <a:rPr lang="en-GB" sz="1600" b="1" dirty="0" smtClean="0">
                <a:solidFill>
                  <a:schemeClr val="accent5">
                    <a:lumMod val="75000"/>
                  </a:schemeClr>
                </a:solidFill>
              </a:rPr>
              <a:t>behaviour  </a:t>
            </a:r>
            <a:endParaRPr lang="en-GB" sz="1200" b="1" dirty="0" smtClean="0">
              <a:solidFill>
                <a:schemeClr val="accent5">
                  <a:lumMod val="75000"/>
                </a:schemeClr>
              </a:solidFill>
            </a:endParaRPr>
          </a:p>
          <a:p>
            <a:r>
              <a:rPr lang="en-GB" sz="1200" dirty="0" smtClean="0"/>
              <a:t>(new knowledge, values, attitudes, skills &amp; NTS)</a:t>
            </a:r>
          </a:p>
          <a:p>
            <a:r>
              <a:rPr lang="en-GB" sz="1600" b="1" dirty="0" smtClean="0">
                <a:solidFill>
                  <a:schemeClr val="accent5">
                    <a:lumMod val="75000"/>
                  </a:schemeClr>
                </a:solidFill>
              </a:rPr>
              <a:t>ETC instructor </a:t>
            </a:r>
            <a:r>
              <a:rPr lang="en-GB" sz="1200" dirty="0" smtClean="0"/>
              <a:t>influenced acquisition of new material &amp; therapeutic attitudes</a:t>
            </a:r>
            <a:endParaRPr lang="en-GB" sz="1200" dirty="0"/>
          </a:p>
        </p:txBody>
      </p:sp>
      <p:sp>
        <p:nvSpPr>
          <p:cNvPr id="44" name="TextBox 43">
            <a:extLst>
              <a:ext uri="{FF2B5EF4-FFF2-40B4-BE49-F238E27FC236}">
                <a16:creationId xmlns="" xmlns:a16="http://schemas.microsoft.com/office/drawing/2014/main" id="{EA3521C8-2B55-EE2B-9163-35F395CBD5C0}"/>
              </a:ext>
            </a:extLst>
          </p:cNvPr>
          <p:cNvSpPr txBox="1"/>
          <p:nvPr/>
        </p:nvSpPr>
        <p:spPr>
          <a:xfrm>
            <a:off x="1690811" y="2386965"/>
            <a:ext cx="4381655" cy="646331"/>
          </a:xfrm>
          <a:prstGeom prst="rect">
            <a:avLst/>
          </a:prstGeom>
          <a:gradFill flip="none" rotWithShape="1">
            <a:gsLst>
              <a:gs pos="0">
                <a:srgbClr val="FFFC00">
                  <a:tint val="66000"/>
                  <a:satMod val="160000"/>
                </a:srgbClr>
              </a:gs>
              <a:gs pos="50000">
                <a:srgbClr val="FFFC00">
                  <a:tint val="44500"/>
                  <a:satMod val="160000"/>
                </a:srgbClr>
              </a:gs>
              <a:gs pos="100000">
                <a:srgbClr val="FFFC00">
                  <a:tint val="23500"/>
                  <a:satMod val="160000"/>
                </a:srgbClr>
              </a:gs>
            </a:gsLst>
            <a:lin ang="2700000" scaled="1"/>
            <a:tileRect/>
          </a:gradFill>
        </p:spPr>
        <p:txBody>
          <a:bodyPr wrap="square" rtlCol="0">
            <a:spAutoFit/>
          </a:bodyPr>
          <a:lstStyle/>
          <a:p>
            <a:pPr algn="r"/>
            <a:r>
              <a:rPr lang="en-GB" sz="1200" b="1" dirty="0" smtClean="0"/>
              <a:t>ORGANIZATIONAL PERFORMANCE</a:t>
            </a:r>
          </a:p>
          <a:p>
            <a:r>
              <a:rPr lang="en-GB" sz="1200" dirty="0" smtClean="0"/>
              <a:t>ETC became mandatory in anaesthesiology residency</a:t>
            </a:r>
          </a:p>
          <a:p>
            <a:r>
              <a:rPr lang="en-GB" sz="1200" dirty="0" smtClean="0"/>
              <a:t>Prioritising of National Trauma Registry</a:t>
            </a:r>
            <a:endParaRPr lang="en-GB" sz="1200" dirty="0"/>
          </a:p>
        </p:txBody>
      </p:sp>
      <p:sp>
        <p:nvSpPr>
          <p:cNvPr id="57" name="TextBox 56">
            <a:extLst>
              <a:ext uri="{FF2B5EF4-FFF2-40B4-BE49-F238E27FC236}">
                <a16:creationId xmlns="" xmlns:a16="http://schemas.microsoft.com/office/drawing/2014/main" id="{D242A5F1-3BD7-1C68-D3D4-208914E1B098}"/>
              </a:ext>
            </a:extLst>
          </p:cNvPr>
          <p:cNvSpPr txBox="1"/>
          <p:nvPr/>
        </p:nvSpPr>
        <p:spPr>
          <a:xfrm>
            <a:off x="1744516" y="3015657"/>
            <a:ext cx="4329160" cy="646331"/>
          </a:xfrm>
          <a:prstGeom prst="rect">
            <a:avLst/>
          </a:prstGeom>
          <a:gradFill flip="none" rotWithShape="1">
            <a:gsLst>
              <a:gs pos="0">
                <a:srgbClr val="FFFC00">
                  <a:tint val="66000"/>
                  <a:satMod val="160000"/>
                </a:srgbClr>
              </a:gs>
              <a:gs pos="50000">
                <a:srgbClr val="FFFC00">
                  <a:tint val="44500"/>
                  <a:satMod val="160000"/>
                </a:srgbClr>
              </a:gs>
              <a:gs pos="100000">
                <a:srgbClr val="FFFC00">
                  <a:tint val="23500"/>
                  <a:satMod val="160000"/>
                </a:srgbClr>
              </a:gs>
            </a:gsLst>
            <a:lin ang="2700000" scaled="1"/>
            <a:tileRect/>
          </a:gradFill>
        </p:spPr>
        <p:txBody>
          <a:bodyPr wrap="square" rtlCol="0">
            <a:spAutoFit/>
          </a:bodyPr>
          <a:lstStyle/>
          <a:p>
            <a:pPr algn="r"/>
            <a:r>
              <a:rPr lang="x-none" sz="1200" b="1" dirty="0"/>
              <a:t>PATIENT OUTCOME</a:t>
            </a:r>
          </a:p>
          <a:p>
            <a:r>
              <a:rPr lang="x-none" sz="1200" dirty="0"/>
              <a:t>Future investigation </a:t>
            </a:r>
            <a:r>
              <a:rPr lang="x-none" sz="1200" dirty="0" smtClean="0"/>
              <a:t>shou</a:t>
            </a:r>
            <a:r>
              <a:rPr lang="pt-PT" sz="1200" dirty="0" smtClean="0"/>
              <a:t>l</a:t>
            </a:r>
            <a:r>
              <a:rPr lang="x-none" sz="1200" dirty="0" smtClean="0"/>
              <a:t>d </a:t>
            </a:r>
            <a:r>
              <a:rPr lang="x-none" sz="1200" dirty="0"/>
              <a:t>measure the impact of ETC course on trauma </a:t>
            </a:r>
            <a:r>
              <a:rPr lang="x-none" sz="1200"/>
              <a:t>patient </a:t>
            </a:r>
            <a:r>
              <a:rPr lang="x-none" sz="1200" smtClean="0"/>
              <a:t>outcome</a:t>
            </a:r>
            <a:r>
              <a:rPr lang="pt-PT" sz="1200" smtClean="0"/>
              <a:t>.</a:t>
            </a:r>
            <a:endParaRPr lang="x-none" sz="1200" dirty="0"/>
          </a:p>
        </p:txBody>
      </p:sp>
      <p:sp>
        <p:nvSpPr>
          <p:cNvPr id="55" name="TextBox 54">
            <a:extLst>
              <a:ext uri="{FF2B5EF4-FFF2-40B4-BE49-F238E27FC236}">
                <a16:creationId xmlns="" xmlns:a16="http://schemas.microsoft.com/office/drawing/2014/main" id="{0529952D-1BA9-913C-EB6B-ED57FD3E38CE}"/>
              </a:ext>
            </a:extLst>
          </p:cNvPr>
          <p:cNvSpPr txBox="1"/>
          <p:nvPr/>
        </p:nvSpPr>
        <p:spPr>
          <a:xfrm>
            <a:off x="0" y="12978"/>
            <a:ext cx="10972800" cy="323165"/>
          </a:xfrm>
          <a:prstGeom prst="rect">
            <a:avLst/>
          </a:prstGeom>
          <a:solidFill>
            <a:srgbClr val="0070C0"/>
          </a:solidFill>
          <a:ln>
            <a:noFill/>
          </a:ln>
        </p:spPr>
        <p:txBody>
          <a:bodyPr wrap="square" rtlCol="0">
            <a:spAutoFit/>
          </a:bodyPr>
          <a:lstStyle/>
          <a:p>
            <a:r>
              <a:rPr lang="x-none" sz="1500" b="1" dirty="0">
                <a:solidFill>
                  <a:schemeClr val="bg1"/>
                </a:solidFill>
              </a:rPr>
              <a:t>Does participation in the Reanima European Trauma course lead to new behaviours and organizational change? </a:t>
            </a:r>
          </a:p>
        </p:txBody>
      </p:sp>
      <p:sp>
        <p:nvSpPr>
          <p:cNvPr id="73" name="TextBox 72">
            <a:extLst>
              <a:ext uri="{FF2B5EF4-FFF2-40B4-BE49-F238E27FC236}">
                <a16:creationId xmlns="" xmlns:a16="http://schemas.microsoft.com/office/drawing/2014/main" id="{3E3C7BC3-6816-E8D0-E8A2-F81C6C63C26D}"/>
              </a:ext>
            </a:extLst>
          </p:cNvPr>
          <p:cNvSpPr txBox="1"/>
          <p:nvPr/>
        </p:nvSpPr>
        <p:spPr>
          <a:xfrm>
            <a:off x="1687176" y="388614"/>
            <a:ext cx="4379767" cy="646331"/>
          </a:xfrm>
          <a:prstGeom prst="rect">
            <a:avLst/>
          </a:prstGeom>
          <a:gradFill flip="none" rotWithShape="1">
            <a:gsLst>
              <a:gs pos="0">
                <a:srgbClr val="FFFC00">
                  <a:tint val="66000"/>
                  <a:satMod val="160000"/>
                </a:srgbClr>
              </a:gs>
              <a:gs pos="50000">
                <a:srgbClr val="FFFC00">
                  <a:tint val="44500"/>
                  <a:satMod val="160000"/>
                </a:srgbClr>
              </a:gs>
              <a:gs pos="100000">
                <a:srgbClr val="FFFC00">
                  <a:tint val="23500"/>
                  <a:satMod val="160000"/>
                </a:srgbClr>
              </a:gs>
            </a:gsLst>
            <a:lin ang="2700000" scaled="1"/>
            <a:tileRect/>
          </a:gra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r"/>
            <a:r>
              <a:rPr lang="x-none" sz="1200" b="1" dirty="0" smtClean="0"/>
              <a:t>LEARNING</a:t>
            </a:r>
            <a:endParaRPr lang="pt-PT" sz="1200" b="1" dirty="0" smtClean="0"/>
          </a:p>
          <a:p>
            <a:pPr algn="ctr"/>
            <a:r>
              <a:rPr lang="x-none" sz="1200" dirty="0" smtClean="0"/>
              <a:t>Highly </a:t>
            </a:r>
            <a:r>
              <a:rPr lang="x-none" sz="1200" dirty="0"/>
              <a:t>motivated trainees</a:t>
            </a:r>
          </a:p>
          <a:p>
            <a:pPr algn="ctr"/>
            <a:r>
              <a:rPr lang="pt-PT" sz="1200" dirty="0" smtClean="0"/>
              <a:t>	</a:t>
            </a:r>
            <a:r>
              <a:rPr lang="pt-PT" sz="1200" dirty="0"/>
              <a:t> </a:t>
            </a:r>
            <a:r>
              <a:rPr lang="pt-PT" sz="1200" dirty="0" smtClean="0"/>
              <a:t>   E</a:t>
            </a:r>
            <a:r>
              <a:rPr lang="x-none" sz="1200" dirty="0" smtClean="0"/>
              <a:t>xperience </a:t>
            </a:r>
            <a:r>
              <a:rPr lang="x-none" sz="1200" dirty="0"/>
              <a:t>in trauma </a:t>
            </a:r>
            <a:r>
              <a:rPr lang="en-GB" sz="1200" dirty="0"/>
              <a:t>&amp;</a:t>
            </a:r>
            <a:r>
              <a:rPr lang="x-none" sz="1200" dirty="0" smtClean="0"/>
              <a:t> </a:t>
            </a:r>
            <a:r>
              <a:rPr lang="pt-PT" sz="1200" dirty="0" smtClean="0"/>
              <a:t>medical </a:t>
            </a:r>
            <a:r>
              <a:rPr lang="x-none" sz="1200" dirty="0" smtClean="0"/>
              <a:t>education </a:t>
            </a:r>
            <a:endParaRPr lang="x-none" sz="1200" dirty="0"/>
          </a:p>
        </p:txBody>
      </p:sp>
      <p:grpSp>
        <p:nvGrpSpPr>
          <p:cNvPr id="83" name="Group 82">
            <a:extLst>
              <a:ext uri="{FF2B5EF4-FFF2-40B4-BE49-F238E27FC236}">
                <a16:creationId xmlns="" xmlns:a16="http://schemas.microsoft.com/office/drawing/2014/main" id="{4F5A389F-ABD3-74AC-A0A7-83AABC5C156C}"/>
              </a:ext>
            </a:extLst>
          </p:cNvPr>
          <p:cNvGrpSpPr/>
          <p:nvPr/>
        </p:nvGrpSpPr>
        <p:grpSpPr>
          <a:xfrm>
            <a:off x="6195081" y="429550"/>
            <a:ext cx="1504305" cy="3173655"/>
            <a:chOff x="4213436" y="443757"/>
            <a:chExt cx="1504305" cy="3173655"/>
          </a:xfrm>
        </p:grpSpPr>
        <p:sp>
          <p:nvSpPr>
            <p:cNvPr id="46" name="Circular Arrow 45">
              <a:extLst>
                <a:ext uri="{FF2B5EF4-FFF2-40B4-BE49-F238E27FC236}">
                  <a16:creationId xmlns="" xmlns:a16="http://schemas.microsoft.com/office/drawing/2014/main" id="{24505BD2-DA10-DF85-2B4C-B82438C14B33}"/>
                </a:ext>
              </a:extLst>
            </p:cNvPr>
            <p:cNvSpPr/>
            <p:nvPr/>
          </p:nvSpPr>
          <p:spPr>
            <a:xfrm>
              <a:off x="4540488" y="443757"/>
              <a:ext cx="1177253" cy="1196785"/>
            </a:xfrm>
            <a:prstGeom prst="circularArrow">
              <a:avLst>
                <a:gd name="adj1" fmla="val 10980"/>
                <a:gd name="adj2" fmla="val 1142322"/>
                <a:gd name="adj3" fmla="val 4500000"/>
                <a:gd name="adj4" fmla="val 10800000"/>
                <a:gd name="adj5" fmla="val 12500"/>
              </a:avLst>
            </a:prstGeom>
            <a:scene3d>
              <a:camera prst="orthographicFront">
                <a:rot lat="0" lon="0" rev="0"/>
              </a:camera>
              <a:lightRig rig="contrasting" dir="t">
                <a:rot lat="0" lon="0" rev="1200000"/>
              </a:lightRig>
            </a:scene3d>
            <a:sp3d contourW="19050" prstMaterial="metal">
              <a:bevelT w="88900" h="203200"/>
              <a:bevelB w="165100" h="254000"/>
            </a:sp3d>
          </p:spPr>
          <p:style>
            <a:lnRef idx="2">
              <a:schemeClr val="accent1">
                <a:shade val="50000"/>
              </a:schemeClr>
            </a:lnRef>
            <a:fillRef idx="1">
              <a:schemeClr val="accent1"/>
            </a:fillRef>
            <a:effectRef idx="0">
              <a:schemeClr val="accent1"/>
            </a:effectRef>
            <a:fontRef idx="minor">
              <a:schemeClr val="lt1"/>
            </a:fontRef>
          </p:style>
        </p:sp>
        <p:sp>
          <p:nvSpPr>
            <p:cNvPr id="48" name="Shape 47">
              <a:extLst>
                <a:ext uri="{FF2B5EF4-FFF2-40B4-BE49-F238E27FC236}">
                  <a16:creationId xmlns="" xmlns:a16="http://schemas.microsoft.com/office/drawing/2014/main" id="{512B036A-F7BF-B8E3-0810-0F553A65EE6A}"/>
                </a:ext>
              </a:extLst>
            </p:cNvPr>
            <p:cNvSpPr/>
            <p:nvPr/>
          </p:nvSpPr>
          <p:spPr>
            <a:xfrm>
              <a:off x="4213436" y="1131488"/>
              <a:ext cx="1177253" cy="1196785"/>
            </a:xfrm>
            <a:prstGeom prst="leftCircularArrow">
              <a:avLst>
                <a:gd name="adj1" fmla="val 10980"/>
                <a:gd name="adj2" fmla="val 1142322"/>
                <a:gd name="adj3" fmla="val 6300000"/>
                <a:gd name="adj4" fmla="val 18900000"/>
                <a:gd name="adj5" fmla="val 12500"/>
              </a:avLst>
            </a:prstGeom>
            <a:scene3d>
              <a:camera prst="orthographicFront">
                <a:rot lat="0" lon="0" rev="0"/>
              </a:camera>
              <a:lightRig rig="contrasting" dir="t">
                <a:rot lat="0" lon="0" rev="1200000"/>
              </a:lightRig>
            </a:scene3d>
            <a:sp3d contourW="19050" prstMaterial="metal">
              <a:bevelT w="88900" h="203200"/>
              <a:bevelB w="165100" h="254000"/>
            </a:sp3d>
          </p:spPr>
          <p:style>
            <a:lnRef idx="2">
              <a:schemeClr val="accent5">
                <a:shade val="50000"/>
              </a:schemeClr>
            </a:lnRef>
            <a:fillRef idx="1">
              <a:schemeClr val="accent5"/>
            </a:fillRef>
            <a:effectRef idx="0">
              <a:schemeClr val="accent5"/>
            </a:effectRef>
            <a:fontRef idx="minor">
              <a:schemeClr val="lt1"/>
            </a:fontRef>
          </p:style>
        </p:sp>
        <p:sp>
          <p:nvSpPr>
            <p:cNvPr id="50" name="Circular Arrow 49">
              <a:extLst>
                <a:ext uri="{FF2B5EF4-FFF2-40B4-BE49-F238E27FC236}">
                  <a16:creationId xmlns="" xmlns:a16="http://schemas.microsoft.com/office/drawing/2014/main" id="{14CEC413-0691-D2CD-8C4E-BA9B1C0C0A64}"/>
                </a:ext>
              </a:extLst>
            </p:cNvPr>
            <p:cNvSpPr/>
            <p:nvPr/>
          </p:nvSpPr>
          <p:spPr>
            <a:xfrm>
              <a:off x="4540488" y="1821758"/>
              <a:ext cx="1177253" cy="1196785"/>
            </a:xfrm>
            <a:prstGeom prst="circularArrow">
              <a:avLst>
                <a:gd name="adj1" fmla="val 10980"/>
                <a:gd name="adj2" fmla="val 1142322"/>
                <a:gd name="adj3" fmla="val 4500000"/>
                <a:gd name="adj4" fmla="val 13500000"/>
                <a:gd name="adj5" fmla="val 12500"/>
              </a:avLst>
            </a:prstGeom>
            <a:scene3d>
              <a:camera prst="orthographicFront">
                <a:rot lat="0" lon="0" rev="0"/>
              </a:camera>
              <a:lightRig rig="contrasting" dir="t">
                <a:rot lat="0" lon="0" rev="1200000"/>
              </a:lightRig>
            </a:scene3d>
            <a:sp3d contourW="19050" prstMaterial="metal">
              <a:bevelT w="88900" h="203200"/>
              <a:bevelB w="165100" h="254000"/>
            </a:sp3d>
          </p:spPr>
          <p:style>
            <a:lnRef idx="2">
              <a:schemeClr val="accent4">
                <a:shade val="50000"/>
              </a:schemeClr>
            </a:lnRef>
            <a:fillRef idx="1">
              <a:schemeClr val="accent4"/>
            </a:fillRef>
            <a:effectRef idx="0">
              <a:schemeClr val="accent4"/>
            </a:effectRef>
            <a:fontRef idx="minor">
              <a:schemeClr val="lt1"/>
            </a:fontRef>
          </p:style>
        </p:sp>
        <p:grpSp>
          <p:nvGrpSpPr>
            <p:cNvPr id="71" name="Group 70">
              <a:extLst>
                <a:ext uri="{FF2B5EF4-FFF2-40B4-BE49-F238E27FC236}">
                  <a16:creationId xmlns="" xmlns:a16="http://schemas.microsoft.com/office/drawing/2014/main" id="{0F22CBD6-2D37-698A-B43F-29E85E198042}"/>
                </a:ext>
              </a:extLst>
            </p:cNvPr>
            <p:cNvGrpSpPr/>
            <p:nvPr/>
          </p:nvGrpSpPr>
          <p:grpSpPr>
            <a:xfrm>
              <a:off x="4297352" y="742503"/>
              <a:ext cx="1160029" cy="2874909"/>
              <a:chOff x="4297352" y="619842"/>
              <a:chExt cx="1160029" cy="2874909"/>
            </a:xfrm>
          </p:grpSpPr>
          <p:grpSp>
            <p:nvGrpSpPr>
              <p:cNvPr id="42" name="Group 41">
                <a:extLst>
                  <a:ext uri="{FF2B5EF4-FFF2-40B4-BE49-F238E27FC236}">
                    <a16:creationId xmlns="" xmlns:a16="http://schemas.microsoft.com/office/drawing/2014/main" id="{1DCC8CB9-3C19-C61F-0C33-B2139C8230E9}"/>
                  </a:ext>
                </a:extLst>
              </p:cNvPr>
              <p:cNvGrpSpPr/>
              <p:nvPr/>
            </p:nvGrpSpPr>
            <p:grpSpPr>
              <a:xfrm>
                <a:off x="4499239" y="1330186"/>
                <a:ext cx="886883" cy="2017351"/>
                <a:chOff x="4550514" y="1160076"/>
                <a:chExt cx="965868" cy="2161378"/>
              </a:xfrm>
            </p:grpSpPr>
            <p:pic>
              <p:nvPicPr>
                <p:cNvPr id="29" name="Graphic 28" descr="Doctor female outline">
                  <a:extLst>
                    <a:ext uri="{FF2B5EF4-FFF2-40B4-BE49-F238E27FC236}">
                      <a16:creationId xmlns="" xmlns:a16="http://schemas.microsoft.com/office/drawing/2014/main" id="{6BEAC05A-5E41-CFC4-4C31-7313BDDE97A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4550514" y="1160076"/>
                  <a:ext cx="530040" cy="530041"/>
                </a:xfrm>
                <a:prstGeom prst="rect">
                  <a:avLst/>
                </a:prstGeom>
              </p:spPr>
            </p:pic>
            <p:pic>
              <p:nvPicPr>
                <p:cNvPr id="31" name="Graphic 30" descr="Hospital with solid fill">
                  <a:extLst>
                    <a:ext uri="{FF2B5EF4-FFF2-40B4-BE49-F238E27FC236}">
                      <a16:creationId xmlns="" xmlns:a16="http://schemas.microsoft.com/office/drawing/2014/main" id="{540BF10A-7EE1-3598-3D7D-AD198B60CD06}"/>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4986341" y="1834175"/>
                  <a:ext cx="530041" cy="530041"/>
                </a:xfrm>
                <a:prstGeom prst="rect">
                  <a:avLst/>
                </a:prstGeom>
              </p:spPr>
            </p:pic>
            <p:pic>
              <p:nvPicPr>
                <p:cNvPr id="33" name="Graphic 32" descr="Group success outline">
                  <a:extLst>
                    <a:ext uri="{FF2B5EF4-FFF2-40B4-BE49-F238E27FC236}">
                      <a16:creationId xmlns="" xmlns:a16="http://schemas.microsoft.com/office/drawing/2014/main" id="{05129AEE-B5F0-E7F6-F229-D2BD325CA185}"/>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4556797" y="2693153"/>
                  <a:ext cx="628301" cy="628301"/>
                </a:xfrm>
                <a:prstGeom prst="rect">
                  <a:avLst/>
                </a:prstGeom>
              </p:spPr>
            </p:pic>
          </p:grpSp>
          <p:sp>
            <p:nvSpPr>
              <p:cNvPr id="47" name="Freeform 46">
                <a:extLst>
                  <a:ext uri="{FF2B5EF4-FFF2-40B4-BE49-F238E27FC236}">
                    <a16:creationId xmlns="" xmlns:a16="http://schemas.microsoft.com/office/drawing/2014/main" id="{381CD1E1-0699-1389-226D-FD35C7B92888}"/>
                  </a:ext>
                </a:extLst>
              </p:cNvPr>
              <p:cNvSpPr/>
              <p:nvPr/>
            </p:nvSpPr>
            <p:spPr>
              <a:xfrm>
                <a:off x="4800407" y="754300"/>
                <a:ext cx="656974" cy="333868"/>
              </a:xfrm>
              <a:custGeom>
                <a:avLst/>
                <a:gdLst>
                  <a:gd name="connsiteX0" fmla="*/ 0 w 715483"/>
                  <a:gd name="connsiteY0" fmla="*/ 0 h 357704"/>
                  <a:gd name="connsiteX1" fmla="*/ 715483 w 715483"/>
                  <a:gd name="connsiteY1" fmla="*/ 0 h 357704"/>
                  <a:gd name="connsiteX2" fmla="*/ 715483 w 715483"/>
                  <a:gd name="connsiteY2" fmla="*/ 357704 h 357704"/>
                  <a:gd name="connsiteX3" fmla="*/ 0 w 715483"/>
                  <a:gd name="connsiteY3" fmla="*/ 357704 h 357704"/>
                  <a:gd name="connsiteX4" fmla="*/ 0 w 715483"/>
                  <a:gd name="connsiteY4" fmla="*/ 0 h 357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483" h="357704">
                    <a:moveTo>
                      <a:pt x="0" y="0"/>
                    </a:moveTo>
                    <a:lnTo>
                      <a:pt x="715483" y="0"/>
                    </a:lnTo>
                    <a:lnTo>
                      <a:pt x="715483" y="357704"/>
                    </a:lnTo>
                    <a:lnTo>
                      <a:pt x="0" y="357704"/>
                    </a:lnTo>
                    <a:lnTo>
                      <a:pt x="0" y="0"/>
                    </a:lnTo>
                    <a:close/>
                  </a:path>
                </a:pathLst>
              </a:cu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en-GB" sz="2400" kern="1200" dirty="0">
                  <a:solidFill>
                    <a:schemeClr val="bg1"/>
                  </a:solidFill>
                </a:endParaRPr>
              </a:p>
            </p:txBody>
          </p:sp>
          <p:sp>
            <p:nvSpPr>
              <p:cNvPr id="49" name="Freeform 48">
                <a:extLst>
                  <a:ext uri="{FF2B5EF4-FFF2-40B4-BE49-F238E27FC236}">
                    <a16:creationId xmlns="" xmlns:a16="http://schemas.microsoft.com/office/drawing/2014/main" id="{DBA4626C-610B-CCDC-BE34-60D59444B982}"/>
                  </a:ext>
                </a:extLst>
              </p:cNvPr>
              <p:cNvSpPr/>
              <p:nvPr/>
            </p:nvSpPr>
            <p:spPr>
              <a:xfrm>
                <a:off x="4472030" y="1443300"/>
                <a:ext cx="656974" cy="333868"/>
              </a:xfrm>
              <a:custGeom>
                <a:avLst/>
                <a:gdLst>
                  <a:gd name="connsiteX0" fmla="*/ 0 w 715483"/>
                  <a:gd name="connsiteY0" fmla="*/ 0 h 357704"/>
                  <a:gd name="connsiteX1" fmla="*/ 715483 w 715483"/>
                  <a:gd name="connsiteY1" fmla="*/ 0 h 357704"/>
                  <a:gd name="connsiteX2" fmla="*/ 715483 w 715483"/>
                  <a:gd name="connsiteY2" fmla="*/ 357704 h 357704"/>
                  <a:gd name="connsiteX3" fmla="*/ 0 w 715483"/>
                  <a:gd name="connsiteY3" fmla="*/ 357704 h 357704"/>
                  <a:gd name="connsiteX4" fmla="*/ 0 w 715483"/>
                  <a:gd name="connsiteY4" fmla="*/ 0 h 357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483" h="357704">
                    <a:moveTo>
                      <a:pt x="0" y="0"/>
                    </a:moveTo>
                    <a:lnTo>
                      <a:pt x="715483" y="0"/>
                    </a:lnTo>
                    <a:lnTo>
                      <a:pt x="715483" y="357704"/>
                    </a:lnTo>
                    <a:lnTo>
                      <a:pt x="0" y="357704"/>
                    </a:lnTo>
                    <a:lnTo>
                      <a:pt x="0" y="0"/>
                    </a:lnTo>
                    <a:close/>
                  </a:path>
                </a:pathLst>
              </a:cu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en-GB" sz="2400" kern="1200" dirty="0"/>
              </a:p>
            </p:txBody>
          </p:sp>
          <p:sp>
            <p:nvSpPr>
              <p:cNvPr id="51" name="Freeform 50">
                <a:extLst>
                  <a:ext uri="{FF2B5EF4-FFF2-40B4-BE49-F238E27FC236}">
                    <a16:creationId xmlns="" xmlns:a16="http://schemas.microsoft.com/office/drawing/2014/main" id="{7D706241-AAC6-219F-9616-10D9766B3CE1}"/>
                  </a:ext>
                </a:extLst>
              </p:cNvPr>
              <p:cNvSpPr/>
              <p:nvPr/>
            </p:nvSpPr>
            <p:spPr>
              <a:xfrm>
                <a:off x="4790316" y="2066886"/>
                <a:ext cx="656974" cy="333868"/>
              </a:xfrm>
              <a:custGeom>
                <a:avLst/>
                <a:gdLst>
                  <a:gd name="connsiteX0" fmla="*/ 0 w 715483"/>
                  <a:gd name="connsiteY0" fmla="*/ 0 h 357704"/>
                  <a:gd name="connsiteX1" fmla="*/ 715483 w 715483"/>
                  <a:gd name="connsiteY1" fmla="*/ 0 h 357704"/>
                  <a:gd name="connsiteX2" fmla="*/ 715483 w 715483"/>
                  <a:gd name="connsiteY2" fmla="*/ 357704 h 357704"/>
                  <a:gd name="connsiteX3" fmla="*/ 0 w 715483"/>
                  <a:gd name="connsiteY3" fmla="*/ 357704 h 357704"/>
                  <a:gd name="connsiteX4" fmla="*/ 0 w 715483"/>
                  <a:gd name="connsiteY4" fmla="*/ 0 h 357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483" h="357704">
                    <a:moveTo>
                      <a:pt x="0" y="0"/>
                    </a:moveTo>
                    <a:lnTo>
                      <a:pt x="715483" y="0"/>
                    </a:lnTo>
                    <a:lnTo>
                      <a:pt x="715483" y="357704"/>
                    </a:lnTo>
                    <a:lnTo>
                      <a:pt x="0" y="357704"/>
                    </a:lnTo>
                    <a:lnTo>
                      <a:pt x="0" y="0"/>
                    </a:lnTo>
                    <a:close/>
                  </a:path>
                </a:pathLst>
              </a:cu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en-GB" sz="2400" kern="1200" dirty="0"/>
              </a:p>
            </p:txBody>
          </p:sp>
          <p:sp>
            <p:nvSpPr>
              <p:cNvPr id="52" name="Block Arc 51">
                <a:extLst>
                  <a:ext uri="{FF2B5EF4-FFF2-40B4-BE49-F238E27FC236}">
                    <a16:creationId xmlns="" xmlns:a16="http://schemas.microsoft.com/office/drawing/2014/main" id="{1D385FFB-6D9E-11F2-C623-4EB0D5026929}"/>
                  </a:ext>
                </a:extLst>
              </p:cNvPr>
              <p:cNvSpPr/>
              <p:nvPr/>
            </p:nvSpPr>
            <p:spPr>
              <a:xfrm>
                <a:off x="4297352" y="2466170"/>
                <a:ext cx="1011409" cy="1028581"/>
              </a:xfrm>
              <a:prstGeom prst="blockArc">
                <a:avLst>
                  <a:gd name="adj1" fmla="val 0"/>
                  <a:gd name="adj2" fmla="val 18900000"/>
                  <a:gd name="adj3" fmla="val 12740"/>
                </a:avLst>
              </a:prstGeom>
              <a:scene3d>
                <a:camera prst="orthographicFront">
                  <a:rot lat="0" lon="0" rev="0"/>
                </a:camera>
                <a:lightRig rig="contrasting" dir="t">
                  <a:rot lat="0" lon="0" rev="1200000"/>
                </a:lightRig>
              </a:scene3d>
              <a:sp3d contourW="19050" prstMaterial="metal">
                <a:bevelT w="88900" h="203200"/>
                <a:bevelB w="165100" h="254000"/>
              </a:sp3d>
            </p:spPr>
            <p:style>
              <a:lnRef idx="2">
                <a:schemeClr val="accent2">
                  <a:shade val="50000"/>
                </a:schemeClr>
              </a:lnRef>
              <a:fillRef idx="1">
                <a:schemeClr val="accent2"/>
              </a:fillRef>
              <a:effectRef idx="0">
                <a:schemeClr val="accent2"/>
              </a:effectRef>
              <a:fontRef idx="minor">
                <a:schemeClr val="lt1"/>
              </a:fontRef>
            </p:style>
          </p:sp>
          <p:sp>
            <p:nvSpPr>
              <p:cNvPr id="53" name="Freeform 52">
                <a:extLst>
                  <a:ext uri="{FF2B5EF4-FFF2-40B4-BE49-F238E27FC236}">
                    <a16:creationId xmlns="" xmlns:a16="http://schemas.microsoft.com/office/drawing/2014/main" id="{4B35E671-263C-748F-D0C8-6C0732B9B7B5}"/>
                  </a:ext>
                </a:extLst>
              </p:cNvPr>
              <p:cNvSpPr/>
              <p:nvPr/>
            </p:nvSpPr>
            <p:spPr>
              <a:xfrm>
                <a:off x="4472030" y="2821301"/>
                <a:ext cx="656974" cy="333868"/>
              </a:xfrm>
              <a:custGeom>
                <a:avLst/>
                <a:gdLst>
                  <a:gd name="connsiteX0" fmla="*/ 0 w 715483"/>
                  <a:gd name="connsiteY0" fmla="*/ 0 h 357704"/>
                  <a:gd name="connsiteX1" fmla="*/ 715483 w 715483"/>
                  <a:gd name="connsiteY1" fmla="*/ 0 h 357704"/>
                  <a:gd name="connsiteX2" fmla="*/ 715483 w 715483"/>
                  <a:gd name="connsiteY2" fmla="*/ 357704 h 357704"/>
                  <a:gd name="connsiteX3" fmla="*/ 0 w 715483"/>
                  <a:gd name="connsiteY3" fmla="*/ 357704 h 357704"/>
                  <a:gd name="connsiteX4" fmla="*/ 0 w 715483"/>
                  <a:gd name="connsiteY4" fmla="*/ 0 h 357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483" h="357704">
                    <a:moveTo>
                      <a:pt x="0" y="0"/>
                    </a:moveTo>
                    <a:lnTo>
                      <a:pt x="715483" y="0"/>
                    </a:lnTo>
                    <a:lnTo>
                      <a:pt x="715483" y="357704"/>
                    </a:lnTo>
                    <a:lnTo>
                      <a:pt x="0" y="357704"/>
                    </a:lnTo>
                    <a:lnTo>
                      <a:pt x="0" y="0"/>
                    </a:lnTo>
                    <a:close/>
                  </a:path>
                </a:pathLst>
              </a:cu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en-GB" sz="2400" kern="1200" dirty="0"/>
              </a:p>
            </p:txBody>
          </p:sp>
          <p:pic>
            <p:nvPicPr>
              <p:cNvPr id="70" name="Picture 69">
                <a:extLst>
                  <a:ext uri="{FF2B5EF4-FFF2-40B4-BE49-F238E27FC236}">
                    <a16:creationId xmlns="" xmlns:a16="http://schemas.microsoft.com/office/drawing/2014/main" id="{BFEEF87A-FFFD-5970-B3F9-07228C99AD66}"/>
                  </a:ext>
                </a:extLst>
              </p:cNvPr>
              <p:cNvPicPr>
                <a:picLocks noChangeAspect="1"/>
              </p:cNvPicPr>
              <p:nvPr/>
            </p:nvPicPr>
            <p:blipFill>
              <a:blip r:embed="rId8"/>
              <a:stretch>
                <a:fillRect/>
              </a:stretch>
            </p:blipFill>
            <p:spPr>
              <a:xfrm>
                <a:off x="4830934" y="619842"/>
                <a:ext cx="616356" cy="469763"/>
              </a:xfrm>
              <a:prstGeom prst="rect">
                <a:avLst/>
              </a:prstGeom>
            </p:spPr>
          </p:pic>
        </p:grpSp>
      </p:grpSp>
      <p:cxnSp>
        <p:nvCxnSpPr>
          <p:cNvPr id="75" name="Straight Connector 74">
            <a:extLst>
              <a:ext uri="{FF2B5EF4-FFF2-40B4-BE49-F238E27FC236}">
                <a16:creationId xmlns="" xmlns:a16="http://schemas.microsoft.com/office/drawing/2014/main" id="{9C1A9F27-40D8-A09D-116A-9536D0DE99D4}"/>
              </a:ext>
            </a:extLst>
          </p:cNvPr>
          <p:cNvCxnSpPr>
            <a:cxnSpLocks/>
          </p:cNvCxnSpPr>
          <p:nvPr/>
        </p:nvCxnSpPr>
        <p:spPr>
          <a:xfrm flipH="1" flipV="1">
            <a:off x="0" y="343398"/>
            <a:ext cx="10972800" cy="16727"/>
          </a:xfrm>
          <a:prstGeom prst="line">
            <a:avLst/>
          </a:prstGeom>
          <a:ln w="38100">
            <a:solidFill>
              <a:srgbClr val="0070C0"/>
            </a:solidFill>
          </a:ln>
        </p:spPr>
        <p:style>
          <a:lnRef idx="3">
            <a:schemeClr val="accent2"/>
          </a:lnRef>
          <a:fillRef idx="0">
            <a:schemeClr val="accent2"/>
          </a:fillRef>
          <a:effectRef idx="2">
            <a:schemeClr val="accent2"/>
          </a:effectRef>
          <a:fontRef idx="minor">
            <a:schemeClr val="tx1"/>
          </a:fontRef>
        </p:style>
      </p:cxnSp>
      <p:cxnSp>
        <p:nvCxnSpPr>
          <p:cNvPr id="87" name="Straight Connector 86">
            <a:extLst>
              <a:ext uri="{FF2B5EF4-FFF2-40B4-BE49-F238E27FC236}">
                <a16:creationId xmlns="" xmlns:a16="http://schemas.microsoft.com/office/drawing/2014/main" id="{EB4D2F45-27CA-7817-19DB-D779904C31D0}"/>
              </a:ext>
            </a:extLst>
          </p:cNvPr>
          <p:cNvCxnSpPr>
            <a:cxnSpLocks/>
          </p:cNvCxnSpPr>
          <p:nvPr/>
        </p:nvCxnSpPr>
        <p:spPr>
          <a:xfrm>
            <a:off x="1687176" y="365990"/>
            <a:ext cx="24362" cy="3284416"/>
          </a:xfrm>
          <a:prstGeom prst="line">
            <a:avLst/>
          </a:prstGeom>
          <a:ln w="38100">
            <a:solidFill>
              <a:srgbClr val="0070C0"/>
            </a:solidFill>
          </a:ln>
        </p:spPr>
        <p:style>
          <a:lnRef idx="2">
            <a:schemeClr val="accent2"/>
          </a:lnRef>
          <a:fillRef idx="0">
            <a:schemeClr val="accent2"/>
          </a:fillRef>
          <a:effectRef idx="1">
            <a:schemeClr val="accent2"/>
          </a:effectRef>
          <a:fontRef idx="minor">
            <a:schemeClr val="tx1"/>
          </a:fontRef>
        </p:style>
      </p:cxnSp>
      <p:pic>
        <p:nvPicPr>
          <p:cNvPr id="85" name="Graphic 84" descr="Clipboard Ticked outline">
            <a:extLst>
              <a:ext uri="{FF2B5EF4-FFF2-40B4-BE49-F238E27FC236}">
                <a16:creationId xmlns="" xmlns:a16="http://schemas.microsoft.com/office/drawing/2014/main" id="{5D599B35-7E54-ABB5-3D60-F37A5975BB93}"/>
              </a:ext>
            </a:extLst>
          </p:cNvPr>
          <p:cNvPicPr>
            <a:picLocks noChangeAspect="1"/>
          </p:cNvPicPr>
          <p:nvPr/>
        </p:nvPicPr>
        <p:blipFill>
          <a:blip r:embed="rId9">
            <a:extLst>
              <a:ext uri="{96DAC541-7B7A-43D3-8B79-37D633B846F1}">
                <asvg:svgBlip xmlns="" xmlns:asvg="http://schemas.microsoft.com/office/drawing/2016/SVG/main" r:embed="rId11"/>
              </a:ext>
            </a:extLst>
          </a:blip>
          <a:stretch>
            <a:fillRect/>
          </a:stretch>
        </p:blipFill>
        <p:spPr>
          <a:xfrm>
            <a:off x="1076438" y="371083"/>
            <a:ext cx="406689" cy="406689"/>
          </a:xfrm>
          <a:prstGeom prst="rect">
            <a:avLst/>
          </a:prstGeom>
        </p:spPr>
      </p:pic>
      <p:sp>
        <p:nvSpPr>
          <p:cNvPr id="90" name="TextBox 89">
            <a:extLst>
              <a:ext uri="{FF2B5EF4-FFF2-40B4-BE49-F238E27FC236}">
                <a16:creationId xmlns="" xmlns:a16="http://schemas.microsoft.com/office/drawing/2014/main" id="{36110595-0529-35BB-820A-B0892BCB3B83}"/>
              </a:ext>
            </a:extLst>
          </p:cNvPr>
          <p:cNvSpPr txBox="1"/>
          <p:nvPr/>
        </p:nvSpPr>
        <p:spPr>
          <a:xfrm>
            <a:off x="0" y="736754"/>
            <a:ext cx="1832139" cy="1200329"/>
          </a:xfrm>
          <a:prstGeom prst="rect">
            <a:avLst/>
          </a:prstGeom>
          <a:noFill/>
        </p:spPr>
        <p:txBody>
          <a:bodyPr wrap="square" rtlCol="0">
            <a:spAutoFit/>
          </a:bodyPr>
          <a:lstStyle/>
          <a:p>
            <a:r>
              <a:rPr lang="en-GB" sz="1200" dirty="0" smtClean="0"/>
              <a:t>Questionnaire based on Holton´s Evaluation Model to assess  self- perceived impact.</a:t>
            </a:r>
          </a:p>
          <a:p>
            <a:endParaRPr lang="en-GB" sz="1200" dirty="0" smtClean="0"/>
          </a:p>
          <a:p>
            <a:endParaRPr lang="en-GB" sz="1200" dirty="0"/>
          </a:p>
        </p:txBody>
      </p:sp>
      <p:sp>
        <p:nvSpPr>
          <p:cNvPr id="91" name="TextBox 90">
            <a:extLst>
              <a:ext uri="{FF2B5EF4-FFF2-40B4-BE49-F238E27FC236}">
                <a16:creationId xmlns="" xmlns:a16="http://schemas.microsoft.com/office/drawing/2014/main" id="{DCE403F3-D160-64F7-EA2A-3E75EB764F8C}"/>
              </a:ext>
            </a:extLst>
          </p:cNvPr>
          <p:cNvSpPr txBox="1"/>
          <p:nvPr/>
        </p:nvSpPr>
        <p:spPr>
          <a:xfrm>
            <a:off x="1779720" y="340320"/>
            <a:ext cx="1610169" cy="523220"/>
          </a:xfrm>
          <a:prstGeom prst="rect">
            <a:avLst/>
          </a:prstGeom>
          <a:noFill/>
        </p:spPr>
        <p:txBody>
          <a:bodyPr wrap="square" rtlCol="0">
            <a:spAutoFit/>
          </a:bodyPr>
          <a:lstStyle/>
          <a:p>
            <a:r>
              <a:rPr lang="x-none" sz="1400" b="1" dirty="0"/>
              <a:t>Findings</a:t>
            </a:r>
          </a:p>
          <a:p>
            <a:endParaRPr lang="x-none" sz="1400" dirty="0"/>
          </a:p>
        </p:txBody>
      </p:sp>
      <p:sp>
        <p:nvSpPr>
          <p:cNvPr id="88" name="TextBox 87">
            <a:extLst>
              <a:ext uri="{FF2B5EF4-FFF2-40B4-BE49-F238E27FC236}">
                <a16:creationId xmlns="" xmlns:a16="http://schemas.microsoft.com/office/drawing/2014/main" id="{0A9397CF-F187-7007-FC74-38D72E9F5225}"/>
              </a:ext>
            </a:extLst>
          </p:cNvPr>
          <p:cNvSpPr txBox="1"/>
          <p:nvPr/>
        </p:nvSpPr>
        <p:spPr>
          <a:xfrm>
            <a:off x="7840760" y="2289792"/>
            <a:ext cx="3132040" cy="1354217"/>
          </a:xfrm>
          <a:prstGeom prst="rect">
            <a:avLst/>
          </a:prstGeom>
          <a:solidFill>
            <a:schemeClr val="accent5">
              <a:lumMod val="60000"/>
              <a:lumOff val="40000"/>
            </a:schemeClr>
          </a:solidFill>
          <a:ln w="28575">
            <a:solidFill>
              <a:srgbClr val="0070C0"/>
            </a:solidFill>
          </a:ln>
        </p:spPr>
        <p:txBody>
          <a:bodyPr wrap="square" rtlCol="0">
            <a:spAutoFit/>
          </a:bodyPr>
          <a:lstStyle/>
          <a:p>
            <a:pPr algn="just"/>
            <a:r>
              <a:rPr lang="x-none" sz="1200" b="1" dirty="0" smtClean="0"/>
              <a:t>Conclusion</a:t>
            </a:r>
            <a:r>
              <a:rPr lang="x-none" sz="1200" b="1" dirty="0"/>
              <a:t>: </a:t>
            </a:r>
            <a:r>
              <a:rPr lang="en-GB" sz="1000" dirty="0"/>
              <a:t>The investigators acknowledge the impact of R-ETC on trainees recognizing the changes introduced in their own clinical practice, in their work place and in the end, in the political authorities who manage national healthcare systems. However, the positive responses from the individual candidates do not automatically translate into organisational changes. </a:t>
            </a:r>
            <a:endParaRPr lang="x-none" sz="1000" dirty="0"/>
          </a:p>
        </p:txBody>
      </p:sp>
      <p:sp>
        <p:nvSpPr>
          <p:cNvPr id="89" name="TextBox 88">
            <a:extLst>
              <a:ext uri="{FF2B5EF4-FFF2-40B4-BE49-F238E27FC236}">
                <a16:creationId xmlns="" xmlns:a16="http://schemas.microsoft.com/office/drawing/2014/main" id="{D75C304C-A1CB-2BCB-AD23-4F4B56EE0D73}"/>
              </a:ext>
            </a:extLst>
          </p:cNvPr>
          <p:cNvSpPr txBox="1"/>
          <p:nvPr/>
        </p:nvSpPr>
        <p:spPr>
          <a:xfrm>
            <a:off x="-5748" y="1559177"/>
            <a:ext cx="1785467" cy="1046440"/>
          </a:xfrm>
          <a:prstGeom prst="rect">
            <a:avLst/>
          </a:prstGeom>
          <a:noFill/>
        </p:spPr>
        <p:txBody>
          <a:bodyPr wrap="square" rtlCol="0">
            <a:spAutoFit/>
          </a:bodyPr>
          <a:lstStyle/>
          <a:p>
            <a:pPr lvl="0"/>
            <a:r>
              <a:rPr lang="x-none" sz="900" b="1" dirty="0" smtClean="0"/>
              <a:t>Reference:</a:t>
            </a:r>
            <a:r>
              <a:rPr lang="pt-PT" sz="900" b="1" dirty="0" smtClean="0"/>
              <a:t> </a:t>
            </a:r>
            <a:r>
              <a:rPr lang="en-GB" sz="900" dirty="0" smtClean="0"/>
              <a:t>Holton </a:t>
            </a:r>
            <a:r>
              <a:rPr lang="en-GB" sz="900" dirty="0"/>
              <a:t>E. Holton's Evaluation Model: New Evidence and Construct Elaborations. Advances in Developing Human Resources 2005;7:37-54.</a:t>
            </a:r>
          </a:p>
          <a:p>
            <a:endParaRPr lang="x-none" sz="800" dirty="0"/>
          </a:p>
        </p:txBody>
      </p:sp>
      <p:cxnSp>
        <p:nvCxnSpPr>
          <p:cNvPr id="41" name="Straight Connector 40">
            <a:extLst>
              <a:ext uri="{FF2B5EF4-FFF2-40B4-BE49-F238E27FC236}">
                <a16:creationId xmlns="" xmlns:a16="http://schemas.microsoft.com/office/drawing/2014/main" id="{EB4D2F45-27CA-7817-19DB-D779904C31D0}"/>
              </a:ext>
            </a:extLst>
          </p:cNvPr>
          <p:cNvCxnSpPr>
            <a:cxnSpLocks/>
          </p:cNvCxnSpPr>
          <p:nvPr/>
        </p:nvCxnSpPr>
        <p:spPr>
          <a:xfrm>
            <a:off x="6077034" y="368141"/>
            <a:ext cx="24362" cy="3284416"/>
          </a:xfrm>
          <a:prstGeom prst="line">
            <a:avLst/>
          </a:prstGeom>
          <a:ln w="38100">
            <a:solidFill>
              <a:srgbClr val="0070C0"/>
            </a:solidFill>
          </a:ln>
        </p:spPr>
        <p:style>
          <a:lnRef idx="2">
            <a:schemeClr val="accent2"/>
          </a:lnRef>
          <a:fillRef idx="0">
            <a:schemeClr val="accent2"/>
          </a:fillRef>
          <a:effectRef idx="1">
            <a:schemeClr val="accent2"/>
          </a:effectRef>
          <a:fontRef idx="minor">
            <a:schemeClr val="tx1"/>
          </a:fontRef>
        </p:style>
      </p:cxnSp>
      <p:cxnSp>
        <p:nvCxnSpPr>
          <p:cNvPr id="43" name="Straight Connector 42">
            <a:extLst>
              <a:ext uri="{FF2B5EF4-FFF2-40B4-BE49-F238E27FC236}">
                <a16:creationId xmlns="" xmlns:a16="http://schemas.microsoft.com/office/drawing/2014/main" id="{EB4D2F45-27CA-7817-19DB-D779904C31D0}"/>
              </a:ext>
            </a:extLst>
          </p:cNvPr>
          <p:cNvCxnSpPr>
            <a:cxnSpLocks/>
          </p:cNvCxnSpPr>
          <p:nvPr/>
        </p:nvCxnSpPr>
        <p:spPr>
          <a:xfrm>
            <a:off x="7794319" y="367562"/>
            <a:ext cx="24362" cy="3284416"/>
          </a:xfrm>
          <a:prstGeom prst="line">
            <a:avLst/>
          </a:prstGeom>
          <a:ln w="38100">
            <a:solidFill>
              <a:srgbClr val="0070C0"/>
            </a:solidFill>
          </a:ln>
        </p:spPr>
        <p:style>
          <a:lnRef idx="2">
            <a:schemeClr val="accent2"/>
          </a:lnRef>
          <a:fillRef idx="0">
            <a:schemeClr val="accent2"/>
          </a:fillRef>
          <a:effectRef idx="1">
            <a:schemeClr val="accent2"/>
          </a:effectRef>
          <a:fontRef idx="minor">
            <a:schemeClr val="tx1"/>
          </a:fontRef>
        </p:style>
      </p:cxnSp>
      <p:graphicFrame>
        <p:nvGraphicFramePr>
          <p:cNvPr id="40" name="Diagram 39"/>
          <p:cNvGraphicFramePr/>
          <p:nvPr>
            <p:extLst>
              <p:ext uri="{D42A27DB-BD31-4B8C-83A1-F6EECF244321}">
                <p14:modId xmlns:p14="http://schemas.microsoft.com/office/powerpoint/2010/main" val="1772015097"/>
              </p:ext>
            </p:extLst>
          </p:nvPr>
        </p:nvGraphicFramePr>
        <p:xfrm>
          <a:off x="7238730" y="557627"/>
          <a:ext cx="4309104" cy="166866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45" name="TextBox 44">
            <a:extLst>
              <a:ext uri="{FF2B5EF4-FFF2-40B4-BE49-F238E27FC236}">
                <a16:creationId xmlns="" xmlns:a16="http://schemas.microsoft.com/office/drawing/2014/main" id="{121B0E23-38DD-6077-B190-3A2E55D72E20}"/>
              </a:ext>
            </a:extLst>
          </p:cNvPr>
          <p:cNvSpPr txBox="1"/>
          <p:nvPr/>
        </p:nvSpPr>
        <p:spPr>
          <a:xfrm>
            <a:off x="8480270" y="382805"/>
            <a:ext cx="2270656" cy="646331"/>
          </a:xfrm>
          <a:prstGeom prst="rect">
            <a:avLst/>
          </a:prstGeom>
          <a:noFill/>
        </p:spPr>
        <p:txBody>
          <a:bodyPr wrap="square" rtlCol="0">
            <a:spAutoFit/>
          </a:bodyPr>
          <a:lstStyle/>
          <a:p>
            <a:r>
              <a:rPr lang="en-GB" sz="1200" b="1" dirty="0"/>
              <a:t>Factors affecting knowledge transfer</a:t>
            </a:r>
          </a:p>
          <a:p>
            <a:endParaRPr lang="x-none" sz="1200" dirty="0"/>
          </a:p>
        </p:txBody>
      </p:sp>
      <p:sp>
        <p:nvSpPr>
          <p:cNvPr id="36" name="TextBox 35">
            <a:extLst>
              <a:ext uri="{FF2B5EF4-FFF2-40B4-BE49-F238E27FC236}">
                <a16:creationId xmlns="" xmlns:a16="http://schemas.microsoft.com/office/drawing/2014/main" id="{D75C304C-A1CB-2BCB-AD23-4F4B56EE0D73}"/>
              </a:ext>
            </a:extLst>
          </p:cNvPr>
          <p:cNvSpPr txBox="1"/>
          <p:nvPr/>
        </p:nvSpPr>
        <p:spPr>
          <a:xfrm>
            <a:off x="12546" y="2443097"/>
            <a:ext cx="1621213" cy="738664"/>
          </a:xfrm>
          <a:prstGeom prst="rect">
            <a:avLst/>
          </a:prstGeom>
          <a:noFill/>
        </p:spPr>
        <p:txBody>
          <a:bodyPr wrap="square" rtlCol="0">
            <a:spAutoFit/>
          </a:bodyPr>
          <a:lstStyle/>
          <a:p>
            <a:r>
              <a:rPr lang="en-GB" sz="1050" b="1" dirty="0" smtClean="0"/>
              <a:t>Visual Abstract by </a:t>
            </a:r>
            <a:r>
              <a:rPr lang="en-GB" sz="1050" b="1" dirty="0" err="1" smtClean="0"/>
              <a:t>Elizabete</a:t>
            </a:r>
            <a:r>
              <a:rPr lang="en-GB" sz="1050" b="1" dirty="0" smtClean="0"/>
              <a:t> </a:t>
            </a:r>
            <a:r>
              <a:rPr lang="en-GB" sz="1050" b="1" dirty="0" err="1" smtClean="0"/>
              <a:t>Neutel</a:t>
            </a:r>
            <a:r>
              <a:rPr lang="en-GB" sz="1050" b="1" dirty="0" smtClean="0"/>
              <a:t>, MD &amp; </a:t>
            </a:r>
            <a:r>
              <a:rPr lang="en-GB" sz="1050" b="1" dirty="0" err="1" smtClean="0"/>
              <a:t>Zélia</a:t>
            </a:r>
            <a:r>
              <a:rPr lang="en-GB" sz="1050" b="1" dirty="0" smtClean="0"/>
              <a:t> Moreira, MD  @</a:t>
            </a:r>
            <a:r>
              <a:rPr lang="en-GB" sz="1050" b="1" dirty="0" err="1" smtClean="0"/>
              <a:t>ElizabeteNeutel</a:t>
            </a:r>
            <a:endParaRPr lang="en-GB" sz="1050" b="1" dirty="0"/>
          </a:p>
        </p:txBody>
      </p:sp>
      <p:sp>
        <p:nvSpPr>
          <p:cNvPr id="37" name="TextBox 36">
            <a:extLst>
              <a:ext uri="{FF2B5EF4-FFF2-40B4-BE49-F238E27FC236}">
                <a16:creationId xmlns="" xmlns:a16="http://schemas.microsoft.com/office/drawing/2014/main" id="{0A9397CF-F187-7007-FC74-38D72E9F5225}"/>
              </a:ext>
            </a:extLst>
          </p:cNvPr>
          <p:cNvSpPr txBox="1"/>
          <p:nvPr/>
        </p:nvSpPr>
        <p:spPr>
          <a:xfrm>
            <a:off x="22706" y="3260192"/>
            <a:ext cx="1661112" cy="373657"/>
          </a:xfrm>
          <a:prstGeom prst="rect">
            <a:avLst/>
          </a:prstGeom>
          <a:solidFill>
            <a:schemeClr val="accent5">
              <a:lumMod val="60000"/>
              <a:lumOff val="40000"/>
            </a:schemeClr>
          </a:solidFill>
          <a:ln w="28575">
            <a:solidFill>
              <a:srgbClr val="0070C0"/>
            </a:solidFill>
          </a:ln>
        </p:spPr>
        <p:txBody>
          <a:bodyPr wrap="square" rtlCol="0">
            <a:spAutoFit/>
          </a:bodyPr>
          <a:lstStyle/>
          <a:p>
            <a:pPr algn="just"/>
            <a:endParaRPr lang="x-none" sz="1000" dirty="0"/>
          </a:p>
        </p:txBody>
      </p:sp>
      <p:pic>
        <p:nvPicPr>
          <p:cNvPr id="2" name="Picture 1"/>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9241" y="3288062"/>
            <a:ext cx="1637844" cy="315143"/>
          </a:xfrm>
          <a:prstGeom prst="rect">
            <a:avLst/>
          </a:prstGeom>
        </p:spPr>
      </p:pic>
    </p:spTree>
    <p:extLst>
      <p:ext uri="{BB962C8B-B14F-4D97-AF65-F5344CB8AC3E}">
        <p14:creationId xmlns:p14="http://schemas.microsoft.com/office/powerpoint/2010/main" val="3077882272"/>
      </p:ext>
    </p:extLst>
  </p:cSld>
  <p:clrMapOvr>
    <a:masterClrMapping/>
  </p:clrMapOvr>
  <p:timing>
    <p:tnLst>
      <p:par>
        <p:cTn id="1" dur="indefinite" restart="never" nodeType="tmRoot"/>
      </p:par>
    </p:tnLst>
  </p:timing>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Atlas</Template>
  <TotalTime>1955</TotalTime>
  <Words>230</Words>
  <Application>Microsoft Macintosh PowerPoint</Application>
  <PresentationFormat>Custom</PresentationFormat>
  <Paragraphs>28</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Calibri Light</vt:lpstr>
      <vt:lpstr>Rockwell</vt:lpstr>
      <vt:lpstr>Wingdings</vt:lpstr>
      <vt:lpstr>Atlas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Zélia Moreira</dc:creator>
  <cp:lastModifiedBy>Microsoft Office User</cp:lastModifiedBy>
  <cp:revision>46</cp:revision>
  <dcterms:created xsi:type="dcterms:W3CDTF">2022-04-29T15:39:06Z</dcterms:created>
  <dcterms:modified xsi:type="dcterms:W3CDTF">2022-06-20T08:41:14Z</dcterms:modified>
</cp:coreProperties>
</file>