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5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D97347-237F-4E65-91C5-EAF3759D1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44695F9-EFAF-4652-87FD-199F117C6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CD0ECC-63FE-44BC-AC83-866D41A1C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3855C0-9AA9-4E83-9CAD-512CA2DEA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82C890-F071-4DF6-9FEF-FD87893B6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61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874AC0-6C37-4879-B111-07687D68D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A71CDE-A3E7-45E6-AF17-79FAD2AEC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406A24-A83C-4D44-99F7-60BD38BA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ACCF86-DA51-4916-93E7-BE23782E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4963DA-F7F0-45AE-BF50-F834F0E2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E5BBAB-B80C-4328-B776-CC13FEFF7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D9CE4B-6144-4E8C-A5CA-1CD96D88F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56551B-B522-42F7-B8E9-09E193D5F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B3B632-4E49-4F45-AA26-554EE9AED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B92B2D-44BA-48A1-9D5D-DEEA35FC5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80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8F35DA-B3AA-4546-BB44-EC164CB4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255FBB-161B-4304-B403-7369664DA0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6A338A1-7B12-4DF4-8278-B972C83B1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21EC5E-26FC-4A2F-B17D-8AFC6CFF1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ECBA9C-F766-42F6-BDCB-E3426AF2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177DFBB-9EFC-43F4-955E-BE3212052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63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E2A37-6F2B-464E-B4F1-D9741AC93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49AF7A-2B18-4083-98C5-9A19BF20D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C93AFEB-EBCA-4AB8-AA7E-F4F046A33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2713030-DF2E-4C00-9536-8878A87182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1123516-2D2B-4FB3-9E2A-D05E492497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0C42416-9890-46F8-8516-DFE5A587E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9F7A5F0-4466-4CE2-8949-46F7D9973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EF0F37-BB98-4E39-AA58-1B303296A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43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B1FEB-2E7C-4B20-A4CC-7D4CCC84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4C6FC7F-3AC2-45C3-BF2A-8C5678785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1E00611-F98B-4751-B83C-6DE289F8A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9E327CA-A577-4ACD-AE1A-4F9151C3B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30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866C9B4-AEB1-42BC-842E-5F32CF5B3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F208493-4A2C-4DA8-BA1F-824140365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FACB07-2FC3-4C87-AC94-637DA76B7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535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054903-6199-4845-BFAB-4BB371A82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B36FCE-EDEF-4D1C-AB57-25C17822E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CE24B43-5CB1-49C6-8725-3B95F1AE7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DECEAC6-B9FD-41E0-A8A1-E3563B8BF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6796B3-523C-4012-9E0B-805813497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C7DDB98-3C36-45AA-8397-700C9206F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11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BFF727-D2A7-444B-BF75-7630917D6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51E9DA4-DE9C-433D-9276-F1A15CF76D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CA50F7-C687-44C4-9724-9DD481244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477717B-DB49-4A11-BB02-B2CE98208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EBC4EA6-93D5-4A11-8680-EA037294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6CD20D-257D-433D-B1A6-6A53AF75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39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DB902F-D1D8-48AE-A85F-D64876B91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7FD1D3-73E8-49ED-91F5-A93DA2B18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11C844-C202-4AB6-AA71-5BE241E0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054D6C-95F6-484B-9785-5E7631D6D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21BB34-A369-432C-A1E4-711894A8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486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A7992EC-E511-421D-B528-F650BD7452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BCDD6AC-CCBF-46C3-9667-26B5BA1FF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38A4E7-7E21-439E-BB3C-D14DFBF98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FC5C0E-48D9-465F-90D9-D6A58F493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72F6B6-9AAD-463A-A00F-8F14A890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061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5BE250E-3B21-4B46-B761-05DDDD08B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B7CE5A-8D6B-4209-819E-6DEE8909F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3AA71A-2E83-41E0-8C1F-48430A34DA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367B7-DBC6-433B-A1CD-A6F998B5AF89}" type="datetimeFigureOut">
              <a:rPr lang="zh-CN" altLang="en-US" smtClean="0"/>
              <a:t>2022/4/16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AB0B84-AA27-416E-9B0D-54FC930720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75747-BF13-418A-ADC3-2206852D8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2314-6F6C-476A-9E19-D2DF790E84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91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emf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microsoft.com/office/2007/relationships/hdphoto" Target="../media/hdphoto1.wdp"/><Relationship Id="rId15" Type="http://schemas.openxmlformats.org/officeDocument/2006/relationships/image" Target="../media/image13.emf"/><Relationship Id="rId10" Type="http://schemas.openxmlformats.org/officeDocument/2006/relationships/image" Target="../media/image8.emf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B4768588-BD07-45A5-B808-C7DEFE5A4E0D}"/>
              </a:ext>
            </a:extLst>
          </p:cNvPr>
          <p:cNvSpPr txBox="1"/>
          <p:nvPr/>
        </p:nvSpPr>
        <p:spPr>
          <a:xfrm>
            <a:off x="230891" y="3412309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1022A35F-E157-41CB-BC67-9E9ECDDE9701}"/>
              </a:ext>
            </a:extLst>
          </p:cNvPr>
          <p:cNvSpPr/>
          <p:nvPr/>
        </p:nvSpPr>
        <p:spPr>
          <a:xfrm flipV="1">
            <a:off x="840171" y="3514288"/>
            <a:ext cx="967302" cy="24776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856B4D6-944F-4431-A20D-BEB964A22C52}"/>
              </a:ext>
            </a:extLst>
          </p:cNvPr>
          <p:cNvGrpSpPr/>
          <p:nvPr/>
        </p:nvGrpSpPr>
        <p:grpSpPr>
          <a:xfrm rot="3380448">
            <a:off x="43462" y="1407464"/>
            <a:ext cx="1623496" cy="1782133"/>
            <a:chOff x="1835116" y="-439134"/>
            <a:chExt cx="1594007" cy="2562256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99BCB0D7-5B77-4545-8B4A-76CE99758BCF}"/>
                </a:ext>
              </a:extLst>
            </p:cNvPr>
            <p:cNvGrpSpPr/>
            <p:nvPr/>
          </p:nvGrpSpPr>
          <p:grpSpPr>
            <a:xfrm>
              <a:off x="1837478" y="-317635"/>
              <a:ext cx="1421640" cy="2110729"/>
              <a:chOff x="2271698" y="610225"/>
              <a:chExt cx="1377323" cy="2215394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313D13AB-0427-4EBF-90F0-7F5A4403CC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750897">
                <a:off x="1852663" y="1029260"/>
                <a:ext cx="2215394" cy="1377323"/>
              </a:xfrm>
              <a:prstGeom prst="rect">
                <a:avLst/>
              </a:prstGeom>
            </p:spPr>
          </p:pic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BBAEDC2C-C753-41F6-BC36-804125127890}"/>
                  </a:ext>
                </a:extLst>
              </p:cNvPr>
              <p:cNvSpPr/>
              <p:nvPr/>
            </p:nvSpPr>
            <p:spPr>
              <a:xfrm rot="5824847">
                <a:off x="2423682" y="1404047"/>
                <a:ext cx="434386" cy="311523"/>
              </a:xfrm>
              <a:prstGeom prst="rect">
                <a:avLst/>
              </a:prstGeom>
              <a:solidFill>
                <a:srgbClr val="959595"/>
              </a:solidFill>
              <a:ln>
                <a:solidFill>
                  <a:srgbClr val="9595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5" name="思想气泡: 云 24">
              <a:extLst>
                <a:ext uri="{FF2B5EF4-FFF2-40B4-BE49-F238E27FC236}">
                  <a16:creationId xmlns:a16="http://schemas.microsoft.com/office/drawing/2014/main" id="{85B60FAD-8B34-45BD-9F9B-F793C2F0B84C}"/>
                </a:ext>
              </a:extLst>
            </p:cNvPr>
            <p:cNvSpPr/>
            <p:nvPr/>
          </p:nvSpPr>
          <p:spPr>
            <a:xfrm rot="20067153" flipH="1">
              <a:off x="1835116" y="-439134"/>
              <a:ext cx="1594007" cy="2562256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FDE2FCC-E854-4DAE-BA27-F616D9847E89}"/>
              </a:ext>
            </a:extLst>
          </p:cNvPr>
          <p:cNvGrpSpPr/>
          <p:nvPr/>
        </p:nvGrpSpPr>
        <p:grpSpPr>
          <a:xfrm>
            <a:off x="3237092" y="3344932"/>
            <a:ext cx="1382672" cy="474789"/>
            <a:chOff x="5149380" y="4282033"/>
            <a:chExt cx="2780062" cy="474789"/>
          </a:xfrm>
        </p:grpSpPr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65C3D371-89A5-42D4-B423-A3CE95CEB61E}"/>
                </a:ext>
              </a:extLst>
            </p:cNvPr>
            <p:cNvSpPr/>
            <p:nvPr/>
          </p:nvSpPr>
          <p:spPr>
            <a:xfrm>
              <a:off x="5149380" y="4282033"/>
              <a:ext cx="2780062" cy="47478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ADE66F4F-E094-42B2-8CCC-074C4ECE4FE5}"/>
                </a:ext>
              </a:extLst>
            </p:cNvPr>
            <p:cNvSpPr txBox="1"/>
            <p:nvPr/>
          </p:nvSpPr>
          <p:spPr>
            <a:xfrm>
              <a:off x="5305767" y="4324738"/>
              <a:ext cx="12554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AsA</a:t>
              </a:r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-GSH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箭头: 右 41">
            <a:extLst>
              <a:ext uri="{FF2B5EF4-FFF2-40B4-BE49-F238E27FC236}">
                <a16:creationId xmlns:a16="http://schemas.microsoft.com/office/drawing/2014/main" id="{44855BA0-A54F-4A56-BA67-49741DCC8643}"/>
              </a:ext>
            </a:extLst>
          </p:cNvPr>
          <p:cNvSpPr/>
          <p:nvPr/>
        </p:nvSpPr>
        <p:spPr>
          <a:xfrm>
            <a:off x="2731916" y="3431751"/>
            <a:ext cx="444584" cy="336249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B924027-B113-4238-9A3C-C12D8A880CDE}"/>
              </a:ext>
            </a:extLst>
          </p:cNvPr>
          <p:cNvGrpSpPr/>
          <p:nvPr/>
        </p:nvGrpSpPr>
        <p:grpSpPr>
          <a:xfrm>
            <a:off x="9989647" y="3367387"/>
            <a:ext cx="1812024" cy="474789"/>
            <a:chOff x="7150960" y="3401031"/>
            <a:chExt cx="1812024" cy="474789"/>
          </a:xfrm>
        </p:grpSpPr>
        <p:sp>
          <p:nvSpPr>
            <p:cNvPr id="107" name="矩形: 圆角 106">
              <a:extLst>
                <a:ext uri="{FF2B5EF4-FFF2-40B4-BE49-F238E27FC236}">
                  <a16:creationId xmlns:a16="http://schemas.microsoft.com/office/drawing/2014/main" id="{E31CABC2-75C3-4560-ACBB-3FA15DFC061A}"/>
                </a:ext>
              </a:extLst>
            </p:cNvPr>
            <p:cNvSpPr/>
            <p:nvPr/>
          </p:nvSpPr>
          <p:spPr>
            <a:xfrm>
              <a:off x="7150960" y="3401031"/>
              <a:ext cx="1784464" cy="47478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751870C-62A2-4FE7-AC4A-71000E8028E2}"/>
                </a:ext>
              </a:extLst>
            </p:cNvPr>
            <p:cNvSpPr txBox="1"/>
            <p:nvPr/>
          </p:nvSpPr>
          <p:spPr>
            <a:xfrm>
              <a:off x="7178520" y="3447907"/>
              <a:ext cx="17844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Photosynthesis 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D903D05-A9B9-480D-8C6E-59AF8807DB28}"/>
              </a:ext>
            </a:extLst>
          </p:cNvPr>
          <p:cNvGrpSpPr/>
          <p:nvPr/>
        </p:nvGrpSpPr>
        <p:grpSpPr>
          <a:xfrm>
            <a:off x="1353671" y="2038520"/>
            <a:ext cx="1696625" cy="2193635"/>
            <a:chOff x="4847231" y="1150460"/>
            <a:chExt cx="1905000" cy="2356996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292A4D9E-20D5-4D04-81DC-2E1928D885A0}"/>
                </a:ext>
              </a:extLst>
            </p:cNvPr>
            <p:cNvGrpSpPr/>
            <p:nvPr/>
          </p:nvGrpSpPr>
          <p:grpSpPr>
            <a:xfrm>
              <a:off x="4847231" y="1150460"/>
              <a:ext cx="1905000" cy="2356996"/>
              <a:chOff x="3965721" y="1955409"/>
              <a:chExt cx="1905000" cy="2719550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C8189B1C-0930-4735-A837-592589A24E15}"/>
                  </a:ext>
                </a:extLst>
              </p:cNvPr>
              <p:cNvGrpSpPr/>
              <p:nvPr/>
            </p:nvGrpSpPr>
            <p:grpSpPr>
              <a:xfrm>
                <a:off x="3965721" y="1955409"/>
                <a:ext cx="1905000" cy="2719550"/>
                <a:chOff x="4648200" y="366550"/>
                <a:chExt cx="1905000" cy="2719550"/>
              </a:xfrm>
            </p:grpSpPr>
            <p:pic>
              <p:nvPicPr>
                <p:cNvPr id="5" name="图片 4" descr="卡通人物&#10;&#10;中度可信度描述已自动生成">
                  <a:extLst>
                    <a:ext uri="{FF2B5EF4-FFF2-40B4-BE49-F238E27FC236}">
                      <a16:creationId xmlns:a16="http://schemas.microsoft.com/office/drawing/2014/main" id="{BF7EB210-31B6-41E6-826B-7CB38AC98A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198004">
                  <a:off x="4648200" y="366550"/>
                  <a:ext cx="1905000" cy="1905000"/>
                </a:xfrm>
                <a:prstGeom prst="rect">
                  <a:avLst/>
                </a:prstGeom>
              </p:spPr>
            </p:pic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0232E9D8-62F2-4BD9-A1F4-64040DE1018E}"/>
                    </a:ext>
                  </a:extLst>
                </p:cNvPr>
                <p:cNvSpPr/>
                <p:nvPr/>
              </p:nvSpPr>
              <p:spPr>
                <a:xfrm>
                  <a:off x="5309616" y="2119150"/>
                  <a:ext cx="786384" cy="96695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pic>
              <p:nvPicPr>
                <p:cNvPr id="8" name="图片 7" descr="树上的叶子&#10;&#10;中度可信度描述已自动生成">
                  <a:extLst>
                    <a:ext uri="{FF2B5EF4-FFF2-40B4-BE49-F238E27FC236}">
                      <a16:creationId xmlns:a16="http://schemas.microsoft.com/office/drawing/2014/main" id="{D4814A7A-769E-4178-9327-FB0676633F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347" t="25006" r="16153" b="7829"/>
                <a:stretch/>
              </p:blipFill>
              <p:spPr>
                <a:xfrm>
                  <a:off x="5309616" y="2119150"/>
                  <a:ext cx="786384" cy="846299"/>
                </a:xfrm>
                <a:prstGeom prst="rect">
                  <a:avLst/>
                </a:prstGeom>
              </p:spPr>
            </p:pic>
          </p:grpSp>
          <p:cxnSp>
            <p:nvCxnSpPr>
              <p:cNvPr id="31" name="直接箭头连接符 30">
                <a:extLst>
                  <a:ext uri="{FF2B5EF4-FFF2-40B4-BE49-F238E27FC236}">
                    <a16:creationId xmlns:a16="http://schemas.microsoft.com/office/drawing/2014/main" id="{D74B85AE-738A-44DD-A99D-59A28527BD7D}"/>
                  </a:ext>
                </a:extLst>
              </p:cNvPr>
              <p:cNvCxnSpPr/>
              <p:nvPr/>
            </p:nvCxnSpPr>
            <p:spPr>
              <a:xfrm flipV="1">
                <a:off x="5156200" y="3355584"/>
                <a:ext cx="0" cy="4381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>
                <a:extLst>
                  <a:ext uri="{FF2B5EF4-FFF2-40B4-BE49-F238E27FC236}">
                    <a16:creationId xmlns:a16="http://schemas.microsoft.com/office/drawing/2014/main" id="{F6862704-E486-42A9-81BD-4557FEA250F7}"/>
                  </a:ext>
                </a:extLst>
              </p:cNvPr>
              <p:cNvCxnSpPr/>
              <p:nvPr/>
            </p:nvCxnSpPr>
            <p:spPr>
              <a:xfrm flipV="1">
                <a:off x="4813300" y="3287916"/>
                <a:ext cx="0" cy="4381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4E7847D2-5CE5-4547-8531-2B4932791FBC}"/>
                  </a:ext>
                </a:extLst>
              </p:cNvPr>
              <p:cNvCxnSpPr/>
              <p:nvPr/>
            </p:nvCxnSpPr>
            <p:spPr>
              <a:xfrm flipV="1">
                <a:off x="4951229" y="3891092"/>
                <a:ext cx="0" cy="4381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72AC59D0-75DB-42BD-9ED4-CB81C3075C1C}"/>
                  </a:ext>
                </a:extLst>
              </p:cNvPr>
              <p:cNvCxnSpPr/>
              <p:nvPr/>
            </p:nvCxnSpPr>
            <p:spPr>
              <a:xfrm flipV="1">
                <a:off x="5092700" y="2552232"/>
                <a:ext cx="0" cy="4381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箭头连接符 34">
                <a:extLst>
                  <a:ext uri="{FF2B5EF4-FFF2-40B4-BE49-F238E27FC236}">
                    <a16:creationId xmlns:a16="http://schemas.microsoft.com/office/drawing/2014/main" id="{558E1901-B466-4E91-9A77-FF74EB8C7BD6}"/>
                  </a:ext>
                </a:extLst>
              </p:cNvPr>
              <p:cNvCxnSpPr/>
              <p:nvPr/>
            </p:nvCxnSpPr>
            <p:spPr>
              <a:xfrm flipV="1">
                <a:off x="4578350" y="2626828"/>
                <a:ext cx="0" cy="4381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6" name="直接箭头连接符 105">
              <a:extLst>
                <a:ext uri="{FF2B5EF4-FFF2-40B4-BE49-F238E27FC236}">
                  <a16:creationId xmlns:a16="http://schemas.microsoft.com/office/drawing/2014/main" id="{481A18CA-4A0E-4B78-B356-9E9FCE5D2D33}"/>
                </a:ext>
              </a:extLst>
            </p:cNvPr>
            <p:cNvCxnSpPr/>
            <p:nvPr/>
          </p:nvCxnSpPr>
          <p:spPr>
            <a:xfrm flipV="1">
              <a:off x="6303952" y="1900045"/>
              <a:ext cx="0" cy="379738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48D9B2E4-E516-4508-B769-7EECEBB1CB63}"/>
              </a:ext>
            </a:extLst>
          </p:cNvPr>
          <p:cNvSpPr txBox="1"/>
          <p:nvPr/>
        </p:nvSpPr>
        <p:spPr>
          <a:xfrm>
            <a:off x="1679864" y="3914771"/>
            <a:ext cx="69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366954AE-901D-4ED8-88D5-AADA4FDF5585}"/>
              </a:ext>
            </a:extLst>
          </p:cNvPr>
          <p:cNvGrpSpPr/>
          <p:nvPr/>
        </p:nvGrpSpPr>
        <p:grpSpPr>
          <a:xfrm>
            <a:off x="4954791" y="3350015"/>
            <a:ext cx="1793078" cy="474789"/>
            <a:chOff x="5149378" y="4282033"/>
            <a:chExt cx="3749755" cy="474789"/>
          </a:xfrm>
        </p:grpSpPr>
        <p:sp>
          <p:nvSpPr>
            <p:cNvPr id="109" name="矩形: 圆角 108">
              <a:extLst>
                <a:ext uri="{FF2B5EF4-FFF2-40B4-BE49-F238E27FC236}">
                  <a16:creationId xmlns:a16="http://schemas.microsoft.com/office/drawing/2014/main" id="{AD73B849-10E3-45B3-BC5A-31476CBECC83}"/>
                </a:ext>
              </a:extLst>
            </p:cNvPr>
            <p:cNvSpPr/>
            <p:nvPr/>
          </p:nvSpPr>
          <p:spPr>
            <a:xfrm>
              <a:off x="5149378" y="4282033"/>
              <a:ext cx="3749755" cy="47478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A329ED3B-A864-47CC-B384-EFA013036E45}"/>
                </a:ext>
              </a:extLst>
            </p:cNvPr>
            <p:cNvSpPr txBox="1"/>
            <p:nvPr/>
          </p:nvSpPr>
          <p:spPr>
            <a:xfrm>
              <a:off x="5305768" y="4324738"/>
              <a:ext cx="3349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Oxidative stress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箭头: 右 48">
            <a:extLst>
              <a:ext uri="{FF2B5EF4-FFF2-40B4-BE49-F238E27FC236}">
                <a16:creationId xmlns:a16="http://schemas.microsoft.com/office/drawing/2014/main" id="{AB0937E1-3162-4370-8217-A820BC068216}"/>
              </a:ext>
            </a:extLst>
          </p:cNvPr>
          <p:cNvSpPr/>
          <p:nvPr/>
        </p:nvSpPr>
        <p:spPr>
          <a:xfrm flipV="1">
            <a:off x="4602060" y="3474515"/>
            <a:ext cx="400111" cy="2242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57F173C-0270-477B-A030-9EF88AF32294}"/>
              </a:ext>
            </a:extLst>
          </p:cNvPr>
          <p:cNvGrpSpPr/>
          <p:nvPr/>
        </p:nvGrpSpPr>
        <p:grpSpPr>
          <a:xfrm>
            <a:off x="7062835" y="2869954"/>
            <a:ext cx="2173722" cy="474789"/>
            <a:chOff x="5149378" y="4282033"/>
            <a:chExt cx="4545772" cy="474789"/>
          </a:xfrm>
        </p:grpSpPr>
        <p:sp>
          <p:nvSpPr>
            <p:cNvPr id="115" name="矩形: 圆角 114">
              <a:extLst>
                <a:ext uri="{FF2B5EF4-FFF2-40B4-BE49-F238E27FC236}">
                  <a16:creationId xmlns:a16="http://schemas.microsoft.com/office/drawing/2014/main" id="{56F45479-52CD-4852-811A-055FB86F2A77}"/>
                </a:ext>
              </a:extLst>
            </p:cNvPr>
            <p:cNvSpPr/>
            <p:nvPr/>
          </p:nvSpPr>
          <p:spPr>
            <a:xfrm>
              <a:off x="5149378" y="4282033"/>
              <a:ext cx="4545772" cy="47478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6018B75E-102B-44AF-A6C8-7CF786E9203F}"/>
                </a:ext>
              </a:extLst>
            </p:cNvPr>
            <p:cNvSpPr txBox="1"/>
            <p:nvPr/>
          </p:nvSpPr>
          <p:spPr>
            <a:xfrm>
              <a:off x="5305767" y="4324738"/>
              <a:ext cx="4261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Chlorophyll content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7ECC1B5-482F-4BB7-A593-DFA265036FE3}"/>
              </a:ext>
            </a:extLst>
          </p:cNvPr>
          <p:cNvGrpSpPr/>
          <p:nvPr/>
        </p:nvGrpSpPr>
        <p:grpSpPr>
          <a:xfrm>
            <a:off x="6930949" y="3872663"/>
            <a:ext cx="2521744" cy="1653734"/>
            <a:chOff x="6812545" y="3274822"/>
            <a:chExt cx="2521744" cy="1653734"/>
          </a:xfrm>
        </p:grpSpPr>
        <p:grpSp>
          <p:nvGrpSpPr>
            <p:cNvPr id="111" name="组合 110">
              <a:extLst>
                <a:ext uri="{FF2B5EF4-FFF2-40B4-BE49-F238E27FC236}">
                  <a16:creationId xmlns:a16="http://schemas.microsoft.com/office/drawing/2014/main" id="{18A80D94-C555-4367-AA7D-243E5DA84E72}"/>
                </a:ext>
              </a:extLst>
            </p:cNvPr>
            <p:cNvGrpSpPr/>
            <p:nvPr/>
          </p:nvGrpSpPr>
          <p:grpSpPr>
            <a:xfrm>
              <a:off x="6812545" y="3274822"/>
              <a:ext cx="2521744" cy="474789"/>
              <a:chOff x="5149378" y="4282033"/>
              <a:chExt cx="5273569" cy="474789"/>
            </a:xfrm>
          </p:grpSpPr>
          <p:sp>
            <p:nvSpPr>
              <p:cNvPr id="112" name="矩形: 圆角 111">
                <a:extLst>
                  <a:ext uri="{FF2B5EF4-FFF2-40B4-BE49-F238E27FC236}">
                    <a16:creationId xmlns:a16="http://schemas.microsoft.com/office/drawing/2014/main" id="{208338F4-0222-4FA1-8B45-0C42C3C51077}"/>
                  </a:ext>
                </a:extLst>
              </p:cNvPr>
              <p:cNvSpPr/>
              <p:nvPr/>
            </p:nvSpPr>
            <p:spPr>
              <a:xfrm>
                <a:off x="5149378" y="4282033"/>
                <a:ext cx="5253665" cy="474789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6FB1C5FF-3606-41EE-A588-70BCF28C955E}"/>
                  </a:ext>
                </a:extLst>
              </p:cNvPr>
              <p:cNvSpPr txBox="1"/>
              <p:nvPr/>
            </p:nvSpPr>
            <p:spPr>
              <a:xfrm>
                <a:off x="5169282" y="4331510"/>
                <a:ext cx="52536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Chloroplast development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1" name="组合 120">
              <a:extLst>
                <a:ext uri="{FF2B5EF4-FFF2-40B4-BE49-F238E27FC236}">
                  <a16:creationId xmlns:a16="http://schemas.microsoft.com/office/drawing/2014/main" id="{2C79B7E3-D8C6-4D1B-8E2F-25739F9D024D}"/>
                </a:ext>
              </a:extLst>
            </p:cNvPr>
            <p:cNvGrpSpPr/>
            <p:nvPr/>
          </p:nvGrpSpPr>
          <p:grpSpPr>
            <a:xfrm>
              <a:off x="7161768" y="3686262"/>
              <a:ext cx="1851136" cy="1242294"/>
              <a:chOff x="9119420" y="1698721"/>
              <a:chExt cx="1851136" cy="1242294"/>
            </a:xfrm>
          </p:grpSpPr>
          <p:sp>
            <p:nvSpPr>
              <p:cNvPr id="122" name="矩形: 圆角 121">
                <a:extLst>
                  <a:ext uri="{FF2B5EF4-FFF2-40B4-BE49-F238E27FC236}">
                    <a16:creationId xmlns:a16="http://schemas.microsoft.com/office/drawing/2014/main" id="{B9EB7356-6CD0-47C0-BD35-2EA82976C5AB}"/>
                  </a:ext>
                </a:extLst>
              </p:cNvPr>
              <p:cNvSpPr/>
              <p:nvPr/>
            </p:nvSpPr>
            <p:spPr>
              <a:xfrm>
                <a:off x="10215964" y="1737039"/>
                <a:ext cx="634180" cy="37973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: 圆角 122">
                <a:extLst>
                  <a:ext uri="{FF2B5EF4-FFF2-40B4-BE49-F238E27FC236}">
                    <a16:creationId xmlns:a16="http://schemas.microsoft.com/office/drawing/2014/main" id="{E0A9DB3E-6992-4080-8276-94177889DCDD}"/>
                  </a:ext>
                </a:extLst>
              </p:cNvPr>
              <p:cNvSpPr/>
              <p:nvPr/>
            </p:nvSpPr>
            <p:spPr>
              <a:xfrm>
                <a:off x="9215200" y="1698721"/>
                <a:ext cx="634180" cy="37973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矩形: 圆角 123">
                <a:extLst>
                  <a:ext uri="{FF2B5EF4-FFF2-40B4-BE49-F238E27FC236}">
                    <a16:creationId xmlns:a16="http://schemas.microsoft.com/office/drawing/2014/main" id="{A1F6881D-7CB8-4EEA-BC21-6DB2DB2438D9}"/>
                  </a:ext>
                </a:extLst>
              </p:cNvPr>
              <p:cNvSpPr/>
              <p:nvPr/>
            </p:nvSpPr>
            <p:spPr>
              <a:xfrm>
                <a:off x="9688665" y="1906758"/>
                <a:ext cx="634180" cy="37973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矩形: 圆角 124">
                <a:extLst>
                  <a:ext uri="{FF2B5EF4-FFF2-40B4-BE49-F238E27FC236}">
                    <a16:creationId xmlns:a16="http://schemas.microsoft.com/office/drawing/2014/main" id="{D5BA198C-E405-4071-A410-545BB3BC2EBD}"/>
                  </a:ext>
                </a:extLst>
              </p:cNvPr>
              <p:cNvSpPr/>
              <p:nvPr/>
            </p:nvSpPr>
            <p:spPr>
              <a:xfrm>
                <a:off x="9119420" y="2083125"/>
                <a:ext cx="634180" cy="37973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矩形: 圆角 125">
                <a:extLst>
                  <a:ext uri="{FF2B5EF4-FFF2-40B4-BE49-F238E27FC236}">
                    <a16:creationId xmlns:a16="http://schemas.microsoft.com/office/drawing/2014/main" id="{6317D1DD-EF4E-4B44-860C-795E930E53CC}"/>
                  </a:ext>
                </a:extLst>
              </p:cNvPr>
              <p:cNvSpPr/>
              <p:nvPr/>
            </p:nvSpPr>
            <p:spPr>
              <a:xfrm>
                <a:off x="10221726" y="2192234"/>
                <a:ext cx="634180" cy="37973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矩形: 圆角 126">
                <a:extLst>
                  <a:ext uri="{FF2B5EF4-FFF2-40B4-BE49-F238E27FC236}">
                    <a16:creationId xmlns:a16="http://schemas.microsoft.com/office/drawing/2014/main" id="{B384264A-8B3C-4F96-9D89-FD9BE9FC91EB}"/>
                  </a:ext>
                </a:extLst>
              </p:cNvPr>
              <p:cNvSpPr/>
              <p:nvPr/>
            </p:nvSpPr>
            <p:spPr>
              <a:xfrm>
                <a:off x="9670573" y="2235498"/>
                <a:ext cx="634180" cy="37973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矩形: 圆角 127">
                <a:extLst>
                  <a:ext uri="{FF2B5EF4-FFF2-40B4-BE49-F238E27FC236}">
                    <a16:creationId xmlns:a16="http://schemas.microsoft.com/office/drawing/2014/main" id="{18258319-FC2E-4F67-93A8-91D63C11C21C}"/>
                  </a:ext>
                </a:extLst>
              </p:cNvPr>
              <p:cNvSpPr/>
              <p:nvPr/>
            </p:nvSpPr>
            <p:spPr>
              <a:xfrm>
                <a:off x="9271820" y="2455799"/>
                <a:ext cx="634180" cy="37973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矩形: 圆角 128">
                <a:extLst>
                  <a:ext uri="{FF2B5EF4-FFF2-40B4-BE49-F238E27FC236}">
                    <a16:creationId xmlns:a16="http://schemas.microsoft.com/office/drawing/2014/main" id="{6A1D8936-D77E-4A1A-8D72-836711425E7C}"/>
                  </a:ext>
                </a:extLst>
              </p:cNvPr>
              <p:cNvSpPr/>
              <p:nvPr/>
            </p:nvSpPr>
            <p:spPr>
              <a:xfrm>
                <a:off x="9946832" y="2561277"/>
                <a:ext cx="634180" cy="37973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文本框 129">
                <a:extLst>
                  <a:ext uri="{FF2B5EF4-FFF2-40B4-BE49-F238E27FC236}">
                    <a16:creationId xmlns:a16="http://schemas.microsoft.com/office/drawing/2014/main" id="{C46F978E-7AB0-4EC2-9F4D-9BB036ACA0A0}"/>
                  </a:ext>
                </a:extLst>
              </p:cNvPr>
              <p:cNvSpPr txBox="1"/>
              <p:nvPr/>
            </p:nvSpPr>
            <p:spPr>
              <a:xfrm>
                <a:off x="9257146" y="1726648"/>
                <a:ext cx="5502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LHC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文本框 130">
                <a:extLst>
                  <a:ext uri="{FF2B5EF4-FFF2-40B4-BE49-F238E27FC236}">
                    <a16:creationId xmlns:a16="http://schemas.microsoft.com/office/drawing/2014/main" id="{F741D1D3-DFE5-4456-AD18-35F9B5F982CF}"/>
                  </a:ext>
                </a:extLst>
              </p:cNvPr>
              <p:cNvSpPr txBox="1"/>
              <p:nvPr/>
            </p:nvSpPr>
            <p:spPr>
              <a:xfrm>
                <a:off x="9149010" y="2113027"/>
                <a:ext cx="5502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GLK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文本框 131">
                <a:extLst>
                  <a:ext uri="{FF2B5EF4-FFF2-40B4-BE49-F238E27FC236}">
                    <a16:creationId xmlns:a16="http://schemas.microsoft.com/office/drawing/2014/main" id="{8B46992C-108E-49C8-B515-76DE7ED71F21}"/>
                  </a:ext>
                </a:extLst>
              </p:cNvPr>
              <p:cNvSpPr txBox="1"/>
              <p:nvPr/>
            </p:nvSpPr>
            <p:spPr>
              <a:xfrm>
                <a:off x="9946832" y="2584117"/>
                <a:ext cx="6455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GLN2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文本框 132">
                <a:extLst>
                  <a:ext uri="{FF2B5EF4-FFF2-40B4-BE49-F238E27FC236}">
                    <a16:creationId xmlns:a16="http://schemas.microsoft.com/office/drawing/2014/main" id="{982A11BE-A72B-4096-B51C-43C90703BE8E}"/>
                  </a:ext>
                </a:extLst>
              </p:cNvPr>
              <p:cNvSpPr txBox="1"/>
              <p:nvPr/>
            </p:nvSpPr>
            <p:spPr>
              <a:xfrm>
                <a:off x="9271820" y="2497838"/>
                <a:ext cx="6455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EGY1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文本框 133">
                <a:extLst>
                  <a:ext uri="{FF2B5EF4-FFF2-40B4-BE49-F238E27FC236}">
                    <a16:creationId xmlns:a16="http://schemas.microsoft.com/office/drawing/2014/main" id="{C9C1AA0E-0B6D-497B-8055-A41B09932F47}"/>
                  </a:ext>
                </a:extLst>
              </p:cNvPr>
              <p:cNvSpPr txBox="1"/>
              <p:nvPr/>
            </p:nvSpPr>
            <p:spPr>
              <a:xfrm>
                <a:off x="10243472" y="1801383"/>
                <a:ext cx="7270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VIPP1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文本框 134">
                <a:extLst>
                  <a:ext uri="{FF2B5EF4-FFF2-40B4-BE49-F238E27FC236}">
                    <a16:creationId xmlns:a16="http://schemas.microsoft.com/office/drawing/2014/main" id="{2EFAF8C8-EACD-4E85-AF50-4EE5ABC59397}"/>
                  </a:ext>
                </a:extLst>
              </p:cNvPr>
              <p:cNvSpPr txBox="1"/>
              <p:nvPr/>
            </p:nvSpPr>
            <p:spPr>
              <a:xfrm>
                <a:off x="9713069" y="1931253"/>
                <a:ext cx="64551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THF1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文本框 135">
                <a:extLst>
                  <a:ext uri="{FF2B5EF4-FFF2-40B4-BE49-F238E27FC236}">
                    <a16:creationId xmlns:a16="http://schemas.microsoft.com/office/drawing/2014/main" id="{2F608F7F-169C-4E69-A1B7-FD2F929A5A09}"/>
                  </a:ext>
                </a:extLst>
              </p:cNvPr>
              <p:cNvSpPr txBox="1"/>
              <p:nvPr/>
            </p:nvSpPr>
            <p:spPr>
              <a:xfrm>
                <a:off x="10340937" y="2212384"/>
                <a:ext cx="504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PIF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AF4FD349-43CB-40F3-AE0E-C6B449905BDB}"/>
                  </a:ext>
                </a:extLst>
              </p:cNvPr>
              <p:cNvSpPr txBox="1"/>
              <p:nvPr/>
            </p:nvSpPr>
            <p:spPr>
              <a:xfrm>
                <a:off x="9771692" y="2265663"/>
                <a:ext cx="6455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HCF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38" name="箭头: 右 137">
            <a:extLst>
              <a:ext uri="{FF2B5EF4-FFF2-40B4-BE49-F238E27FC236}">
                <a16:creationId xmlns:a16="http://schemas.microsoft.com/office/drawing/2014/main" id="{1828F035-CECF-44E7-83A5-81DCD7E3FB8C}"/>
              </a:ext>
            </a:extLst>
          </p:cNvPr>
          <p:cNvSpPr/>
          <p:nvPr/>
        </p:nvSpPr>
        <p:spPr>
          <a:xfrm rot="19270596" flipV="1">
            <a:off x="6623547" y="3177902"/>
            <a:ext cx="400111" cy="2242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9" name="箭头: 右 138">
            <a:extLst>
              <a:ext uri="{FF2B5EF4-FFF2-40B4-BE49-F238E27FC236}">
                <a16:creationId xmlns:a16="http://schemas.microsoft.com/office/drawing/2014/main" id="{614B5B0D-7CA0-437D-A857-7A6D50EBE93A}"/>
              </a:ext>
            </a:extLst>
          </p:cNvPr>
          <p:cNvSpPr/>
          <p:nvPr/>
        </p:nvSpPr>
        <p:spPr>
          <a:xfrm rot="2808383" flipV="1">
            <a:off x="6594388" y="3789703"/>
            <a:ext cx="368524" cy="21375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箭头: 右 139">
            <a:extLst>
              <a:ext uri="{FF2B5EF4-FFF2-40B4-BE49-F238E27FC236}">
                <a16:creationId xmlns:a16="http://schemas.microsoft.com/office/drawing/2014/main" id="{64168EEF-FC04-4CE2-8117-79539BC79CCE}"/>
              </a:ext>
            </a:extLst>
          </p:cNvPr>
          <p:cNvSpPr/>
          <p:nvPr/>
        </p:nvSpPr>
        <p:spPr>
          <a:xfrm rot="1119163" flipV="1">
            <a:off x="9323434" y="3083281"/>
            <a:ext cx="400111" cy="2242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1" name="箭头: 右 140">
            <a:extLst>
              <a:ext uri="{FF2B5EF4-FFF2-40B4-BE49-F238E27FC236}">
                <a16:creationId xmlns:a16="http://schemas.microsoft.com/office/drawing/2014/main" id="{F142B966-84E7-494C-B067-0B097F225C52}"/>
              </a:ext>
            </a:extLst>
          </p:cNvPr>
          <p:cNvSpPr/>
          <p:nvPr/>
        </p:nvSpPr>
        <p:spPr>
          <a:xfrm rot="19832664" flipV="1">
            <a:off x="9446226" y="3867881"/>
            <a:ext cx="400111" cy="22429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45" name="直接箭头连接符 144">
            <a:extLst>
              <a:ext uri="{FF2B5EF4-FFF2-40B4-BE49-F238E27FC236}">
                <a16:creationId xmlns:a16="http://schemas.microsoft.com/office/drawing/2014/main" id="{D4AF1610-E5DD-4A05-B07E-46DE273DA0A3}"/>
              </a:ext>
            </a:extLst>
          </p:cNvPr>
          <p:cNvCxnSpPr>
            <a:cxnSpLocks/>
          </p:cNvCxnSpPr>
          <p:nvPr/>
        </p:nvCxnSpPr>
        <p:spPr>
          <a:xfrm>
            <a:off x="9396624" y="3928802"/>
            <a:ext cx="0" cy="3846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箭头连接符 145">
            <a:extLst>
              <a:ext uri="{FF2B5EF4-FFF2-40B4-BE49-F238E27FC236}">
                <a16:creationId xmlns:a16="http://schemas.microsoft.com/office/drawing/2014/main" id="{C7195C5F-D998-4D6E-8183-DA4F67D822B3}"/>
              </a:ext>
            </a:extLst>
          </p:cNvPr>
          <p:cNvCxnSpPr>
            <a:cxnSpLocks/>
          </p:cNvCxnSpPr>
          <p:nvPr/>
        </p:nvCxnSpPr>
        <p:spPr>
          <a:xfrm>
            <a:off x="11702864" y="3449302"/>
            <a:ext cx="0" cy="3846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箭头连接符 146">
            <a:extLst>
              <a:ext uri="{FF2B5EF4-FFF2-40B4-BE49-F238E27FC236}">
                <a16:creationId xmlns:a16="http://schemas.microsoft.com/office/drawing/2014/main" id="{7E02337F-D6C9-4443-B159-D8628B6CD403}"/>
              </a:ext>
            </a:extLst>
          </p:cNvPr>
          <p:cNvCxnSpPr>
            <a:cxnSpLocks/>
          </p:cNvCxnSpPr>
          <p:nvPr/>
        </p:nvCxnSpPr>
        <p:spPr>
          <a:xfrm flipV="1">
            <a:off x="6631215" y="3397901"/>
            <a:ext cx="0" cy="3641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箭头连接符 147">
            <a:extLst>
              <a:ext uri="{FF2B5EF4-FFF2-40B4-BE49-F238E27FC236}">
                <a16:creationId xmlns:a16="http://schemas.microsoft.com/office/drawing/2014/main" id="{42F60AD6-BB1C-4484-8CBE-3EC3FB1AD765}"/>
              </a:ext>
            </a:extLst>
          </p:cNvPr>
          <p:cNvCxnSpPr>
            <a:cxnSpLocks/>
          </p:cNvCxnSpPr>
          <p:nvPr/>
        </p:nvCxnSpPr>
        <p:spPr>
          <a:xfrm>
            <a:off x="9131308" y="2915042"/>
            <a:ext cx="0" cy="3846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箭头连接符 148">
            <a:extLst>
              <a:ext uri="{FF2B5EF4-FFF2-40B4-BE49-F238E27FC236}">
                <a16:creationId xmlns:a16="http://schemas.microsoft.com/office/drawing/2014/main" id="{E4782DB8-B32B-40C6-8034-93B2A22D54DD}"/>
              </a:ext>
            </a:extLst>
          </p:cNvPr>
          <p:cNvCxnSpPr>
            <a:cxnSpLocks/>
          </p:cNvCxnSpPr>
          <p:nvPr/>
        </p:nvCxnSpPr>
        <p:spPr>
          <a:xfrm>
            <a:off x="4509206" y="3412309"/>
            <a:ext cx="0" cy="3846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图片 87">
            <a:extLst>
              <a:ext uri="{FF2B5EF4-FFF2-40B4-BE49-F238E27FC236}">
                <a16:creationId xmlns:a16="http://schemas.microsoft.com/office/drawing/2014/main" id="{D052A644-7D39-4445-B886-B69DF739F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5138" y="3842622"/>
            <a:ext cx="1688090" cy="13804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5E7F960-97C0-41F7-9C2C-36799B375A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6626" y="2471878"/>
            <a:ext cx="2057476" cy="88233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964A332-6ADA-4D61-B54C-132F9F8D07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7855" y="2119769"/>
            <a:ext cx="2327067" cy="1214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83D0E63-885E-445B-8C86-E9DD831D50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650" y="2043572"/>
            <a:ext cx="2700738" cy="81965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6F57A107-C891-4672-8762-29912E0D35EC}"/>
              </a:ext>
            </a:extLst>
          </p:cNvPr>
          <p:cNvGrpSpPr/>
          <p:nvPr/>
        </p:nvGrpSpPr>
        <p:grpSpPr>
          <a:xfrm>
            <a:off x="9769705" y="3992864"/>
            <a:ext cx="2444383" cy="1484412"/>
            <a:chOff x="2679780" y="5602339"/>
            <a:chExt cx="5720576" cy="3046922"/>
          </a:xfrm>
        </p:grpSpPr>
        <p:pic>
          <p:nvPicPr>
            <p:cNvPr id="93" name="图片 92">
              <a:extLst>
                <a:ext uri="{FF2B5EF4-FFF2-40B4-BE49-F238E27FC236}">
                  <a16:creationId xmlns:a16="http://schemas.microsoft.com/office/drawing/2014/main" id="{271B3E21-D38F-4B2E-A613-A3259B59D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26046" y="5630971"/>
              <a:ext cx="1904203" cy="1586996"/>
            </a:xfrm>
            <a:prstGeom prst="rect">
              <a:avLst/>
            </a:prstGeom>
          </p:spPr>
        </p:pic>
        <p:pic>
          <p:nvPicPr>
            <p:cNvPr id="96" name="图片 95">
              <a:extLst>
                <a:ext uri="{FF2B5EF4-FFF2-40B4-BE49-F238E27FC236}">
                  <a16:creationId xmlns:a16="http://schemas.microsoft.com/office/drawing/2014/main" id="{0400E8A9-E396-4659-AD88-8379A03D9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422094" y="5630971"/>
              <a:ext cx="2127474" cy="1586996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:a16="http://schemas.microsoft.com/office/drawing/2014/main" id="{D3270DB9-829E-4B70-AD6C-3D895C7F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252707" y="5602339"/>
              <a:ext cx="2124009" cy="1586996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2114E8C3-CDC1-462F-BA08-4C70FD8D5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79780" y="7029288"/>
              <a:ext cx="2053448" cy="1586997"/>
            </a:xfrm>
            <a:prstGeom prst="rect">
              <a:avLst/>
            </a:prstGeom>
          </p:spPr>
        </p:pic>
        <p:pic>
          <p:nvPicPr>
            <p:cNvPr id="102" name="图片 101">
              <a:extLst>
                <a:ext uri="{FF2B5EF4-FFF2-40B4-BE49-F238E27FC236}">
                  <a16:creationId xmlns:a16="http://schemas.microsoft.com/office/drawing/2014/main" id="{59A00942-D3C4-4C05-B336-5B12C200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469866" y="7052692"/>
              <a:ext cx="2032014" cy="1563592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:a16="http://schemas.microsoft.com/office/drawing/2014/main" id="{C8BB6F7A-0D77-4546-A0A3-6AAA550C9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257861" y="7000656"/>
              <a:ext cx="2142495" cy="16486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0853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18</Words>
  <Application>Microsoft Office PowerPoint</Application>
  <PresentationFormat>宽屏</PresentationFormat>
  <Paragraphs>15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 Xu</dc:creator>
  <cp:lastModifiedBy>Shi Xu</cp:lastModifiedBy>
  <cp:revision>7</cp:revision>
  <dcterms:created xsi:type="dcterms:W3CDTF">2022-01-08T07:11:28Z</dcterms:created>
  <dcterms:modified xsi:type="dcterms:W3CDTF">2022-04-16T12:08:56Z</dcterms:modified>
</cp:coreProperties>
</file>