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notesSlides/notesSlide3.xml" ContentType="application/vnd.openxmlformats-officedocument.presentationml.notesSlide+xml"/>
  <Override PartName="/ppt/charts/chart2.xml" ContentType="application/vnd.openxmlformats-officedocument.drawingml.chart+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3.xml" ContentType="application/vnd.openxmlformats-officedocument.drawingml.chart+xml"/>
  <Override PartName="/ppt/theme/themeOverride1.xml" ContentType="application/vnd.openxmlformats-officedocument.themeOverride+xml"/>
  <Override PartName="/ppt/drawings/drawing1.xml" ContentType="application/vnd.openxmlformats-officedocument.drawingml.chartshapes+xml"/>
  <Override PartName="/ppt/charts/chart4.xml" ContentType="application/vnd.openxmlformats-officedocument.drawingml.chart+xml"/>
  <Override PartName="/ppt/drawings/drawing2.xml" ContentType="application/vnd.openxmlformats-officedocument.drawingml.chartshapes+xml"/>
  <Override PartName="/ppt/notesSlides/notesSlide6.xml" ContentType="application/vnd.openxmlformats-officedocument.presentationml.notesSlide+xml"/>
  <Override PartName="/ppt/charts/chart5.xml" ContentType="application/vnd.openxmlformats-officedocument.drawingml.chart+xml"/>
  <Override PartName="/ppt/drawings/drawing3.xml" ContentType="application/vnd.openxmlformats-officedocument.drawingml.chartshapes+xml"/>
  <Override PartName="/ppt/charts/chart6.xml" ContentType="application/vnd.openxmlformats-officedocument.drawingml.chart+xml"/>
  <Override PartName="/ppt/charts/chart7.xml" ContentType="application/vnd.openxmlformats-officedocument.drawingml.chart+xml"/>
  <Override PartName="/ppt/charts/chart8.xml" ContentType="application/vnd.openxmlformats-officedocument.drawingml.chart+xml"/>
  <Override PartName="/ppt/charts/chart9.xml" ContentType="application/vnd.openxmlformats-officedocument.drawingml.chart+xml"/>
  <Override PartName="/ppt/notesSlides/notesSlide7.xml" ContentType="application/vnd.openxmlformats-officedocument.presentationml.notesSlide+xml"/>
  <Override PartName="/ppt/charts/chart10.xml" ContentType="application/vnd.openxmlformats-officedocument.drawingml.chart+xml"/>
  <Override PartName="/ppt/charts/chart11.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
  </p:notesMasterIdLst>
  <p:sldIdLst>
    <p:sldId id="301" r:id="rId2"/>
    <p:sldId id="298" r:id="rId3"/>
    <p:sldId id="299" r:id="rId4"/>
    <p:sldId id="300" r:id="rId5"/>
    <p:sldId id="296" r:id="rId6"/>
    <p:sldId id="295" r:id="rId7"/>
    <p:sldId id="280" r:id="rId8"/>
    <p:sldId id="277" r:id="rId9"/>
    <p:sldId id="275" r:id="rId10"/>
    <p:sldId id="266" r:id="rId11"/>
    <p:sldId id="265" r:id="rId12"/>
    <p:sldId id="288" r:id="rId13"/>
    <p:sldId id="291" r:id="rId1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70FB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3210" autoAdjust="0"/>
  </p:normalViewPr>
  <p:slideViewPr>
    <p:cSldViewPr>
      <p:cViewPr varScale="1">
        <p:scale>
          <a:sx n="60" d="100"/>
          <a:sy n="60" d="100"/>
        </p:scale>
        <p:origin x="1686" y="7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harts/_rels/chart1.xml.rels><?xml version="1.0" encoding="UTF-8" standalone="yes"?>
<Relationships xmlns="http://schemas.openxmlformats.org/package/2006/relationships"><Relationship Id="rId1" Type="http://schemas.openxmlformats.org/officeDocument/2006/relationships/oleObject" Target="file:///F:\Abid\NTZ;AZITHRO%20INTERACTION\dose%20dependebt%20ntz,az\time%20dependent.xlsx" TargetMode="External"/></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3.xml.rels><?xml version="1.0" encoding="UTF-8" standalone="yes"?>
<Relationships xmlns="http://schemas.openxmlformats.org/package/2006/relationships"><Relationship Id="rId3" Type="http://schemas.openxmlformats.org/officeDocument/2006/relationships/chartUserShapes" Target="../drawings/drawing1.xml"/><Relationship Id="rId2" Type="http://schemas.openxmlformats.org/officeDocument/2006/relationships/oleObject" Target="file:///F:\Abid\NTZ;AZITHRO%20INTERACTION\dose%20dependebt%20ntz,az\dose%20dependet%20ex%204%2031%20may.xlsx" TargetMode="External"/><Relationship Id="rId1" Type="http://schemas.openxmlformats.org/officeDocument/2006/relationships/themeOverride" Target="../theme/themeOverride1.xml"/></Relationships>
</file>

<file path=ppt/charts/_rels/chart4.xml.rels><?xml version="1.0" encoding="UTF-8" standalone="yes"?>
<Relationships xmlns="http://schemas.openxmlformats.org/package/2006/relationships"><Relationship Id="rId2" Type="http://schemas.openxmlformats.org/officeDocument/2006/relationships/chartUserShapes" Target="../drawings/drawing2.xml"/><Relationship Id="rId1" Type="http://schemas.openxmlformats.org/officeDocument/2006/relationships/package" Target="../embeddings/Microsoft_Excel_Worksheet1.xlsx"/></Relationships>
</file>

<file path=ppt/charts/_rels/chart5.xml.rels><?xml version="1.0" encoding="UTF-8" standalone="yes"?>
<Relationships xmlns="http://schemas.openxmlformats.org/package/2006/relationships"><Relationship Id="rId2" Type="http://schemas.openxmlformats.org/officeDocument/2006/relationships/chartUserShapes" Target="../drawings/drawing3.xml"/><Relationship Id="rId1" Type="http://schemas.openxmlformats.org/officeDocument/2006/relationships/package" Target="../embeddings/Microsoft_Excel_Worksheet2.xlsx"/></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Excel_Worksheet3.xlsx"/></Relationships>
</file>

<file path=ppt/charts/_rels/chart7.xml.rels><?xml version="1.0" encoding="UTF-8" standalone="yes"?>
<Relationships xmlns="http://schemas.openxmlformats.org/package/2006/relationships"><Relationship Id="rId1" Type="http://schemas.openxmlformats.org/officeDocument/2006/relationships/package" Target="../embeddings/Microsoft_Excel_Worksheet4.xlsx"/></Relationships>
</file>

<file path=ppt/charts/_rels/chart8.xml.rels><?xml version="1.0" encoding="UTF-8" standalone="yes"?>
<Relationships xmlns="http://schemas.openxmlformats.org/package/2006/relationships"><Relationship Id="rId1" Type="http://schemas.openxmlformats.org/officeDocument/2006/relationships/oleObject" Target="file:///F:\Abid\NTZ;AZITHRO%20INTERACTION\28-5,SALT,TEM\TEM%20%20ON%20NTZ;AZ.xlsx" TargetMode="External"/></Relationships>
</file>

<file path=ppt/charts/_rels/chart9.xml.rels><?xml version="1.0" encoding="UTF-8" standalone="yes"?>
<Relationships xmlns="http://schemas.openxmlformats.org/package/2006/relationships"><Relationship Id="rId1" Type="http://schemas.openxmlformats.org/officeDocument/2006/relationships/oleObject" Target="file:///F:\Abid\NTZ;AZITHRO%20INTERACTION\28-5,SALT,TEM\SALT%20ON%20NTZ;AZ.xlsx" TargetMode="External"/></Relationships>
</file>

<file path=ppt/charts/_rels/chart10.xml.rels><?xml version="1.0" encoding="UTF-8" standalone="yes"?>
<Relationships xmlns="http://schemas.openxmlformats.org/package/2006/relationships"><Relationship Id="rId1" Type="http://schemas.openxmlformats.org/officeDocument/2006/relationships/package" Target="../embeddings/Microsoft_Excel_Worksheet5.xlsx"/></Relationships>
</file>

<file path=ppt/charts/_rels/chart11.xml.rels><?xml version="1.0" encoding="UTF-8" standalone="yes"?>
<Relationships xmlns="http://schemas.openxmlformats.org/package/2006/relationships"><Relationship Id="rId1" Type="http://schemas.openxmlformats.org/officeDocument/2006/relationships/package" Target="../embeddings/Microsoft_Excel_Worksheet6.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7.9531982659471007E-2"/>
          <c:y val="4.3247469066366707E-2"/>
          <c:w val="0.89499513403521258"/>
          <c:h val="0.77917754030746089"/>
        </c:manualLayout>
      </c:layout>
      <c:scatterChart>
        <c:scatterStyle val="smoothMarker"/>
        <c:varyColors val="0"/>
        <c:ser>
          <c:idx val="0"/>
          <c:order val="0"/>
          <c:tx>
            <c:strRef>
              <c:f>'Absorbance Spectrum 1_01'!$B$11</c:f>
              <c:strCache>
                <c:ptCount val="1"/>
                <c:pt idx="0">
                  <c:v> 1 min </c:v>
                </c:pt>
              </c:strCache>
            </c:strRef>
          </c:tx>
          <c:marker>
            <c:symbol val="none"/>
          </c:marker>
          <c:xVal>
            <c:numRef>
              <c:f>'Absorbance Spectrum 1_01'!$A$12:$A$72</c:f>
              <c:numCache>
                <c:formatCode>General</c:formatCode>
                <c:ptCount val="61"/>
                <c:pt idx="0">
                  <c:v>200</c:v>
                </c:pt>
                <c:pt idx="1">
                  <c:v>210</c:v>
                </c:pt>
                <c:pt idx="2">
                  <c:v>220</c:v>
                </c:pt>
                <c:pt idx="3">
                  <c:v>230</c:v>
                </c:pt>
                <c:pt idx="4">
                  <c:v>240</c:v>
                </c:pt>
                <c:pt idx="5">
                  <c:v>250</c:v>
                </c:pt>
                <c:pt idx="6">
                  <c:v>260</c:v>
                </c:pt>
                <c:pt idx="7">
                  <c:v>270</c:v>
                </c:pt>
                <c:pt idx="8">
                  <c:v>280</c:v>
                </c:pt>
                <c:pt idx="9">
                  <c:v>290</c:v>
                </c:pt>
                <c:pt idx="10">
                  <c:v>300</c:v>
                </c:pt>
                <c:pt idx="11">
                  <c:v>310</c:v>
                </c:pt>
                <c:pt idx="12">
                  <c:v>320</c:v>
                </c:pt>
                <c:pt idx="13">
                  <c:v>330</c:v>
                </c:pt>
                <c:pt idx="14">
                  <c:v>340</c:v>
                </c:pt>
                <c:pt idx="15">
                  <c:v>350</c:v>
                </c:pt>
                <c:pt idx="16">
                  <c:v>360</c:v>
                </c:pt>
                <c:pt idx="17">
                  <c:v>370</c:v>
                </c:pt>
                <c:pt idx="18">
                  <c:v>380</c:v>
                </c:pt>
                <c:pt idx="19">
                  <c:v>390</c:v>
                </c:pt>
                <c:pt idx="20">
                  <c:v>400</c:v>
                </c:pt>
                <c:pt idx="21">
                  <c:v>410</c:v>
                </c:pt>
                <c:pt idx="22">
                  <c:v>420</c:v>
                </c:pt>
                <c:pt idx="23">
                  <c:v>430</c:v>
                </c:pt>
                <c:pt idx="24">
                  <c:v>440</c:v>
                </c:pt>
                <c:pt idx="25">
                  <c:v>450</c:v>
                </c:pt>
                <c:pt idx="26">
                  <c:v>460</c:v>
                </c:pt>
                <c:pt idx="27">
                  <c:v>470</c:v>
                </c:pt>
                <c:pt idx="28">
                  <c:v>480</c:v>
                </c:pt>
                <c:pt idx="29">
                  <c:v>490</c:v>
                </c:pt>
                <c:pt idx="30">
                  <c:v>500</c:v>
                </c:pt>
                <c:pt idx="31">
                  <c:v>510</c:v>
                </c:pt>
                <c:pt idx="32">
                  <c:v>520</c:v>
                </c:pt>
                <c:pt idx="33">
                  <c:v>530</c:v>
                </c:pt>
                <c:pt idx="34">
                  <c:v>540</c:v>
                </c:pt>
                <c:pt idx="35">
                  <c:v>550</c:v>
                </c:pt>
                <c:pt idx="36">
                  <c:v>560</c:v>
                </c:pt>
                <c:pt idx="37">
                  <c:v>570</c:v>
                </c:pt>
                <c:pt idx="38">
                  <c:v>580</c:v>
                </c:pt>
                <c:pt idx="39">
                  <c:v>590</c:v>
                </c:pt>
                <c:pt idx="40">
                  <c:v>600</c:v>
                </c:pt>
                <c:pt idx="41">
                  <c:v>610</c:v>
                </c:pt>
                <c:pt idx="42">
                  <c:v>620</c:v>
                </c:pt>
                <c:pt idx="43">
                  <c:v>630</c:v>
                </c:pt>
                <c:pt idx="44">
                  <c:v>640</c:v>
                </c:pt>
                <c:pt idx="45">
                  <c:v>650</c:v>
                </c:pt>
                <c:pt idx="46">
                  <c:v>660</c:v>
                </c:pt>
                <c:pt idx="47">
                  <c:v>670</c:v>
                </c:pt>
                <c:pt idx="48">
                  <c:v>680</c:v>
                </c:pt>
                <c:pt idx="49">
                  <c:v>690</c:v>
                </c:pt>
                <c:pt idx="50">
                  <c:v>700</c:v>
                </c:pt>
                <c:pt idx="51">
                  <c:v>710</c:v>
                </c:pt>
                <c:pt idx="52">
                  <c:v>720</c:v>
                </c:pt>
                <c:pt idx="53">
                  <c:v>730</c:v>
                </c:pt>
                <c:pt idx="54">
                  <c:v>740</c:v>
                </c:pt>
                <c:pt idx="55">
                  <c:v>750</c:v>
                </c:pt>
                <c:pt idx="56">
                  <c:v>760</c:v>
                </c:pt>
                <c:pt idx="57">
                  <c:v>770</c:v>
                </c:pt>
                <c:pt idx="58">
                  <c:v>780</c:v>
                </c:pt>
                <c:pt idx="59">
                  <c:v>790</c:v>
                </c:pt>
                <c:pt idx="60">
                  <c:v>800</c:v>
                </c:pt>
              </c:numCache>
            </c:numRef>
          </c:xVal>
          <c:yVal>
            <c:numRef>
              <c:f>'Absorbance Spectrum 1_01'!$B$12:$B$72</c:f>
              <c:numCache>
                <c:formatCode>0.0000</c:formatCode>
                <c:ptCount val="61"/>
                <c:pt idx="0">
                  <c:v>3.2650000000000001</c:v>
                </c:pt>
                <c:pt idx="1">
                  <c:v>3.3835000000000002</c:v>
                </c:pt>
                <c:pt idx="2">
                  <c:v>3.4489000000000001</c:v>
                </c:pt>
                <c:pt idx="3">
                  <c:v>3.8045999999999998</c:v>
                </c:pt>
                <c:pt idx="4">
                  <c:v>3.6697000000000002</c:v>
                </c:pt>
                <c:pt idx="5">
                  <c:v>3.6373000000000002</c:v>
                </c:pt>
                <c:pt idx="6">
                  <c:v>3.6236999999999999</c:v>
                </c:pt>
                <c:pt idx="7">
                  <c:v>3.4275000000000002</c:v>
                </c:pt>
                <c:pt idx="8">
                  <c:v>3.0545999999999998</c:v>
                </c:pt>
                <c:pt idx="9">
                  <c:v>1.5113999999999954</c:v>
                </c:pt>
                <c:pt idx="10">
                  <c:v>0.59900000000000053</c:v>
                </c:pt>
                <c:pt idx="11">
                  <c:v>0.44020000000000026</c:v>
                </c:pt>
                <c:pt idx="12">
                  <c:v>0.35150000000000031</c:v>
                </c:pt>
                <c:pt idx="13">
                  <c:v>0.29660000000000031</c:v>
                </c:pt>
                <c:pt idx="14">
                  <c:v>0.25970000000000004</c:v>
                </c:pt>
                <c:pt idx="15">
                  <c:v>0.28820000000000001</c:v>
                </c:pt>
                <c:pt idx="16">
                  <c:v>0.34860000000000041</c:v>
                </c:pt>
                <c:pt idx="17">
                  <c:v>0.43640000000000106</c:v>
                </c:pt>
                <c:pt idx="18">
                  <c:v>0.56480000000000063</c:v>
                </c:pt>
                <c:pt idx="19">
                  <c:v>0.68540000000000056</c:v>
                </c:pt>
                <c:pt idx="20">
                  <c:v>0.83609999999999995</c:v>
                </c:pt>
                <c:pt idx="21">
                  <c:v>0.91500000000000004</c:v>
                </c:pt>
                <c:pt idx="22">
                  <c:v>0.94230000000000003</c:v>
                </c:pt>
                <c:pt idx="23">
                  <c:v>0.85180000000000211</c:v>
                </c:pt>
                <c:pt idx="24">
                  <c:v>0.68960000000000099</c:v>
                </c:pt>
                <c:pt idx="25">
                  <c:v>0.46240000000000031</c:v>
                </c:pt>
                <c:pt idx="26">
                  <c:v>0.29490000000000038</c:v>
                </c:pt>
                <c:pt idx="27">
                  <c:v>0.17880000000000001</c:v>
                </c:pt>
                <c:pt idx="28">
                  <c:v>0.12410000000000022</c:v>
                </c:pt>
                <c:pt idx="29">
                  <c:v>0.10360000000000009</c:v>
                </c:pt>
                <c:pt idx="30">
                  <c:v>9.5300000000000024E-2</c:v>
                </c:pt>
                <c:pt idx="31">
                  <c:v>9.2500000000000068E-2</c:v>
                </c:pt>
                <c:pt idx="32">
                  <c:v>9.160000000000014E-2</c:v>
                </c:pt>
                <c:pt idx="33">
                  <c:v>9.0700000000000142E-2</c:v>
                </c:pt>
                <c:pt idx="34">
                  <c:v>9.0300000000000005E-2</c:v>
                </c:pt>
                <c:pt idx="35">
                  <c:v>8.8700000000000376E-2</c:v>
                </c:pt>
                <c:pt idx="36">
                  <c:v>8.9100000000000068E-2</c:v>
                </c:pt>
                <c:pt idx="37">
                  <c:v>8.7600000000000067E-2</c:v>
                </c:pt>
                <c:pt idx="38">
                  <c:v>8.7100000000000025E-2</c:v>
                </c:pt>
                <c:pt idx="39">
                  <c:v>8.6400000000000018E-2</c:v>
                </c:pt>
                <c:pt idx="40">
                  <c:v>8.8200000000000112E-2</c:v>
                </c:pt>
                <c:pt idx="41">
                  <c:v>8.5900000000000046E-2</c:v>
                </c:pt>
                <c:pt idx="42">
                  <c:v>8.580000000000014E-2</c:v>
                </c:pt>
                <c:pt idx="43">
                  <c:v>8.620000000000004E-2</c:v>
                </c:pt>
                <c:pt idx="44">
                  <c:v>8.5600000000000176E-2</c:v>
                </c:pt>
                <c:pt idx="45">
                  <c:v>8.3600000000000424E-2</c:v>
                </c:pt>
                <c:pt idx="46">
                  <c:v>8.5600000000000176E-2</c:v>
                </c:pt>
                <c:pt idx="47">
                  <c:v>8.3900000000000141E-2</c:v>
                </c:pt>
                <c:pt idx="48">
                  <c:v>8.3600000000000424E-2</c:v>
                </c:pt>
                <c:pt idx="49">
                  <c:v>8.1900000000000028E-2</c:v>
                </c:pt>
                <c:pt idx="50">
                  <c:v>8.3300000000000068E-2</c:v>
                </c:pt>
                <c:pt idx="51">
                  <c:v>8.4900000000000156E-2</c:v>
                </c:pt>
                <c:pt idx="52">
                  <c:v>8.4700000000000206E-2</c:v>
                </c:pt>
                <c:pt idx="53">
                  <c:v>8.7000000000000022E-2</c:v>
                </c:pt>
                <c:pt idx="54">
                  <c:v>9.0500000000000191E-2</c:v>
                </c:pt>
                <c:pt idx="55">
                  <c:v>8.9400000000000063E-2</c:v>
                </c:pt>
                <c:pt idx="56">
                  <c:v>8.9400000000000063E-2</c:v>
                </c:pt>
                <c:pt idx="57">
                  <c:v>8.990000000000016E-2</c:v>
                </c:pt>
                <c:pt idx="58">
                  <c:v>8.7500000000000064E-2</c:v>
                </c:pt>
                <c:pt idx="59">
                  <c:v>8.72E-2</c:v>
                </c:pt>
                <c:pt idx="60">
                  <c:v>8.5100000000000064E-2</c:v>
                </c:pt>
              </c:numCache>
            </c:numRef>
          </c:yVal>
          <c:smooth val="1"/>
          <c:extLst>
            <c:ext xmlns:c16="http://schemas.microsoft.com/office/drawing/2014/chart" uri="{C3380CC4-5D6E-409C-BE32-E72D297353CC}">
              <c16:uniqueId val="{00000000-A7C1-494A-A64F-60191CBDEE54}"/>
            </c:ext>
          </c:extLst>
        </c:ser>
        <c:ser>
          <c:idx val="1"/>
          <c:order val="1"/>
          <c:tx>
            <c:strRef>
              <c:f>'Absorbance Spectrum 1_01'!$C$11</c:f>
              <c:strCache>
                <c:ptCount val="1"/>
                <c:pt idx="0">
                  <c:v> 5 min</c:v>
                </c:pt>
              </c:strCache>
            </c:strRef>
          </c:tx>
          <c:marker>
            <c:symbol val="none"/>
          </c:marker>
          <c:xVal>
            <c:numRef>
              <c:f>'Absorbance Spectrum 1_01'!$A$12:$A$72</c:f>
              <c:numCache>
                <c:formatCode>General</c:formatCode>
                <c:ptCount val="61"/>
                <c:pt idx="0">
                  <c:v>200</c:v>
                </c:pt>
                <c:pt idx="1">
                  <c:v>210</c:v>
                </c:pt>
                <c:pt idx="2">
                  <c:v>220</c:v>
                </c:pt>
                <c:pt idx="3">
                  <c:v>230</c:v>
                </c:pt>
                <c:pt idx="4">
                  <c:v>240</c:v>
                </c:pt>
                <c:pt idx="5">
                  <c:v>250</c:v>
                </c:pt>
                <c:pt idx="6">
                  <c:v>260</c:v>
                </c:pt>
                <c:pt idx="7">
                  <c:v>270</c:v>
                </c:pt>
                <c:pt idx="8">
                  <c:v>280</c:v>
                </c:pt>
                <c:pt idx="9">
                  <c:v>290</c:v>
                </c:pt>
                <c:pt idx="10">
                  <c:v>300</c:v>
                </c:pt>
                <c:pt idx="11">
                  <c:v>310</c:v>
                </c:pt>
                <c:pt idx="12">
                  <c:v>320</c:v>
                </c:pt>
                <c:pt idx="13">
                  <c:v>330</c:v>
                </c:pt>
                <c:pt idx="14">
                  <c:v>340</c:v>
                </c:pt>
                <c:pt idx="15">
                  <c:v>350</c:v>
                </c:pt>
                <c:pt idx="16">
                  <c:v>360</c:v>
                </c:pt>
                <c:pt idx="17">
                  <c:v>370</c:v>
                </c:pt>
                <c:pt idx="18">
                  <c:v>380</c:v>
                </c:pt>
                <c:pt idx="19">
                  <c:v>390</c:v>
                </c:pt>
                <c:pt idx="20">
                  <c:v>400</c:v>
                </c:pt>
                <c:pt idx="21">
                  <c:v>410</c:v>
                </c:pt>
                <c:pt idx="22">
                  <c:v>420</c:v>
                </c:pt>
                <c:pt idx="23">
                  <c:v>430</c:v>
                </c:pt>
                <c:pt idx="24">
                  <c:v>440</c:v>
                </c:pt>
                <c:pt idx="25">
                  <c:v>450</c:v>
                </c:pt>
                <c:pt idx="26">
                  <c:v>460</c:v>
                </c:pt>
                <c:pt idx="27">
                  <c:v>470</c:v>
                </c:pt>
                <c:pt idx="28">
                  <c:v>480</c:v>
                </c:pt>
                <c:pt idx="29">
                  <c:v>490</c:v>
                </c:pt>
                <c:pt idx="30">
                  <c:v>500</c:v>
                </c:pt>
                <c:pt idx="31">
                  <c:v>510</c:v>
                </c:pt>
                <c:pt idx="32">
                  <c:v>520</c:v>
                </c:pt>
                <c:pt idx="33">
                  <c:v>530</c:v>
                </c:pt>
                <c:pt idx="34">
                  <c:v>540</c:v>
                </c:pt>
                <c:pt idx="35">
                  <c:v>550</c:v>
                </c:pt>
                <c:pt idx="36">
                  <c:v>560</c:v>
                </c:pt>
                <c:pt idx="37">
                  <c:v>570</c:v>
                </c:pt>
                <c:pt idx="38">
                  <c:v>580</c:v>
                </c:pt>
                <c:pt idx="39">
                  <c:v>590</c:v>
                </c:pt>
                <c:pt idx="40">
                  <c:v>600</c:v>
                </c:pt>
                <c:pt idx="41">
                  <c:v>610</c:v>
                </c:pt>
                <c:pt idx="42">
                  <c:v>620</c:v>
                </c:pt>
                <c:pt idx="43">
                  <c:v>630</c:v>
                </c:pt>
                <c:pt idx="44">
                  <c:v>640</c:v>
                </c:pt>
                <c:pt idx="45">
                  <c:v>650</c:v>
                </c:pt>
                <c:pt idx="46">
                  <c:v>660</c:v>
                </c:pt>
                <c:pt idx="47">
                  <c:v>670</c:v>
                </c:pt>
                <c:pt idx="48">
                  <c:v>680</c:v>
                </c:pt>
                <c:pt idx="49">
                  <c:v>690</c:v>
                </c:pt>
                <c:pt idx="50">
                  <c:v>700</c:v>
                </c:pt>
                <c:pt idx="51">
                  <c:v>710</c:v>
                </c:pt>
                <c:pt idx="52">
                  <c:v>720</c:v>
                </c:pt>
                <c:pt idx="53">
                  <c:v>730</c:v>
                </c:pt>
                <c:pt idx="54">
                  <c:v>740</c:v>
                </c:pt>
                <c:pt idx="55">
                  <c:v>750</c:v>
                </c:pt>
                <c:pt idx="56">
                  <c:v>760</c:v>
                </c:pt>
                <c:pt idx="57">
                  <c:v>770</c:v>
                </c:pt>
                <c:pt idx="58">
                  <c:v>780</c:v>
                </c:pt>
                <c:pt idx="59">
                  <c:v>790</c:v>
                </c:pt>
                <c:pt idx="60">
                  <c:v>800</c:v>
                </c:pt>
              </c:numCache>
            </c:numRef>
          </c:xVal>
          <c:yVal>
            <c:numRef>
              <c:f>'Absorbance Spectrum 1_01'!$C$12:$C$72</c:f>
              <c:numCache>
                <c:formatCode>0.0000</c:formatCode>
                <c:ptCount val="61"/>
                <c:pt idx="0">
                  <c:v>3.1798999999999977</c:v>
                </c:pt>
                <c:pt idx="1">
                  <c:v>3.3685999999999998</c:v>
                </c:pt>
                <c:pt idx="2">
                  <c:v>3.3928999999999916</c:v>
                </c:pt>
                <c:pt idx="3">
                  <c:v>3.7946</c:v>
                </c:pt>
                <c:pt idx="4">
                  <c:v>3.6718999999999977</c:v>
                </c:pt>
                <c:pt idx="5">
                  <c:v>3.6373000000000002</c:v>
                </c:pt>
                <c:pt idx="6">
                  <c:v>3.6191999999999998</c:v>
                </c:pt>
                <c:pt idx="7">
                  <c:v>3.4367999999999967</c:v>
                </c:pt>
                <c:pt idx="8">
                  <c:v>3.0512999999999977</c:v>
                </c:pt>
                <c:pt idx="9">
                  <c:v>1.5088999999999957</c:v>
                </c:pt>
                <c:pt idx="10">
                  <c:v>0.59560000000000068</c:v>
                </c:pt>
                <c:pt idx="11">
                  <c:v>0.43100000000000038</c:v>
                </c:pt>
                <c:pt idx="12">
                  <c:v>0.34060000000000035</c:v>
                </c:pt>
                <c:pt idx="13">
                  <c:v>0.28570000000000001</c:v>
                </c:pt>
                <c:pt idx="14">
                  <c:v>0.25069999999999998</c:v>
                </c:pt>
                <c:pt idx="15">
                  <c:v>0.28320000000000001</c:v>
                </c:pt>
                <c:pt idx="16">
                  <c:v>0.34860000000000041</c:v>
                </c:pt>
                <c:pt idx="17">
                  <c:v>0.44460000000000027</c:v>
                </c:pt>
                <c:pt idx="18">
                  <c:v>0.58109999999999962</c:v>
                </c:pt>
                <c:pt idx="19">
                  <c:v>0.71250000000000002</c:v>
                </c:pt>
                <c:pt idx="20">
                  <c:v>0.87540000000000062</c:v>
                </c:pt>
                <c:pt idx="21">
                  <c:v>0.96100000000000063</c:v>
                </c:pt>
                <c:pt idx="22">
                  <c:v>0.99109999999999998</c:v>
                </c:pt>
                <c:pt idx="23">
                  <c:v>0.89270000000000083</c:v>
                </c:pt>
                <c:pt idx="24">
                  <c:v>0.72040000000000004</c:v>
                </c:pt>
                <c:pt idx="25">
                  <c:v>0.47350000000000031</c:v>
                </c:pt>
                <c:pt idx="26">
                  <c:v>0.29450000000000032</c:v>
                </c:pt>
                <c:pt idx="27">
                  <c:v>0.16800000000000023</c:v>
                </c:pt>
                <c:pt idx="28">
                  <c:v>0.10979999999999999</c:v>
                </c:pt>
                <c:pt idx="29">
                  <c:v>8.7900000000000006E-2</c:v>
                </c:pt>
                <c:pt idx="30">
                  <c:v>7.9300000000000259E-2</c:v>
                </c:pt>
                <c:pt idx="31">
                  <c:v>7.7700000000000255E-2</c:v>
                </c:pt>
                <c:pt idx="32">
                  <c:v>7.5500000000000081E-2</c:v>
                </c:pt>
                <c:pt idx="33">
                  <c:v>7.5200000000000031E-2</c:v>
                </c:pt>
                <c:pt idx="34">
                  <c:v>7.4000000000000066E-2</c:v>
                </c:pt>
                <c:pt idx="35">
                  <c:v>7.3800000000000074E-2</c:v>
                </c:pt>
                <c:pt idx="36">
                  <c:v>7.3100000000000068E-2</c:v>
                </c:pt>
                <c:pt idx="37">
                  <c:v>7.2600000000000081E-2</c:v>
                </c:pt>
                <c:pt idx="38">
                  <c:v>7.2400000000000117E-2</c:v>
                </c:pt>
                <c:pt idx="39">
                  <c:v>7.1700000000000083E-2</c:v>
                </c:pt>
                <c:pt idx="40">
                  <c:v>7.2800000000000115E-2</c:v>
                </c:pt>
                <c:pt idx="41">
                  <c:v>7.1900000000000033E-2</c:v>
                </c:pt>
                <c:pt idx="42">
                  <c:v>7.2200000000000014E-2</c:v>
                </c:pt>
                <c:pt idx="43">
                  <c:v>6.9500000000000103E-2</c:v>
                </c:pt>
                <c:pt idx="44">
                  <c:v>6.9600000000000092E-2</c:v>
                </c:pt>
                <c:pt idx="45">
                  <c:v>7.0400000000000088E-2</c:v>
                </c:pt>
                <c:pt idx="46">
                  <c:v>6.9500000000000103E-2</c:v>
                </c:pt>
                <c:pt idx="47">
                  <c:v>7.0000000000000034E-2</c:v>
                </c:pt>
                <c:pt idx="48">
                  <c:v>6.8599999999999994E-2</c:v>
                </c:pt>
                <c:pt idx="49">
                  <c:v>6.7800000000000096E-2</c:v>
                </c:pt>
                <c:pt idx="50">
                  <c:v>6.9100000000000092E-2</c:v>
                </c:pt>
                <c:pt idx="51">
                  <c:v>6.9200000000000081E-2</c:v>
                </c:pt>
                <c:pt idx="52">
                  <c:v>7.0300000000000182E-2</c:v>
                </c:pt>
                <c:pt idx="53">
                  <c:v>7.3100000000000068E-2</c:v>
                </c:pt>
                <c:pt idx="54">
                  <c:v>7.4500000000000163E-2</c:v>
                </c:pt>
                <c:pt idx="55">
                  <c:v>7.4100000000000096E-2</c:v>
                </c:pt>
                <c:pt idx="56">
                  <c:v>7.4500000000000163E-2</c:v>
                </c:pt>
                <c:pt idx="57">
                  <c:v>7.4600000000000097E-2</c:v>
                </c:pt>
                <c:pt idx="58">
                  <c:v>7.2700000000000264E-2</c:v>
                </c:pt>
                <c:pt idx="59">
                  <c:v>7.2200000000000014E-2</c:v>
                </c:pt>
                <c:pt idx="60">
                  <c:v>7.1000000000000021E-2</c:v>
                </c:pt>
              </c:numCache>
            </c:numRef>
          </c:yVal>
          <c:smooth val="1"/>
          <c:extLst>
            <c:ext xmlns:c16="http://schemas.microsoft.com/office/drawing/2014/chart" uri="{C3380CC4-5D6E-409C-BE32-E72D297353CC}">
              <c16:uniqueId val="{00000001-A7C1-494A-A64F-60191CBDEE54}"/>
            </c:ext>
          </c:extLst>
        </c:ser>
        <c:ser>
          <c:idx val="2"/>
          <c:order val="2"/>
          <c:tx>
            <c:strRef>
              <c:f>'Absorbance Spectrum 1_01'!$D$11</c:f>
              <c:strCache>
                <c:ptCount val="1"/>
                <c:pt idx="0">
                  <c:v>15 min</c:v>
                </c:pt>
              </c:strCache>
            </c:strRef>
          </c:tx>
          <c:marker>
            <c:symbol val="none"/>
          </c:marker>
          <c:xVal>
            <c:numRef>
              <c:f>'Absorbance Spectrum 1_01'!$A$12:$A$72</c:f>
              <c:numCache>
                <c:formatCode>General</c:formatCode>
                <c:ptCount val="61"/>
                <c:pt idx="0">
                  <c:v>200</c:v>
                </c:pt>
                <c:pt idx="1">
                  <c:v>210</c:v>
                </c:pt>
                <c:pt idx="2">
                  <c:v>220</c:v>
                </c:pt>
                <c:pt idx="3">
                  <c:v>230</c:v>
                </c:pt>
                <c:pt idx="4">
                  <c:v>240</c:v>
                </c:pt>
                <c:pt idx="5">
                  <c:v>250</c:v>
                </c:pt>
                <c:pt idx="6">
                  <c:v>260</c:v>
                </c:pt>
                <c:pt idx="7">
                  <c:v>270</c:v>
                </c:pt>
                <c:pt idx="8">
                  <c:v>280</c:v>
                </c:pt>
                <c:pt idx="9">
                  <c:v>290</c:v>
                </c:pt>
                <c:pt idx="10">
                  <c:v>300</c:v>
                </c:pt>
                <c:pt idx="11">
                  <c:v>310</c:v>
                </c:pt>
                <c:pt idx="12">
                  <c:v>320</c:v>
                </c:pt>
                <c:pt idx="13">
                  <c:v>330</c:v>
                </c:pt>
                <c:pt idx="14">
                  <c:v>340</c:v>
                </c:pt>
                <c:pt idx="15">
                  <c:v>350</c:v>
                </c:pt>
                <c:pt idx="16">
                  <c:v>360</c:v>
                </c:pt>
                <c:pt idx="17">
                  <c:v>370</c:v>
                </c:pt>
                <c:pt idx="18">
                  <c:v>380</c:v>
                </c:pt>
                <c:pt idx="19">
                  <c:v>390</c:v>
                </c:pt>
                <c:pt idx="20">
                  <c:v>400</c:v>
                </c:pt>
                <c:pt idx="21">
                  <c:v>410</c:v>
                </c:pt>
                <c:pt idx="22">
                  <c:v>420</c:v>
                </c:pt>
                <c:pt idx="23">
                  <c:v>430</c:v>
                </c:pt>
                <c:pt idx="24">
                  <c:v>440</c:v>
                </c:pt>
                <c:pt idx="25">
                  <c:v>450</c:v>
                </c:pt>
                <c:pt idx="26">
                  <c:v>460</c:v>
                </c:pt>
                <c:pt idx="27">
                  <c:v>470</c:v>
                </c:pt>
                <c:pt idx="28">
                  <c:v>480</c:v>
                </c:pt>
                <c:pt idx="29">
                  <c:v>490</c:v>
                </c:pt>
                <c:pt idx="30">
                  <c:v>500</c:v>
                </c:pt>
                <c:pt idx="31">
                  <c:v>510</c:v>
                </c:pt>
                <c:pt idx="32">
                  <c:v>520</c:v>
                </c:pt>
                <c:pt idx="33">
                  <c:v>530</c:v>
                </c:pt>
                <c:pt idx="34">
                  <c:v>540</c:v>
                </c:pt>
                <c:pt idx="35">
                  <c:v>550</c:v>
                </c:pt>
                <c:pt idx="36">
                  <c:v>560</c:v>
                </c:pt>
                <c:pt idx="37">
                  <c:v>570</c:v>
                </c:pt>
                <c:pt idx="38">
                  <c:v>580</c:v>
                </c:pt>
                <c:pt idx="39">
                  <c:v>590</c:v>
                </c:pt>
                <c:pt idx="40">
                  <c:v>600</c:v>
                </c:pt>
                <c:pt idx="41">
                  <c:v>610</c:v>
                </c:pt>
                <c:pt idx="42">
                  <c:v>620</c:v>
                </c:pt>
                <c:pt idx="43">
                  <c:v>630</c:v>
                </c:pt>
                <c:pt idx="44">
                  <c:v>640</c:v>
                </c:pt>
                <c:pt idx="45">
                  <c:v>650</c:v>
                </c:pt>
                <c:pt idx="46">
                  <c:v>660</c:v>
                </c:pt>
                <c:pt idx="47">
                  <c:v>670</c:v>
                </c:pt>
                <c:pt idx="48">
                  <c:v>680</c:v>
                </c:pt>
                <c:pt idx="49">
                  <c:v>690</c:v>
                </c:pt>
                <c:pt idx="50">
                  <c:v>700</c:v>
                </c:pt>
                <c:pt idx="51">
                  <c:v>710</c:v>
                </c:pt>
                <c:pt idx="52">
                  <c:v>720</c:v>
                </c:pt>
                <c:pt idx="53">
                  <c:v>730</c:v>
                </c:pt>
                <c:pt idx="54">
                  <c:v>740</c:v>
                </c:pt>
                <c:pt idx="55">
                  <c:v>750</c:v>
                </c:pt>
                <c:pt idx="56">
                  <c:v>760</c:v>
                </c:pt>
                <c:pt idx="57">
                  <c:v>770</c:v>
                </c:pt>
                <c:pt idx="58">
                  <c:v>780</c:v>
                </c:pt>
                <c:pt idx="59">
                  <c:v>790</c:v>
                </c:pt>
                <c:pt idx="60">
                  <c:v>800</c:v>
                </c:pt>
              </c:numCache>
            </c:numRef>
          </c:xVal>
          <c:yVal>
            <c:numRef>
              <c:f>'Absorbance Spectrum 1_01'!$D$12:$D$72</c:f>
              <c:numCache>
                <c:formatCode>0.0000</c:formatCode>
                <c:ptCount val="61"/>
                <c:pt idx="0">
                  <c:v>3.2787000000000002</c:v>
                </c:pt>
                <c:pt idx="1">
                  <c:v>3.3807999999999998</c:v>
                </c:pt>
                <c:pt idx="2">
                  <c:v>3.4697999999999998</c:v>
                </c:pt>
                <c:pt idx="3">
                  <c:v>3.7707000000000002</c:v>
                </c:pt>
                <c:pt idx="4">
                  <c:v>3.6027</c:v>
                </c:pt>
                <c:pt idx="5">
                  <c:v>3.6549</c:v>
                </c:pt>
                <c:pt idx="6">
                  <c:v>3.6162999999999967</c:v>
                </c:pt>
                <c:pt idx="7">
                  <c:v>3.4558999999999926</c:v>
                </c:pt>
                <c:pt idx="8">
                  <c:v>3.0609999999999999</c:v>
                </c:pt>
                <c:pt idx="9">
                  <c:v>1.5175999999999952</c:v>
                </c:pt>
                <c:pt idx="10">
                  <c:v>0.60180000000000211</c:v>
                </c:pt>
                <c:pt idx="11">
                  <c:v>0.43610000000000032</c:v>
                </c:pt>
                <c:pt idx="12">
                  <c:v>0.3426000000000004</c:v>
                </c:pt>
                <c:pt idx="13">
                  <c:v>0.28840000000000032</c:v>
                </c:pt>
                <c:pt idx="14">
                  <c:v>0.25369999999999998</c:v>
                </c:pt>
                <c:pt idx="15">
                  <c:v>0.28810000000000002</c:v>
                </c:pt>
                <c:pt idx="16">
                  <c:v>0.35670000000000002</c:v>
                </c:pt>
                <c:pt idx="17">
                  <c:v>0.45660000000000001</c:v>
                </c:pt>
                <c:pt idx="18">
                  <c:v>0.60020000000000062</c:v>
                </c:pt>
                <c:pt idx="19">
                  <c:v>0.73700000000000065</c:v>
                </c:pt>
                <c:pt idx="20">
                  <c:v>0.90869999999999995</c:v>
                </c:pt>
                <c:pt idx="21">
                  <c:v>0.99919999999999998</c:v>
                </c:pt>
                <c:pt idx="22">
                  <c:v>1.0318999999999949</c:v>
                </c:pt>
                <c:pt idx="23">
                  <c:v>0.93170000000000064</c:v>
                </c:pt>
                <c:pt idx="24">
                  <c:v>0.75020000000000064</c:v>
                </c:pt>
                <c:pt idx="25">
                  <c:v>0.49560000000000032</c:v>
                </c:pt>
                <c:pt idx="26">
                  <c:v>0.30510000000000032</c:v>
                </c:pt>
                <c:pt idx="27">
                  <c:v>0.1731</c:v>
                </c:pt>
                <c:pt idx="28">
                  <c:v>0.11130000000000002</c:v>
                </c:pt>
                <c:pt idx="29">
                  <c:v>8.8100000000000206E-2</c:v>
                </c:pt>
                <c:pt idx="30">
                  <c:v>7.9300000000000259E-2</c:v>
                </c:pt>
                <c:pt idx="31">
                  <c:v>7.6600000000000001E-2</c:v>
                </c:pt>
                <c:pt idx="32">
                  <c:v>7.4900000000000092E-2</c:v>
                </c:pt>
                <c:pt idx="33">
                  <c:v>7.4400000000000216E-2</c:v>
                </c:pt>
                <c:pt idx="34">
                  <c:v>7.2700000000000264E-2</c:v>
                </c:pt>
                <c:pt idx="35">
                  <c:v>7.2200000000000014E-2</c:v>
                </c:pt>
                <c:pt idx="36">
                  <c:v>7.1800000000000072E-2</c:v>
                </c:pt>
                <c:pt idx="37">
                  <c:v>7.110000000000001E-2</c:v>
                </c:pt>
                <c:pt idx="38">
                  <c:v>7.0500000000000063E-2</c:v>
                </c:pt>
                <c:pt idx="39">
                  <c:v>7.0600000000000024E-2</c:v>
                </c:pt>
                <c:pt idx="40">
                  <c:v>7.0700000000000068E-2</c:v>
                </c:pt>
                <c:pt idx="41">
                  <c:v>6.9300000000000292E-2</c:v>
                </c:pt>
                <c:pt idx="42">
                  <c:v>7.1300000000000072E-2</c:v>
                </c:pt>
                <c:pt idx="43">
                  <c:v>6.8400000000000072E-2</c:v>
                </c:pt>
                <c:pt idx="44">
                  <c:v>6.8200000000000011E-2</c:v>
                </c:pt>
                <c:pt idx="45">
                  <c:v>6.9100000000000092E-2</c:v>
                </c:pt>
                <c:pt idx="46">
                  <c:v>6.8000000000000033E-2</c:v>
                </c:pt>
                <c:pt idx="47">
                  <c:v>6.8300000000000097E-2</c:v>
                </c:pt>
                <c:pt idx="48">
                  <c:v>6.7500000000000074E-2</c:v>
                </c:pt>
                <c:pt idx="49">
                  <c:v>6.7500000000000074E-2</c:v>
                </c:pt>
                <c:pt idx="50">
                  <c:v>6.7300000000000082E-2</c:v>
                </c:pt>
                <c:pt idx="51">
                  <c:v>6.8000000000000033E-2</c:v>
                </c:pt>
                <c:pt idx="52">
                  <c:v>6.8500000000000033E-2</c:v>
                </c:pt>
                <c:pt idx="53">
                  <c:v>7.1000000000000021E-2</c:v>
                </c:pt>
                <c:pt idx="54">
                  <c:v>7.2500000000000092E-2</c:v>
                </c:pt>
                <c:pt idx="55">
                  <c:v>7.3200000000000029E-2</c:v>
                </c:pt>
                <c:pt idx="56">
                  <c:v>7.1499999999999994E-2</c:v>
                </c:pt>
                <c:pt idx="57">
                  <c:v>7.3800000000000074E-2</c:v>
                </c:pt>
                <c:pt idx="58">
                  <c:v>7.0900000000000032E-2</c:v>
                </c:pt>
                <c:pt idx="59">
                  <c:v>7.1199999999999999E-2</c:v>
                </c:pt>
                <c:pt idx="60">
                  <c:v>6.9800000000000181E-2</c:v>
                </c:pt>
              </c:numCache>
            </c:numRef>
          </c:yVal>
          <c:smooth val="1"/>
          <c:extLst>
            <c:ext xmlns:c16="http://schemas.microsoft.com/office/drawing/2014/chart" uri="{C3380CC4-5D6E-409C-BE32-E72D297353CC}">
              <c16:uniqueId val="{00000002-A7C1-494A-A64F-60191CBDEE54}"/>
            </c:ext>
          </c:extLst>
        </c:ser>
        <c:ser>
          <c:idx val="3"/>
          <c:order val="3"/>
          <c:tx>
            <c:strRef>
              <c:f>'Absorbance Spectrum 1_01'!$E$11</c:f>
              <c:strCache>
                <c:ptCount val="1"/>
                <c:pt idx="0">
                  <c:v> 30 min</c:v>
                </c:pt>
              </c:strCache>
            </c:strRef>
          </c:tx>
          <c:marker>
            <c:symbol val="none"/>
          </c:marker>
          <c:xVal>
            <c:numRef>
              <c:f>'Absorbance Spectrum 1_01'!$A$12:$A$72</c:f>
              <c:numCache>
                <c:formatCode>General</c:formatCode>
                <c:ptCount val="61"/>
                <c:pt idx="0">
                  <c:v>200</c:v>
                </c:pt>
                <c:pt idx="1">
                  <c:v>210</c:v>
                </c:pt>
                <c:pt idx="2">
                  <c:v>220</c:v>
                </c:pt>
                <c:pt idx="3">
                  <c:v>230</c:v>
                </c:pt>
                <c:pt idx="4">
                  <c:v>240</c:v>
                </c:pt>
                <c:pt idx="5">
                  <c:v>250</c:v>
                </c:pt>
                <c:pt idx="6">
                  <c:v>260</c:v>
                </c:pt>
                <c:pt idx="7">
                  <c:v>270</c:v>
                </c:pt>
                <c:pt idx="8">
                  <c:v>280</c:v>
                </c:pt>
                <c:pt idx="9">
                  <c:v>290</c:v>
                </c:pt>
                <c:pt idx="10">
                  <c:v>300</c:v>
                </c:pt>
                <c:pt idx="11">
                  <c:v>310</c:v>
                </c:pt>
                <c:pt idx="12">
                  <c:v>320</c:v>
                </c:pt>
                <c:pt idx="13">
                  <c:v>330</c:v>
                </c:pt>
                <c:pt idx="14">
                  <c:v>340</c:v>
                </c:pt>
                <c:pt idx="15">
                  <c:v>350</c:v>
                </c:pt>
                <c:pt idx="16">
                  <c:v>360</c:v>
                </c:pt>
                <c:pt idx="17">
                  <c:v>370</c:v>
                </c:pt>
                <c:pt idx="18">
                  <c:v>380</c:v>
                </c:pt>
                <c:pt idx="19">
                  <c:v>390</c:v>
                </c:pt>
                <c:pt idx="20">
                  <c:v>400</c:v>
                </c:pt>
                <c:pt idx="21">
                  <c:v>410</c:v>
                </c:pt>
                <c:pt idx="22">
                  <c:v>420</c:v>
                </c:pt>
                <c:pt idx="23">
                  <c:v>430</c:v>
                </c:pt>
                <c:pt idx="24">
                  <c:v>440</c:v>
                </c:pt>
                <c:pt idx="25">
                  <c:v>450</c:v>
                </c:pt>
                <c:pt idx="26">
                  <c:v>460</c:v>
                </c:pt>
                <c:pt idx="27">
                  <c:v>470</c:v>
                </c:pt>
                <c:pt idx="28">
                  <c:v>480</c:v>
                </c:pt>
                <c:pt idx="29">
                  <c:v>490</c:v>
                </c:pt>
                <c:pt idx="30">
                  <c:v>500</c:v>
                </c:pt>
                <c:pt idx="31">
                  <c:v>510</c:v>
                </c:pt>
                <c:pt idx="32">
                  <c:v>520</c:v>
                </c:pt>
                <c:pt idx="33">
                  <c:v>530</c:v>
                </c:pt>
                <c:pt idx="34">
                  <c:v>540</c:v>
                </c:pt>
                <c:pt idx="35">
                  <c:v>550</c:v>
                </c:pt>
                <c:pt idx="36">
                  <c:v>560</c:v>
                </c:pt>
                <c:pt idx="37">
                  <c:v>570</c:v>
                </c:pt>
                <c:pt idx="38">
                  <c:v>580</c:v>
                </c:pt>
                <c:pt idx="39">
                  <c:v>590</c:v>
                </c:pt>
                <c:pt idx="40">
                  <c:v>600</c:v>
                </c:pt>
                <c:pt idx="41">
                  <c:v>610</c:v>
                </c:pt>
                <c:pt idx="42">
                  <c:v>620</c:v>
                </c:pt>
                <c:pt idx="43">
                  <c:v>630</c:v>
                </c:pt>
                <c:pt idx="44">
                  <c:v>640</c:v>
                </c:pt>
                <c:pt idx="45">
                  <c:v>650</c:v>
                </c:pt>
                <c:pt idx="46">
                  <c:v>660</c:v>
                </c:pt>
                <c:pt idx="47">
                  <c:v>670</c:v>
                </c:pt>
                <c:pt idx="48">
                  <c:v>680</c:v>
                </c:pt>
                <c:pt idx="49">
                  <c:v>690</c:v>
                </c:pt>
                <c:pt idx="50">
                  <c:v>700</c:v>
                </c:pt>
                <c:pt idx="51">
                  <c:v>710</c:v>
                </c:pt>
                <c:pt idx="52">
                  <c:v>720</c:v>
                </c:pt>
                <c:pt idx="53">
                  <c:v>730</c:v>
                </c:pt>
                <c:pt idx="54">
                  <c:v>740</c:v>
                </c:pt>
                <c:pt idx="55">
                  <c:v>750</c:v>
                </c:pt>
                <c:pt idx="56">
                  <c:v>760</c:v>
                </c:pt>
                <c:pt idx="57">
                  <c:v>770</c:v>
                </c:pt>
                <c:pt idx="58">
                  <c:v>780</c:v>
                </c:pt>
                <c:pt idx="59">
                  <c:v>790</c:v>
                </c:pt>
                <c:pt idx="60">
                  <c:v>800</c:v>
                </c:pt>
              </c:numCache>
            </c:numRef>
          </c:xVal>
          <c:yVal>
            <c:numRef>
              <c:f>'Absorbance Spectrum 1_01'!$E$12:$E$72</c:f>
              <c:numCache>
                <c:formatCode>0.0000</c:formatCode>
                <c:ptCount val="61"/>
                <c:pt idx="0">
                  <c:v>3.2480000000000002</c:v>
                </c:pt>
                <c:pt idx="1">
                  <c:v>3.3285999999999998</c:v>
                </c:pt>
                <c:pt idx="2">
                  <c:v>3.4057999999999997</c:v>
                </c:pt>
                <c:pt idx="3">
                  <c:v>3.7496999999999998</c:v>
                </c:pt>
                <c:pt idx="4">
                  <c:v>3.6061000000000001</c:v>
                </c:pt>
                <c:pt idx="5">
                  <c:v>3.6701999999999999</c:v>
                </c:pt>
                <c:pt idx="6">
                  <c:v>3.6153</c:v>
                </c:pt>
                <c:pt idx="7">
                  <c:v>3.4746999999999977</c:v>
                </c:pt>
                <c:pt idx="8">
                  <c:v>3.0627</c:v>
                </c:pt>
                <c:pt idx="9">
                  <c:v>1.5086999999999962</c:v>
                </c:pt>
                <c:pt idx="10">
                  <c:v>0.59870000000000057</c:v>
                </c:pt>
                <c:pt idx="11">
                  <c:v>0.43090000000000106</c:v>
                </c:pt>
                <c:pt idx="12">
                  <c:v>0.34000000000000041</c:v>
                </c:pt>
                <c:pt idx="13">
                  <c:v>0.28560000000000002</c:v>
                </c:pt>
                <c:pt idx="14">
                  <c:v>0.25119999999999998</c:v>
                </c:pt>
                <c:pt idx="15">
                  <c:v>0.28630000000000094</c:v>
                </c:pt>
                <c:pt idx="16">
                  <c:v>0.35580000000000106</c:v>
                </c:pt>
                <c:pt idx="17">
                  <c:v>0.45550000000000002</c:v>
                </c:pt>
                <c:pt idx="18">
                  <c:v>0.59900000000000053</c:v>
                </c:pt>
                <c:pt idx="19">
                  <c:v>0.73650000000000004</c:v>
                </c:pt>
                <c:pt idx="20">
                  <c:v>0.90590000000000004</c:v>
                </c:pt>
                <c:pt idx="21">
                  <c:v>0.99409999999999998</c:v>
                </c:pt>
                <c:pt idx="22">
                  <c:v>1.0266999999999962</c:v>
                </c:pt>
                <c:pt idx="23">
                  <c:v>0.92580000000000062</c:v>
                </c:pt>
                <c:pt idx="24">
                  <c:v>0.74380000000000213</c:v>
                </c:pt>
                <c:pt idx="25">
                  <c:v>0.48810000000000031</c:v>
                </c:pt>
                <c:pt idx="26">
                  <c:v>0.30030000000000107</c:v>
                </c:pt>
                <c:pt idx="27">
                  <c:v>0.16990000000000058</c:v>
                </c:pt>
                <c:pt idx="28">
                  <c:v>0.10879999999999999</c:v>
                </c:pt>
                <c:pt idx="29">
                  <c:v>8.580000000000014E-2</c:v>
                </c:pt>
                <c:pt idx="30">
                  <c:v>7.7400000000000108E-2</c:v>
                </c:pt>
                <c:pt idx="31">
                  <c:v>7.430000000000031E-2</c:v>
                </c:pt>
                <c:pt idx="32">
                  <c:v>7.2700000000000264E-2</c:v>
                </c:pt>
                <c:pt idx="33">
                  <c:v>7.2600000000000081E-2</c:v>
                </c:pt>
                <c:pt idx="34">
                  <c:v>7.1700000000000083E-2</c:v>
                </c:pt>
                <c:pt idx="35">
                  <c:v>7.1300000000000072E-2</c:v>
                </c:pt>
                <c:pt idx="36">
                  <c:v>6.9800000000000181E-2</c:v>
                </c:pt>
                <c:pt idx="37">
                  <c:v>6.9700000000000206E-2</c:v>
                </c:pt>
                <c:pt idx="38">
                  <c:v>6.9500000000000103E-2</c:v>
                </c:pt>
                <c:pt idx="39">
                  <c:v>6.9500000000000103E-2</c:v>
                </c:pt>
                <c:pt idx="40">
                  <c:v>6.8700000000000067E-2</c:v>
                </c:pt>
                <c:pt idx="41">
                  <c:v>6.9400000000000198E-2</c:v>
                </c:pt>
                <c:pt idx="42">
                  <c:v>6.8300000000000097E-2</c:v>
                </c:pt>
                <c:pt idx="43">
                  <c:v>6.7600000000000063E-2</c:v>
                </c:pt>
                <c:pt idx="44">
                  <c:v>6.8099999999999994E-2</c:v>
                </c:pt>
                <c:pt idx="45">
                  <c:v>6.7400000000000099E-2</c:v>
                </c:pt>
                <c:pt idx="46">
                  <c:v>6.710000000000009E-2</c:v>
                </c:pt>
                <c:pt idx="47">
                  <c:v>6.6700000000000023E-2</c:v>
                </c:pt>
                <c:pt idx="48">
                  <c:v>6.6900000000000001E-2</c:v>
                </c:pt>
                <c:pt idx="49">
                  <c:v>6.7600000000000063E-2</c:v>
                </c:pt>
                <c:pt idx="50">
                  <c:v>6.6900000000000001E-2</c:v>
                </c:pt>
                <c:pt idx="51">
                  <c:v>6.7400000000000099E-2</c:v>
                </c:pt>
                <c:pt idx="52">
                  <c:v>6.8700000000000067E-2</c:v>
                </c:pt>
                <c:pt idx="53">
                  <c:v>7.0400000000000088E-2</c:v>
                </c:pt>
                <c:pt idx="54">
                  <c:v>7.2300000000000197E-2</c:v>
                </c:pt>
                <c:pt idx="55">
                  <c:v>7.4100000000000096E-2</c:v>
                </c:pt>
                <c:pt idx="56">
                  <c:v>7.3500000000000024E-2</c:v>
                </c:pt>
                <c:pt idx="57">
                  <c:v>7.290000000000009E-2</c:v>
                </c:pt>
                <c:pt idx="58">
                  <c:v>7.0900000000000032E-2</c:v>
                </c:pt>
                <c:pt idx="59">
                  <c:v>7.1600000000000011E-2</c:v>
                </c:pt>
                <c:pt idx="60">
                  <c:v>6.8700000000000067E-2</c:v>
                </c:pt>
              </c:numCache>
            </c:numRef>
          </c:yVal>
          <c:smooth val="1"/>
          <c:extLst>
            <c:ext xmlns:c16="http://schemas.microsoft.com/office/drawing/2014/chart" uri="{C3380CC4-5D6E-409C-BE32-E72D297353CC}">
              <c16:uniqueId val="{00000003-A7C1-494A-A64F-60191CBDEE54}"/>
            </c:ext>
          </c:extLst>
        </c:ser>
        <c:ser>
          <c:idx val="4"/>
          <c:order val="4"/>
          <c:tx>
            <c:strRef>
              <c:f>'Absorbance Spectrum 1_01'!$F$11</c:f>
              <c:strCache>
                <c:ptCount val="1"/>
                <c:pt idx="0">
                  <c:v> 90 min</c:v>
                </c:pt>
              </c:strCache>
            </c:strRef>
          </c:tx>
          <c:marker>
            <c:symbol val="none"/>
          </c:marker>
          <c:xVal>
            <c:numRef>
              <c:f>'Absorbance Spectrum 1_01'!$A$12:$A$72</c:f>
              <c:numCache>
                <c:formatCode>General</c:formatCode>
                <c:ptCount val="61"/>
                <c:pt idx="0">
                  <c:v>200</c:v>
                </c:pt>
                <c:pt idx="1">
                  <c:v>210</c:v>
                </c:pt>
                <c:pt idx="2">
                  <c:v>220</c:v>
                </c:pt>
                <c:pt idx="3">
                  <c:v>230</c:v>
                </c:pt>
                <c:pt idx="4">
                  <c:v>240</c:v>
                </c:pt>
                <c:pt idx="5">
                  <c:v>250</c:v>
                </c:pt>
                <c:pt idx="6">
                  <c:v>260</c:v>
                </c:pt>
                <c:pt idx="7">
                  <c:v>270</c:v>
                </c:pt>
                <c:pt idx="8">
                  <c:v>280</c:v>
                </c:pt>
                <c:pt idx="9">
                  <c:v>290</c:v>
                </c:pt>
                <c:pt idx="10">
                  <c:v>300</c:v>
                </c:pt>
                <c:pt idx="11">
                  <c:v>310</c:v>
                </c:pt>
                <c:pt idx="12">
                  <c:v>320</c:v>
                </c:pt>
                <c:pt idx="13">
                  <c:v>330</c:v>
                </c:pt>
                <c:pt idx="14">
                  <c:v>340</c:v>
                </c:pt>
                <c:pt idx="15">
                  <c:v>350</c:v>
                </c:pt>
                <c:pt idx="16">
                  <c:v>360</c:v>
                </c:pt>
                <c:pt idx="17">
                  <c:v>370</c:v>
                </c:pt>
                <c:pt idx="18">
                  <c:v>380</c:v>
                </c:pt>
                <c:pt idx="19">
                  <c:v>390</c:v>
                </c:pt>
                <c:pt idx="20">
                  <c:v>400</c:v>
                </c:pt>
                <c:pt idx="21">
                  <c:v>410</c:v>
                </c:pt>
                <c:pt idx="22">
                  <c:v>420</c:v>
                </c:pt>
                <c:pt idx="23">
                  <c:v>430</c:v>
                </c:pt>
                <c:pt idx="24">
                  <c:v>440</c:v>
                </c:pt>
                <c:pt idx="25">
                  <c:v>450</c:v>
                </c:pt>
                <c:pt idx="26">
                  <c:v>460</c:v>
                </c:pt>
                <c:pt idx="27">
                  <c:v>470</c:v>
                </c:pt>
                <c:pt idx="28">
                  <c:v>480</c:v>
                </c:pt>
                <c:pt idx="29">
                  <c:v>490</c:v>
                </c:pt>
                <c:pt idx="30">
                  <c:v>500</c:v>
                </c:pt>
                <c:pt idx="31">
                  <c:v>510</c:v>
                </c:pt>
                <c:pt idx="32">
                  <c:v>520</c:v>
                </c:pt>
                <c:pt idx="33">
                  <c:v>530</c:v>
                </c:pt>
                <c:pt idx="34">
                  <c:v>540</c:v>
                </c:pt>
                <c:pt idx="35">
                  <c:v>550</c:v>
                </c:pt>
                <c:pt idx="36">
                  <c:v>560</c:v>
                </c:pt>
                <c:pt idx="37">
                  <c:v>570</c:v>
                </c:pt>
                <c:pt idx="38">
                  <c:v>580</c:v>
                </c:pt>
                <c:pt idx="39">
                  <c:v>590</c:v>
                </c:pt>
                <c:pt idx="40">
                  <c:v>600</c:v>
                </c:pt>
                <c:pt idx="41">
                  <c:v>610</c:v>
                </c:pt>
                <c:pt idx="42">
                  <c:v>620</c:v>
                </c:pt>
                <c:pt idx="43">
                  <c:v>630</c:v>
                </c:pt>
                <c:pt idx="44">
                  <c:v>640</c:v>
                </c:pt>
                <c:pt idx="45">
                  <c:v>650</c:v>
                </c:pt>
                <c:pt idx="46">
                  <c:v>660</c:v>
                </c:pt>
                <c:pt idx="47">
                  <c:v>670</c:v>
                </c:pt>
                <c:pt idx="48">
                  <c:v>680</c:v>
                </c:pt>
                <c:pt idx="49">
                  <c:v>690</c:v>
                </c:pt>
                <c:pt idx="50">
                  <c:v>700</c:v>
                </c:pt>
                <c:pt idx="51">
                  <c:v>710</c:v>
                </c:pt>
                <c:pt idx="52">
                  <c:v>720</c:v>
                </c:pt>
                <c:pt idx="53">
                  <c:v>730</c:v>
                </c:pt>
                <c:pt idx="54">
                  <c:v>740</c:v>
                </c:pt>
                <c:pt idx="55">
                  <c:v>750</c:v>
                </c:pt>
                <c:pt idx="56">
                  <c:v>760</c:v>
                </c:pt>
                <c:pt idx="57">
                  <c:v>770</c:v>
                </c:pt>
                <c:pt idx="58">
                  <c:v>780</c:v>
                </c:pt>
                <c:pt idx="59">
                  <c:v>790</c:v>
                </c:pt>
                <c:pt idx="60">
                  <c:v>800</c:v>
                </c:pt>
              </c:numCache>
            </c:numRef>
          </c:xVal>
          <c:yVal>
            <c:numRef>
              <c:f>'Absorbance Spectrum 1_01'!$F$12:$F$72</c:f>
              <c:numCache>
                <c:formatCode>0.0000</c:formatCode>
                <c:ptCount val="61"/>
                <c:pt idx="0">
                  <c:v>3.1903000000000001</c:v>
                </c:pt>
                <c:pt idx="1">
                  <c:v>3.3611</c:v>
                </c:pt>
                <c:pt idx="2">
                  <c:v>3.3973</c:v>
                </c:pt>
                <c:pt idx="3">
                  <c:v>3.748100000000008</c:v>
                </c:pt>
                <c:pt idx="4">
                  <c:v>3.6440000000000001</c:v>
                </c:pt>
                <c:pt idx="5">
                  <c:v>3.6674000000000002</c:v>
                </c:pt>
                <c:pt idx="6">
                  <c:v>3.5943000000000001</c:v>
                </c:pt>
                <c:pt idx="7">
                  <c:v>3.4520999999999926</c:v>
                </c:pt>
                <c:pt idx="8">
                  <c:v>3.0602999999999998</c:v>
                </c:pt>
                <c:pt idx="9">
                  <c:v>1.5171999999999957</c:v>
                </c:pt>
                <c:pt idx="10">
                  <c:v>0.60140000000000005</c:v>
                </c:pt>
                <c:pt idx="11">
                  <c:v>0.43840000000000107</c:v>
                </c:pt>
                <c:pt idx="12">
                  <c:v>0.34650000000000064</c:v>
                </c:pt>
                <c:pt idx="13">
                  <c:v>0.29430000000000106</c:v>
                </c:pt>
                <c:pt idx="14">
                  <c:v>0.26050000000000001</c:v>
                </c:pt>
                <c:pt idx="15">
                  <c:v>0.29590000000000038</c:v>
                </c:pt>
                <c:pt idx="16">
                  <c:v>0.36630000000000118</c:v>
                </c:pt>
                <c:pt idx="17">
                  <c:v>0.4647</c:v>
                </c:pt>
                <c:pt idx="18">
                  <c:v>0.60810000000000064</c:v>
                </c:pt>
                <c:pt idx="19">
                  <c:v>0.74200000000000188</c:v>
                </c:pt>
                <c:pt idx="20">
                  <c:v>0.90590000000000004</c:v>
                </c:pt>
                <c:pt idx="21">
                  <c:v>0.9879</c:v>
                </c:pt>
                <c:pt idx="22">
                  <c:v>1.0134999999999954</c:v>
                </c:pt>
                <c:pt idx="23">
                  <c:v>0.90790000000000004</c:v>
                </c:pt>
                <c:pt idx="24">
                  <c:v>0.72450000000000003</c:v>
                </c:pt>
                <c:pt idx="25">
                  <c:v>0.47260000000000002</c:v>
                </c:pt>
                <c:pt idx="26">
                  <c:v>0.28930000000000095</c:v>
                </c:pt>
                <c:pt idx="27">
                  <c:v>0.16420000000000023</c:v>
                </c:pt>
                <c:pt idx="28">
                  <c:v>0.10510000000000012</c:v>
                </c:pt>
                <c:pt idx="29">
                  <c:v>8.4100000000000105E-2</c:v>
                </c:pt>
                <c:pt idx="30">
                  <c:v>7.5700000000000114E-2</c:v>
                </c:pt>
                <c:pt idx="31">
                  <c:v>7.4000000000000066E-2</c:v>
                </c:pt>
                <c:pt idx="32">
                  <c:v>7.2200000000000014E-2</c:v>
                </c:pt>
                <c:pt idx="33">
                  <c:v>7.1199999999999999E-2</c:v>
                </c:pt>
                <c:pt idx="34">
                  <c:v>7.0700000000000068E-2</c:v>
                </c:pt>
                <c:pt idx="35">
                  <c:v>7.0400000000000088E-2</c:v>
                </c:pt>
                <c:pt idx="36">
                  <c:v>7.0200000000000012E-2</c:v>
                </c:pt>
                <c:pt idx="37">
                  <c:v>6.9600000000000092E-2</c:v>
                </c:pt>
                <c:pt idx="38">
                  <c:v>6.8400000000000072E-2</c:v>
                </c:pt>
                <c:pt idx="39">
                  <c:v>6.8900000000000031E-2</c:v>
                </c:pt>
                <c:pt idx="40">
                  <c:v>6.9000000000000131E-2</c:v>
                </c:pt>
                <c:pt idx="41">
                  <c:v>6.8900000000000031E-2</c:v>
                </c:pt>
                <c:pt idx="42">
                  <c:v>6.7800000000000096E-2</c:v>
                </c:pt>
                <c:pt idx="43">
                  <c:v>6.710000000000009E-2</c:v>
                </c:pt>
                <c:pt idx="44">
                  <c:v>6.6299999999999998E-2</c:v>
                </c:pt>
                <c:pt idx="45">
                  <c:v>6.7700000000000107E-2</c:v>
                </c:pt>
                <c:pt idx="46">
                  <c:v>6.6500000000000004E-2</c:v>
                </c:pt>
                <c:pt idx="47">
                  <c:v>6.5500000000000072E-2</c:v>
                </c:pt>
                <c:pt idx="48">
                  <c:v>6.6299999999999998E-2</c:v>
                </c:pt>
                <c:pt idx="49">
                  <c:v>6.6500000000000004E-2</c:v>
                </c:pt>
                <c:pt idx="50">
                  <c:v>6.5199999999999994E-2</c:v>
                </c:pt>
                <c:pt idx="51">
                  <c:v>6.7800000000000096E-2</c:v>
                </c:pt>
                <c:pt idx="52">
                  <c:v>6.7700000000000107E-2</c:v>
                </c:pt>
                <c:pt idx="53">
                  <c:v>7.0300000000000182E-2</c:v>
                </c:pt>
                <c:pt idx="54">
                  <c:v>7.2000000000000064E-2</c:v>
                </c:pt>
                <c:pt idx="55">
                  <c:v>7.1900000000000033E-2</c:v>
                </c:pt>
                <c:pt idx="56">
                  <c:v>7.110000000000001E-2</c:v>
                </c:pt>
                <c:pt idx="57">
                  <c:v>7.1900000000000033E-2</c:v>
                </c:pt>
                <c:pt idx="58">
                  <c:v>6.9800000000000181E-2</c:v>
                </c:pt>
                <c:pt idx="59">
                  <c:v>7.1000000000000021E-2</c:v>
                </c:pt>
                <c:pt idx="60">
                  <c:v>6.8700000000000067E-2</c:v>
                </c:pt>
              </c:numCache>
            </c:numRef>
          </c:yVal>
          <c:smooth val="1"/>
          <c:extLst>
            <c:ext xmlns:c16="http://schemas.microsoft.com/office/drawing/2014/chart" uri="{C3380CC4-5D6E-409C-BE32-E72D297353CC}">
              <c16:uniqueId val="{00000004-A7C1-494A-A64F-60191CBDEE54}"/>
            </c:ext>
          </c:extLst>
        </c:ser>
        <c:dLbls>
          <c:showLegendKey val="0"/>
          <c:showVal val="0"/>
          <c:showCatName val="0"/>
          <c:showSerName val="0"/>
          <c:showPercent val="0"/>
          <c:showBubbleSize val="0"/>
        </c:dLbls>
        <c:axId val="112968448"/>
        <c:axId val="112969984"/>
      </c:scatterChart>
      <c:valAx>
        <c:axId val="112968448"/>
        <c:scaling>
          <c:orientation val="minMax"/>
          <c:max val="700"/>
          <c:min val="300"/>
        </c:scaling>
        <c:delete val="0"/>
        <c:axPos val="b"/>
        <c:numFmt formatCode="General" sourceLinked="1"/>
        <c:majorTickMark val="out"/>
        <c:minorTickMark val="none"/>
        <c:tickLblPos val="nextTo"/>
        <c:spPr>
          <a:ln w="9525">
            <a:solidFill>
              <a:schemeClr val="bg1">
                <a:lumMod val="50000"/>
              </a:schemeClr>
            </a:solidFill>
          </a:ln>
        </c:spPr>
        <c:txPr>
          <a:bodyPr/>
          <a:lstStyle/>
          <a:p>
            <a:pPr>
              <a:defRPr b="1"/>
            </a:pPr>
            <a:endParaRPr lang="en-US"/>
          </a:p>
        </c:txPr>
        <c:crossAx val="112969984"/>
        <c:crosses val="autoZero"/>
        <c:crossBetween val="midCat"/>
        <c:majorUnit val="100"/>
      </c:valAx>
      <c:valAx>
        <c:axId val="112969984"/>
        <c:scaling>
          <c:orientation val="minMax"/>
          <c:max val="1.2"/>
        </c:scaling>
        <c:delete val="0"/>
        <c:axPos val="l"/>
        <c:numFmt formatCode="0.0" sourceLinked="0"/>
        <c:majorTickMark val="out"/>
        <c:minorTickMark val="none"/>
        <c:tickLblPos val="nextTo"/>
        <c:spPr>
          <a:ln w="9525">
            <a:solidFill>
              <a:schemeClr val="bg1">
                <a:lumMod val="50000"/>
              </a:schemeClr>
            </a:solidFill>
          </a:ln>
        </c:spPr>
        <c:txPr>
          <a:bodyPr/>
          <a:lstStyle/>
          <a:p>
            <a:pPr>
              <a:defRPr b="1"/>
            </a:pPr>
            <a:endParaRPr lang="en-US"/>
          </a:p>
        </c:txPr>
        <c:crossAx val="112968448"/>
        <c:crosses val="autoZero"/>
        <c:crossBetween val="midCat"/>
        <c:majorUnit val="0.4"/>
      </c:valAx>
    </c:plotArea>
    <c:legend>
      <c:legendPos val="r"/>
      <c:layout>
        <c:manualLayout>
          <c:xMode val="edge"/>
          <c:yMode val="edge"/>
          <c:x val="0.83195685511221207"/>
          <c:y val="0.44224071991001157"/>
          <c:w val="0.12497198383909865"/>
          <c:h val="0.28694694413198352"/>
        </c:manualLayout>
      </c:layout>
      <c:overlay val="0"/>
      <c:txPr>
        <a:bodyPr/>
        <a:lstStyle/>
        <a:p>
          <a:pPr>
            <a:defRPr sz="1200" b="1">
              <a:solidFill>
                <a:schemeClr val="tx1"/>
              </a:solidFill>
            </a:defRPr>
          </a:pPr>
          <a:endParaRPr lang="en-US"/>
        </a:p>
      </c:txPr>
    </c:legend>
    <c:plotVisOnly val="1"/>
    <c:dispBlanksAs val="gap"/>
    <c:showDLblsOverMax val="0"/>
  </c:chart>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3514129483814524"/>
          <c:y val="5.1400554097404488E-2"/>
          <c:w val="0.83875813365055985"/>
          <c:h val="0.8326195683872849"/>
        </c:manualLayout>
      </c:layout>
      <c:scatterChart>
        <c:scatterStyle val="smoothMarker"/>
        <c:varyColors val="0"/>
        <c:ser>
          <c:idx val="1"/>
          <c:order val="0"/>
          <c:tx>
            <c:strRef>
              <c:f>'Fluorescence Spectrum 1_01'!$B$11</c:f>
              <c:strCache>
                <c:ptCount val="1"/>
                <c:pt idx="0">
                  <c:v> HSA </c:v>
                </c:pt>
              </c:strCache>
            </c:strRef>
          </c:tx>
          <c:marker>
            <c:symbol val="none"/>
          </c:marker>
          <c:xVal>
            <c:numRef>
              <c:f>'Fluorescence Spectrum 1_01'!$A$12:$A$166</c:f>
              <c:numCache>
                <c:formatCode>General</c:formatCode>
                <c:ptCount val="155"/>
                <c:pt idx="0">
                  <c:v>296</c:v>
                </c:pt>
                <c:pt idx="1">
                  <c:v>297</c:v>
                </c:pt>
                <c:pt idx="2">
                  <c:v>298</c:v>
                </c:pt>
                <c:pt idx="3">
                  <c:v>299</c:v>
                </c:pt>
                <c:pt idx="4">
                  <c:v>300</c:v>
                </c:pt>
                <c:pt idx="5">
                  <c:v>301</c:v>
                </c:pt>
                <c:pt idx="6">
                  <c:v>302</c:v>
                </c:pt>
                <c:pt idx="7">
                  <c:v>303</c:v>
                </c:pt>
                <c:pt idx="8">
                  <c:v>304</c:v>
                </c:pt>
                <c:pt idx="9">
                  <c:v>305</c:v>
                </c:pt>
                <c:pt idx="10">
                  <c:v>306</c:v>
                </c:pt>
                <c:pt idx="11">
                  <c:v>307</c:v>
                </c:pt>
                <c:pt idx="12">
                  <c:v>308</c:v>
                </c:pt>
                <c:pt idx="13">
                  <c:v>309</c:v>
                </c:pt>
                <c:pt idx="14">
                  <c:v>310</c:v>
                </c:pt>
                <c:pt idx="15">
                  <c:v>311</c:v>
                </c:pt>
                <c:pt idx="16">
                  <c:v>312</c:v>
                </c:pt>
                <c:pt idx="17">
                  <c:v>313</c:v>
                </c:pt>
                <c:pt idx="18">
                  <c:v>314</c:v>
                </c:pt>
                <c:pt idx="19">
                  <c:v>315</c:v>
                </c:pt>
                <c:pt idx="20">
                  <c:v>316</c:v>
                </c:pt>
                <c:pt idx="21">
                  <c:v>317</c:v>
                </c:pt>
                <c:pt idx="22">
                  <c:v>318</c:v>
                </c:pt>
                <c:pt idx="23">
                  <c:v>319</c:v>
                </c:pt>
                <c:pt idx="24">
                  <c:v>320</c:v>
                </c:pt>
                <c:pt idx="25">
                  <c:v>321</c:v>
                </c:pt>
                <c:pt idx="26">
                  <c:v>322</c:v>
                </c:pt>
                <c:pt idx="27">
                  <c:v>323</c:v>
                </c:pt>
                <c:pt idx="28">
                  <c:v>324</c:v>
                </c:pt>
                <c:pt idx="29">
                  <c:v>325</c:v>
                </c:pt>
                <c:pt idx="30">
                  <c:v>326</c:v>
                </c:pt>
                <c:pt idx="31">
                  <c:v>327</c:v>
                </c:pt>
                <c:pt idx="32">
                  <c:v>328</c:v>
                </c:pt>
                <c:pt idx="33">
                  <c:v>329</c:v>
                </c:pt>
                <c:pt idx="34">
                  <c:v>330</c:v>
                </c:pt>
                <c:pt idx="35">
                  <c:v>331</c:v>
                </c:pt>
                <c:pt idx="36">
                  <c:v>332</c:v>
                </c:pt>
                <c:pt idx="37">
                  <c:v>333</c:v>
                </c:pt>
                <c:pt idx="38">
                  <c:v>334</c:v>
                </c:pt>
                <c:pt idx="39">
                  <c:v>335</c:v>
                </c:pt>
                <c:pt idx="40">
                  <c:v>336</c:v>
                </c:pt>
                <c:pt idx="41">
                  <c:v>337</c:v>
                </c:pt>
                <c:pt idx="42">
                  <c:v>338</c:v>
                </c:pt>
                <c:pt idx="43">
                  <c:v>339</c:v>
                </c:pt>
                <c:pt idx="44">
                  <c:v>340</c:v>
                </c:pt>
                <c:pt idx="45">
                  <c:v>341</c:v>
                </c:pt>
                <c:pt idx="46">
                  <c:v>342</c:v>
                </c:pt>
                <c:pt idx="47">
                  <c:v>343</c:v>
                </c:pt>
                <c:pt idx="48">
                  <c:v>344</c:v>
                </c:pt>
                <c:pt idx="49">
                  <c:v>345</c:v>
                </c:pt>
                <c:pt idx="50">
                  <c:v>346</c:v>
                </c:pt>
                <c:pt idx="51">
                  <c:v>347</c:v>
                </c:pt>
                <c:pt idx="52">
                  <c:v>348</c:v>
                </c:pt>
                <c:pt idx="53">
                  <c:v>349</c:v>
                </c:pt>
                <c:pt idx="54">
                  <c:v>350</c:v>
                </c:pt>
                <c:pt idx="55">
                  <c:v>351</c:v>
                </c:pt>
                <c:pt idx="56">
                  <c:v>352</c:v>
                </c:pt>
                <c:pt idx="57">
                  <c:v>353</c:v>
                </c:pt>
                <c:pt idx="58">
                  <c:v>354</c:v>
                </c:pt>
                <c:pt idx="59">
                  <c:v>355</c:v>
                </c:pt>
                <c:pt idx="60">
                  <c:v>356</c:v>
                </c:pt>
                <c:pt idx="61">
                  <c:v>357</c:v>
                </c:pt>
                <c:pt idx="62">
                  <c:v>358</c:v>
                </c:pt>
                <c:pt idx="63">
                  <c:v>359</c:v>
                </c:pt>
                <c:pt idx="64">
                  <c:v>360</c:v>
                </c:pt>
                <c:pt idx="65">
                  <c:v>361</c:v>
                </c:pt>
                <c:pt idx="66">
                  <c:v>362</c:v>
                </c:pt>
                <c:pt idx="67">
                  <c:v>363</c:v>
                </c:pt>
                <c:pt idx="68">
                  <c:v>364</c:v>
                </c:pt>
                <c:pt idx="69">
                  <c:v>365</c:v>
                </c:pt>
                <c:pt idx="70">
                  <c:v>366</c:v>
                </c:pt>
                <c:pt idx="71">
                  <c:v>367</c:v>
                </c:pt>
                <c:pt idx="72">
                  <c:v>368</c:v>
                </c:pt>
                <c:pt idx="73">
                  <c:v>369</c:v>
                </c:pt>
                <c:pt idx="74">
                  <c:v>370</c:v>
                </c:pt>
                <c:pt idx="75">
                  <c:v>371</c:v>
                </c:pt>
                <c:pt idx="76">
                  <c:v>372</c:v>
                </c:pt>
                <c:pt idx="77">
                  <c:v>373</c:v>
                </c:pt>
                <c:pt idx="78">
                  <c:v>374</c:v>
                </c:pt>
                <c:pt idx="79">
                  <c:v>375</c:v>
                </c:pt>
                <c:pt idx="80">
                  <c:v>376</c:v>
                </c:pt>
                <c:pt idx="81">
                  <c:v>377</c:v>
                </c:pt>
                <c:pt idx="82">
                  <c:v>378</c:v>
                </c:pt>
                <c:pt idx="83">
                  <c:v>379</c:v>
                </c:pt>
                <c:pt idx="84">
                  <c:v>380</c:v>
                </c:pt>
                <c:pt idx="85">
                  <c:v>381</c:v>
                </c:pt>
                <c:pt idx="86">
                  <c:v>382</c:v>
                </c:pt>
                <c:pt idx="87">
                  <c:v>383</c:v>
                </c:pt>
                <c:pt idx="88">
                  <c:v>384</c:v>
                </c:pt>
                <c:pt idx="89">
                  <c:v>385</c:v>
                </c:pt>
                <c:pt idx="90">
                  <c:v>386</c:v>
                </c:pt>
                <c:pt idx="91">
                  <c:v>387</c:v>
                </c:pt>
                <c:pt idx="92">
                  <c:v>388</c:v>
                </c:pt>
                <c:pt idx="93">
                  <c:v>389</c:v>
                </c:pt>
                <c:pt idx="94">
                  <c:v>390</c:v>
                </c:pt>
                <c:pt idx="95">
                  <c:v>391</c:v>
                </c:pt>
                <c:pt idx="96">
                  <c:v>392</c:v>
                </c:pt>
                <c:pt idx="97">
                  <c:v>393</c:v>
                </c:pt>
                <c:pt idx="98">
                  <c:v>394</c:v>
                </c:pt>
                <c:pt idx="99">
                  <c:v>395</c:v>
                </c:pt>
                <c:pt idx="100">
                  <c:v>396</c:v>
                </c:pt>
                <c:pt idx="101">
                  <c:v>397</c:v>
                </c:pt>
                <c:pt idx="102">
                  <c:v>398</c:v>
                </c:pt>
                <c:pt idx="103">
                  <c:v>399</c:v>
                </c:pt>
                <c:pt idx="104">
                  <c:v>400</c:v>
                </c:pt>
                <c:pt idx="105">
                  <c:v>401</c:v>
                </c:pt>
                <c:pt idx="106">
                  <c:v>402</c:v>
                </c:pt>
                <c:pt idx="107">
                  <c:v>403</c:v>
                </c:pt>
                <c:pt idx="108">
                  <c:v>404</c:v>
                </c:pt>
                <c:pt idx="109">
                  <c:v>405</c:v>
                </c:pt>
                <c:pt idx="110">
                  <c:v>406</c:v>
                </c:pt>
                <c:pt idx="111">
                  <c:v>407</c:v>
                </c:pt>
                <c:pt idx="112">
                  <c:v>408</c:v>
                </c:pt>
                <c:pt idx="113">
                  <c:v>409</c:v>
                </c:pt>
                <c:pt idx="114">
                  <c:v>410</c:v>
                </c:pt>
                <c:pt idx="115">
                  <c:v>411</c:v>
                </c:pt>
                <c:pt idx="116">
                  <c:v>412</c:v>
                </c:pt>
                <c:pt idx="117">
                  <c:v>413</c:v>
                </c:pt>
                <c:pt idx="118">
                  <c:v>414</c:v>
                </c:pt>
                <c:pt idx="119">
                  <c:v>415</c:v>
                </c:pt>
                <c:pt idx="120">
                  <c:v>416</c:v>
                </c:pt>
                <c:pt idx="121">
                  <c:v>417</c:v>
                </c:pt>
                <c:pt idx="122">
                  <c:v>418</c:v>
                </c:pt>
                <c:pt idx="123">
                  <c:v>419</c:v>
                </c:pt>
                <c:pt idx="124">
                  <c:v>420</c:v>
                </c:pt>
                <c:pt idx="125">
                  <c:v>421</c:v>
                </c:pt>
                <c:pt idx="126">
                  <c:v>422</c:v>
                </c:pt>
                <c:pt idx="127">
                  <c:v>423</c:v>
                </c:pt>
                <c:pt idx="128">
                  <c:v>424</c:v>
                </c:pt>
                <c:pt idx="129">
                  <c:v>425</c:v>
                </c:pt>
                <c:pt idx="130">
                  <c:v>426</c:v>
                </c:pt>
                <c:pt idx="131">
                  <c:v>427</c:v>
                </c:pt>
                <c:pt idx="132">
                  <c:v>428</c:v>
                </c:pt>
                <c:pt idx="133">
                  <c:v>429</c:v>
                </c:pt>
                <c:pt idx="134">
                  <c:v>430</c:v>
                </c:pt>
                <c:pt idx="135">
                  <c:v>431</c:v>
                </c:pt>
                <c:pt idx="136">
                  <c:v>432</c:v>
                </c:pt>
                <c:pt idx="137">
                  <c:v>433</c:v>
                </c:pt>
                <c:pt idx="138">
                  <c:v>434</c:v>
                </c:pt>
                <c:pt idx="139">
                  <c:v>435</c:v>
                </c:pt>
                <c:pt idx="140">
                  <c:v>436</c:v>
                </c:pt>
                <c:pt idx="141">
                  <c:v>437</c:v>
                </c:pt>
                <c:pt idx="142">
                  <c:v>438</c:v>
                </c:pt>
                <c:pt idx="143">
                  <c:v>439</c:v>
                </c:pt>
                <c:pt idx="144">
                  <c:v>440</c:v>
                </c:pt>
                <c:pt idx="145">
                  <c:v>441</c:v>
                </c:pt>
                <c:pt idx="146">
                  <c:v>442</c:v>
                </c:pt>
                <c:pt idx="147">
                  <c:v>443</c:v>
                </c:pt>
                <c:pt idx="148">
                  <c:v>444</c:v>
                </c:pt>
                <c:pt idx="149">
                  <c:v>445</c:v>
                </c:pt>
                <c:pt idx="150">
                  <c:v>446</c:v>
                </c:pt>
                <c:pt idx="151">
                  <c:v>447</c:v>
                </c:pt>
                <c:pt idx="152">
                  <c:v>448</c:v>
                </c:pt>
                <c:pt idx="153">
                  <c:v>449</c:v>
                </c:pt>
                <c:pt idx="154">
                  <c:v>450</c:v>
                </c:pt>
              </c:numCache>
            </c:numRef>
          </c:xVal>
          <c:yVal>
            <c:numRef>
              <c:f>'Fluorescence Spectrum 1_01'!$B$12:$B$166</c:f>
              <c:numCache>
                <c:formatCode>0.00</c:formatCode>
                <c:ptCount val="155"/>
                <c:pt idx="0">
                  <c:v>49.78</c:v>
                </c:pt>
                <c:pt idx="1">
                  <c:v>50.09</c:v>
                </c:pt>
                <c:pt idx="2">
                  <c:v>57.47</c:v>
                </c:pt>
                <c:pt idx="3">
                  <c:v>56.55</c:v>
                </c:pt>
                <c:pt idx="4">
                  <c:v>59.9</c:v>
                </c:pt>
                <c:pt idx="5">
                  <c:v>61.78</c:v>
                </c:pt>
                <c:pt idx="6">
                  <c:v>65.510000000000005</c:v>
                </c:pt>
                <c:pt idx="7">
                  <c:v>66.790000000000006</c:v>
                </c:pt>
                <c:pt idx="8">
                  <c:v>69.739999999999995</c:v>
                </c:pt>
                <c:pt idx="9">
                  <c:v>72.099999999999994</c:v>
                </c:pt>
                <c:pt idx="10">
                  <c:v>74.14</c:v>
                </c:pt>
                <c:pt idx="11">
                  <c:v>76.33</c:v>
                </c:pt>
                <c:pt idx="12">
                  <c:v>77.510000000000005</c:v>
                </c:pt>
                <c:pt idx="13">
                  <c:v>78.11</c:v>
                </c:pt>
                <c:pt idx="14">
                  <c:v>83.47</c:v>
                </c:pt>
                <c:pt idx="15">
                  <c:v>87.79</c:v>
                </c:pt>
                <c:pt idx="16">
                  <c:v>89.16</c:v>
                </c:pt>
                <c:pt idx="17">
                  <c:v>90.61</c:v>
                </c:pt>
                <c:pt idx="18">
                  <c:v>93.12</c:v>
                </c:pt>
                <c:pt idx="19">
                  <c:v>94.18</c:v>
                </c:pt>
                <c:pt idx="20">
                  <c:v>95.97</c:v>
                </c:pt>
                <c:pt idx="21">
                  <c:v>99.01</c:v>
                </c:pt>
                <c:pt idx="22" formatCode="0.0">
                  <c:v>103.7</c:v>
                </c:pt>
                <c:pt idx="23" formatCode="0.0">
                  <c:v>105.8</c:v>
                </c:pt>
                <c:pt idx="24" formatCode="0.0">
                  <c:v>111</c:v>
                </c:pt>
                <c:pt idx="25" formatCode="0.0">
                  <c:v>113.2</c:v>
                </c:pt>
                <c:pt idx="26" formatCode="0.0">
                  <c:v>114.9</c:v>
                </c:pt>
                <c:pt idx="27" formatCode="0.0">
                  <c:v>117.4</c:v>
                </c:pt>
                <c:pt idx="28" formatCode="0.0">
                  <c:v>120.7</c:v>
                </c:pt>
                <c:pt idx="29" formatCode="0.0">
                  <c:v>122.4</c:v>
                </c:pt>
                <c:pt idx="30" formatCode="0.0">
                  <c:v>124.6</c:v>
                </c:pt>
                <c:pt idx="31" formatCode="0.0">
                  <c:v>129.30000000000001</c:v>
                </c:pt>
                <c:pt idx="32" formatCode="0.0">
                  <c:v>132.19999999999999</c:v>
                </c:pt>
                <c:pt idx="33" formatCode="0.0">
                  <c:v>133.6</c:v>
                </c:pt>
                <c:pt idx="34" formatCode="0.0">
                  <c:v>135.19999999999999</c:v>
                </c:pt>
                <c:pt idx="35" formatCode="0.0">
                  <c:v>139.1</c:v>
                </c:pt>
                <c:pt idx="36" formatCode="0.0">
                  <c:v>140.5</c:v>
                </c:pt>
                <c:pt idx="37" formatCode="0.0">
                  <c:v>142.69999999999999</c:v>
                </c:pt>
                <c:pt idx="38" formatCode="0.0">
                  <c:v>145.30000000000001</c:v>
                </c:pt>
                <c:pt idx="39" formatCode="0.0">
                  <c:v>146.4</c:v>
                </c:pt>
                <c:pt idx="40" formatCode="0.0">
                  <c:v>150.19999999999999</c:v>
                </c:pt>
                <c:pt idx="41" formatCode="0.0">
                  <c:v>151.19999999999999</c:v>
                </c:pt>
                <c:pt idx="42" formatCode="0.0">
                  <c:v>154.80000000000001</c:v>
                </c:pt>
                <c:pt idx="43" formatCode="0.0">
                  <c:v>156.4</c:v>
                </c:pt>
                <c:pt idx="44" formatCode="0.0">
                  <c:v>156.69999999999999</c:v>
                </c:pt>
                <c:pt idx="45" formatCode="0.0">
                  <c:v>158.9</c:v>
                </c:pt>
                <c:pt idx="46" formatCode="0.0">
                  <c:v>161.9</c:v>
                </c:pt>
                <c:pt idx="47" formatCode="0.0">
                  <c:v>161.80000000000001</c:v>
                </c:pt>
                <c:pt idx="48" formatCode="0.0">
                  <c:v>163.9</c:v>
                </c:pt>
                <c:pt idx="49" formatCode="0.0">
                  <c:v>163.4</c:v>
                </c:pt>
                <c:pt idx="50" formatCode="0.0">
                  <c:v>163.69999999999999</c:v>
                </c:pt>
                <c:pt idx="51" formatCode="0.0">
                  <c:v>165.2</c:v>
                </c:pt>
                <c:pt idx="52" formatCode="0.0">
                  <c:v>165.4</c:v>
                </c:pt>
                <c:pt idx="53" formatCode="0.0">
                  <c:v>164.9</c:v>
                </c:pt>
                <c:pt idx="54" formatCode="0.0">
                  <c:v>165.1</c:v>
                </c:pt>
                <c:pt idx="55" formatCode="0.0">
                  <c:v>164.6</c:v>
                </c:pt>
                <c:pt idx="56" formatCode="0.0">
                  <c:v>165</c:v>
                </c:pt>
                <c:pt idx="57" formatCode="0.0">
                  <c:v>164.6</c:v>
                </c:pt>
                <c:pt idx="58" formatCode="0.0">
                  <c:v>162.30000000000001</c:v>
                </c:pt>
                <c:pt idx="59" formatCode="0.0">
                  <c:v>162.1</c:v>
                </c:pt>
                <c:pt idx="60" formatCode="0.0">
                  <c:v>161.19999999999999</c:v>
                </c:pt>
                <c:pt idx="61" formatCode="0.0">
                  <c:v>159.30000000000001</c:v>
                </c:pt>
                <c:pt idx="62" formatCode="0.0">
                  <c:v>158.9</c:v>
                </c:pt>
                <c:pt idx="63" formatCode="0.0">
                  <c:v>158.69999999999999</c:v>
                </c:pt>
                <c:pt idx="64" formatCode="0.0">
                  <c:v>156.19999999999999</c:v>
                </c:pt>
                <c:pt idx="65" formatCode="0.0">
                  <c:v>156.1</c:v>
                </c:pt>
                <c:pt idx="66" formatCode="0.0">
                  <c:v>153.69999999999999</c:v>
                </c:pt>
                <c:pt idx="67" formatCode="0.0">
                  <c:v>151.1</c:v>
                </c:pt>
                <c:pt idx="68" formatCode="0.0">
                  <c:v>148.19999999999999</c:v>
                </c:pt>
                <c:pt idx="69" formatCode="0.0">
                  <c:v>146.80000000000001</c:v>
                </c:pt>
                <c:pt idx="70" formatCode="0.0">
                  <c:v>143.5</c:v>
                </c:pt>
                <c:pt idx="71" formatCode="0.0">
                  <c:v>138.4</c:v>
                </c:pt>
                <c:pt idx="72" formatCode="0.0">
                  <c:v>135.9</c:v>
                </c:pt>
                <c:pt idx="73" formatCode="0.0">
                  <c:v>130.69999999999999</c:v>
                </c:pt>
                <c:pt idx="74" formatCode="0.0">
                  <c:v>127.3</c:v>
                </c:pt>
                <c:pt idx="75" formatCode="0.0">
                  <c:v>124.6</c:v>
                </c:pt>
                <c:pt idx="76" formatCode="0.0">
                  <c:v>122.3</c:v>
                </c:pt>
                <c:pt idx="77" formatCode="0.0">
                  <c:v>119.2</c:v>
                </c:pt>
                <c:pt idx="78" formatCode="0.0">
                  <c:v>116.8</c:v>
                </c:pt>
                <c:pt idx="79" formatCode="0.0">
                  <c:v>113.8</c:v>
                </c:pt>
                <c:pt idx="80" formatCode="0.0">
                  <c:v>111.3</c:v>
                </c:pt>
                <c:pt idx="81" formatCode="0.0">
                  <c:v>109.3</c:v>
                </c:pt>
                <c:pt idx="82" formatCode="0.0">
                  <c:v>106.8</c:v>
                </c:pt>
                <c:pt idx="83" formatCode="0.0">
                  <c:v>103.6</c:v>
                </c:pt>
                <c:pt idx="84" formatCode="0.0">
                  <c:v>102.2</c:v>
                </c:pt>
                <c:pt idx="85" formatCode="0.0">
                  <c:v>100.3</c:v>
                </c:pt>
                <c:pt idx="86">
                  <c:v>97.67</c:v>
                </c:pt>
                <c:pt idx="87">
                  <c:v>94.58</c:v>
                </c:pt>
                <c:pt idx="88">
                  <c:v>92.46</c:v>
                </c:pt>
                <c:pt idx="89">
                  <c:v>90.26</c:v>
                </c:pt>
                <c:pt idx="90">
                  <c:v>87.4</c:v>
                </c:pt>
                <c:pt idx="91">
                  <c:v>85.43</c:v>
                </c:pt>
                <c:pt idx="92">
                  <c:v>83.61</c:v>
                </c:pt>
                <c:pt idx="93">
                  <c:v>80.83</c:v>
                </c:pt>
                <c:pt idx="94">
                  <c:v>79.94</c:v>
                </c:pt>
                <c:pt idx="95">
                  <c:v>76.900000000000006</c:v>
                </c:pt>
                <c:pt idx="96">
                  <c:v>74.89</c:v>
                </c:pt>
                <c:pt idx="97">
                  <c:v>72.44</c:v>
                </c:pt>
                <c:pt idx="98">
                  <c:v>70.819999999999993</c:v>
                </c:pt>
                <c:pt idx="99">
                  <c:v>69.13</c:v>
                </c:pt>
                <c:pt idx="100">
                  <c:v>66.81</c:v>
                </c:pt>
                <c:pt idx="101">
                  <c:v>65.650000000000006</c:v>
                </c:pt>
                <c:pt idx="102">
                  <c:v>63.39</c:v>
                </c:pt>
                <c:pt idx="103">
                  <c:v>62.5</c:v>
                </c:pt>
                <c:pt idx="104">
                  <c:v>60.07</c:v>
                </c:pt>
                <c:pt idx="105">
                  <c:v>58.66</c:v>
                </c:pt>
                <c:pt idx="106">
                  <c:v>57.72</c:v>
                </c:pt>
                <c:pt idx="107">
                  <c:v>56.32</c:v>
                </c:pt>
                <c:pt idx="108">
                  <c:v>54.98</c:v>
                </c:pt>
                <c:pt idx="109">
                  <c:v>53.76</c:v>
                </c:pt>
                <c:pt idx="110">
                  <c:v>51.86</c:v>
                </c:pt>
                <c:pt idx="111">
                  <c:v>51.3</c:v>
                </c:pt>
                <c:pt idx="112">
                  <c:v>50.66</c:v>
                </c:pt>
                <c:pt idx="113">
                  <c:v>49.72</c:v>
                </c:pt>
                <c:pt idx="114">
                  <c:v>48.51</c:v>
                </c:pt>
                <c:pt idx="115">
                  <c:v>47.55</c:v>
                </c:pt>
                <c:pt idx="116">
                  <c:v>47.21</c:v>
                </c:pt>
                <c:pt idx="117">
                  <c:v>46.44</c:v>
                </c:pt>
                <c:pt idx="118">
                  <c:v>45.21</c:v>
                </c:pt>
                <c:pt idx="119">
                  <c:v>45.24</c:v>
                </c:pt>
                <c:pt idx="120">
                  <c:v>44.72</c:v>
                </c:pt>
                <c:pt idx="121">
                  <c:v>43.81</c:v>
                </c:pt>
                <c:pt idx="122">
                  <c:v>43.6</c:v>
                </c:pt>
                <c:pt idx="123">
                  <c:v>42.07</c:v>
                </c:pt>
                <c:pt idx="124">
                  <c:v>41.03</c:v>
                </c:pt>
                <c:pt idx="125">
                  <c:v>40.92</c:v>
                </c:pt>
                <c:pt idx="126">
                  <c:v>39.89</c:v>
                </c:pt>
                <c:pt idx="127">
                  <c:v>39.21</c:v>
                </c:pt>
                <c:pt idx="128">
                  <c:v>37.700000000000003</c:v>
                </c:pt>
                <c:pt idx="129">
                  <c:v>37.67</c:v>
                </c:pt>
                <c:pt idx="130">
                  <c:v>37.04</c:v>
                </c:pt>
                <c:pt idx="131">
                  <c:v>34.92</c:v>
                </c:pt>
                <c:pt idx="132">
                  <c:v>34.18</c:v>
                </c:pt>
                <c:pt idx="133">
                  <c:v>32.21</c:v>
                </c:pt>
                <c:pt idx="134">
                  <c:v>31.56</c:v>
                </c:pt>
                <c:pt idx="135">
                  <c:v>30.48</c:v>
                </c:pt>
                <c:pt idx="136">
                  <c:v>29.47</c:v>
                </c:pt>
                <c:pt idx="137">
                  <c:v>28.27</c:v>
                </c:pt>
                <c:pt idx="138">
                  <c:v>27.17</c:v>
                </c:pt>
                <c:pt idx="139">
                  <c:v>26.28</c:v>
                </c:pt>
                <c:pt idx="140">
                  <c:v>24.97</c:v>
                </c:pt>
                <c:pt idx="141">
                  <c:v>23.91</c:v>
                </c:pt>
                <c:pt idx="142">
                  <c:v>22.82</c:v>
                </c:pt>
                <c:pt idx="143">
                  <c:v>21.6</c:v>
                </c:pt>
                <c:pt idx="144">
                  <c:v>21.08</c:v>
                </c:pt>
                <c:pt idx="145">
                  <c:v>20.45</c:v>
                </c:pt>
                <c:pt idx="146">
                  <c:v>19.52</c:v>
                </c:pt>
                <c:pt idx="147">
                  <c:v>18.170000000000002</c:v>
                </c:pt>
                <c:pt idx="148">
                  <c:v>18.05</c:v>
                </c:pt>
                <c:pt idx="149">
                  <c:v>17.21</c:v>
                </c:pt>
                <c:pt idx="150">
                  <c:v>16.79</c:v>
                </c:pt>
                <c:pt idx="151">
                  <c:v>15.99</c:v>
                </c:pt>
                <c:pt idx="152">
                  <c:v>15.25</c:v>
                </c:pt>
                <c:pt idx="153">
                  <c:v>15.38</c:v>
                </c:pt>
                <c:pt idx="154">
                  <c:v>14.32</c:v>
                </c:pt>
              </c:numCache>
            </c:numRef>
          </c:yVal>
          <c:smooth val="1"/>
          <c:extLst>
            <c:ext xmlns:c16="http://schemas.microsoft.com/office/drawing/2014/chart" uri="{C3380CC4-5D6E-409C-BE32-E72D297353CC}">
              <c16:uniqueId val="{00000000-AB46-4DF0-806D-E56E5DAA3F31}"/>
            </c:ext>
          </c:extLst>
        </c:ser>
        <c:ser>
          <c:idx val="2"/>
          <c:order val="1"/>
          <c:tx>
            <c:strRef>
              <c:f>'Fluorescence Spectrum 1_01'!$C$11</c:f>
              <c:strCache>
                <c:ptCount val="1"/>
                <c:pt idx="0">
                  <c:v> NTZ:ATZ</c:v>
                </c:pt>
              </c:strCache>
            </c:strRef>
          </c:tx>
          <c:marker>
            <c:symbol val="none"/>
          </c:marker>
          <c:xVal>
            <c:numRef>
              <c:f>'Fluorescence Spectrum 1_01'!$A$12:$A$166</c:f>
              <c:numCache>
                <c:formatCode>General</c:formatCode>
                <c:ptCount val="155"/>
                <c:pt idx="0">
                  <c:v>296</c:v>
                </c:pt>
                <c:pt idx="1">
                  <c:v>297</c:v>
                </c:pt>
                <c:pt idx="2">
                  <c:v>298</c:v>
                </c:pt>
                <c:pt idx="3">
                  <c:v>299</c:v>
                </c:pt>
                <c:pt idx="4">
                  <c:v>300</c:v>
                </c:pt>
                <c:pt idx="5">
                  <c:v>301</c:v>
                </c:pt>
                <c:pt idx="6">
                  <c:v>302</c:v>
                </c:pt>
                <c:pt idx="7">
                  <c:v>303</c:v>
                </c:pt>
                <c:pt idx="8">
                  <c:v>304</c:v>
                </c:pt>
                <c:pt idx="9">
                  <c:v>305</c:v>
                </c:pt>
                <c:pt idx="10">
                  <c:v>306</c:v>
                </c:pt>
                <c:pt idx="11">
                  <c:v>307</c:v>
                </c:pt>
                <c:pt idx="12">
                  <c:v>308</c:v>
                </c:pt>
                <c:pt idx="13">
                  <c:v>309</c:v>
                </c:pt>
                <c:pt idx="14">
                  <c:v>310</c:v>
                </c:pt>
                <c:pt idx="15">
                  <c:v>311</c:v>
                </c:pt>
                <c:pt idx="16">
                  <c:v>312</c:v>
                </c:pt>
                <c:pt idx="17">
                  <c:v>313</c:v>
                </c:pt>
                <c:pt idx="18">
                  <c:v>314</c:v>
                </c:pt>
                <c:pt idx="19">
                  <c:v>315</c:v>
                </c:pt>
                <c:pt idx="20">
                  <c:v>316</c:v>
                </c:pt>
                <c:pt idx="21">
                  <c:v>317</c:v>
                </c:pt>
                <c:pt idx="22">
                  <c:v>318</c:v>
                </c:pt>
                <c:pt idx="23">
                  <c:v>319</c:v>
                </c:pt>
                <c:pt idx="24">
                  <c:v>320</c:v>
                </c:pt>
                <c:pt idx="25">
                  <c:v>321</c:v>
                </c:pt>
                <c:pt idx="26">
                  <c:v>322</c:v>
                </c:pt>
                <c:pt idx="27">
                  <c:v>323</c:v>
                </c:pt>
                <c:pt idx="28">
                  <c:v>324</c:v>
                </c:pt>
                <c:pt idx="29">
                  <c:v>325</c:v>
                </c:pt>
                <c:pt idx="30">
                  <c:v>326</c:v>
                </c:pt>
                <c:pt idx="31">
                  <c:v>327</c:v>
                </c:pt>
                <c:pt idx="32">
                  <c:v>328</c:v>
                </c:pt>
                <c:pt idx="33">
                  <c:v>329</c:v>
                </c:pt>
                <c:pt idx="34">
                  <c:v>330</c:v>
                </c:pt>
                <c:pt idx="35">
                  <c:v>331</c:v>
                </c:pt>
                <c:pt idx="36">
                  <c:v>332</c:v>
                </c:pt>
                <c:pt idx="37">
                  <c:v>333</c:v>
                </c:pt>
                <c:pt idx="38">
                  <c:v>334</c:v>
                </c:pt>
                <c:pt idx="39">
                  <c:v>335</c:v>
                </c:pt>
                <c:pt idx="40">
                  <c:v>336</c:v>
                </c:pt>
                <c:pt idx="41">
                  <c:v>337</c:v>
                </c:pt>
                <c:pt idx="42">
                  <c:v>338</c:v>
                </c:pt>
                <c:pt idx="43">
                  <c:v>339</c:v>
                </c:pt>
                <c:pt idx="44">
                  <c:v>340</c:v>
                </c:pt>
                <c:pt idx="45">
                  <c:v>341</c:v>
                </c:pt>
                <c:pt idx="46">
                  <c:v>342</c:v>
                </c:pt>
                <c:pt idx="47">
                  <c:v>343</c:v>
                </c:pt>
                <c:pt idx="48">
                  <c:v>344</c:v>
                </c:pt>
                <c:pt idx="49">
                  <c:v>345</c:v>
                </c:pt>
                <c:pt idx="50">
                  <c:v>346</c:v>
                </c:pt>
                <c:pt idx="51">
                  <c:v>347</c:v>
                </c:pt>
                <c:pt idx="52">
                  <c:v>348</c:v>
                </c:pt>
                <c:pt idx="53">
                  <c:v>349</c:v>
                </c:pt>
                <c:pt idx="54">
                  <c:v>350</c:v>
                </c:pt>
                <c:pt idx="55">
                  <c:v>351</c:v>
                </c:pt>
                <c:pt idx="56">
                  <c:v>352</c:v>
                </c:pt>
                <c:pt idx="57">
                  <c:v>353</c:v>
                </c:pt>
                <c:pt idx="58">
                  <c:v>354</c:v>
                </c:pt>
                <c:pt idx="59">
                  <c:v>355</c:v>
                </c:pt>
                <c:pt idx="60">
                  <c:v>356</c:v>
                </c:pt>
                <c:pt idx="61">
                  <c:v>357</c:v>
                </c:pt>
                <c:pt idx="62">
                  <c:v>358</c:v>
                </c:pt>
                <c:pt idx="63">
                  <c:v>359</c:v>
                </c:pt>
                <c:pt idx="64">
                  <c:v>360</c:v>
                </c:pt>
                <c:pt idx="65">
                  <c:v>361</c:v>
                </c:pt>
                <c:pt idx="66">
                  <c:v>362</c:v>
                </c:pt>
                <c:pt idx="67">
                  <c:v>363</c:v>
                </c:pt>
                <c:pt idx="68">
                  <c:v>364</c:v>
                </c:pt>
                <c:pt idx="69">
                  <c:v>365</c:v>
                </c:pt>
                <c:pt idx="70">
                  <c:v>366</c:v>
                </c:pt>
                <c:pt idx="71">
                  <c:v>367</c:v>
                </c:pt>
                <c:pt idx="72">
                  <c:v>368</c:v>
                </c:pt>
                <c:pt idx="73">
                  <c:v>369</c:v>
                </c:pt>
                <c:pt idx="74">
                  <c:v>370</c:v>
                </c:pt>
                <c:pt idx="75">
                  <c:v>371</c:v>
                </c:pt>
                <c:pt idx="76">
                  <c:v>372</c:v>
                </c:pt>
                <c:pt idx="77">
                  <c:v>373</c:v>
                </c:pt>
                <c:pt idx="78">
                  <c:v>374</c:v>
                </c:pt>
                <c:pt idx="79">
                  <c:v>375</c:v>
                </c:pt>
                <c:pt idx="80">
                  <c:v>376</c:v>
                </c:pt>
                <c:pt idx="81">
                  <c:v>377</c:v>
                </c:pt>
                <c:pt idx="82">
                  <c:v>378</c:v>
                </c:pt>
                <c:pt idx="83">
                  <c:v>379</c:v>
                </c:pt>
                <c:pt idx="84">
                  <c:v>380</c:v>
                </c:pt>
                <c:pt idx="85">
                  <c:v>381</c:v>
                </c:pt>
                <c:pt idx="86">
                  <c:v>382</c:v>
                </c:pt>
                <c:pt idx="87">
                  <c:v>383</c:v>
                </c:pt>
                <c:pt idx="88">
                  <c:v>384</c:v>
                </c:pt>
                <c:pt idx="89">
                  <c:v>385</c:v>
                </c:pt>
                <c:pt idx="90">
                  <c:v>386</c:v>
                </c:pt>
                <c:pt idx="91">
                  <c:v>387</c:v>
                </c:pt>
                <c:pt idx="92">
                  <c:v>388</c:v>
                </c:pt>
                <c:pt idx="93">
                  <c:v>389</c:v>
                </c:pt>
                <c:pt idx="94">
                  <c:v>390</c:v>
                </c:pt>
                <c:pt idx="95">
                  <c:v>391</c:v>
                </c:pt>
                <c:pt idx="96">
                  <c:v>392</c:v>
                </c:pt>
                <c:pt idx="97">
                  <c:v>393</c:v>
                </c:pt>
                <c:pt idx="98">
                  <c:v>394</c:v>
                </c:pt>
                <c:pt idx="99">
                  <c:v>395</c:v>
                </c:pt>
                <c:pt idx="100">
                  <c:v>396</c:v>
                </c:pt>
                <c:pt idx="101">
                  <c:v>397</c:v>
                </c:pt>
                <c:pt idx="102">
                  <c:v>398</c:v>
                </c:pt>
                <c:pt idx="103">
                  <c:v>399</c:v>
                </c:pt>
                <c:pt idx="104">
                  <c:v>400</c:v>
                </c:pt>
                <c:pt idx="105">
                  <c:v>401</c:v>
                </c:pt>
                <c:pt idx="106">
                  <c:v>402</c:v>
                </c:pt>
                <c:pt idx="107">
                  <c:v>403</c:v>
                </c:pt>
                <c:pt idx="108">
                  <c:v>404</c:v>
                </c:pt>
                <c:pt idx="109">
                  <c:v>405</c:v>
                </c:pt>
                <c:pt idx="110">
                  <c:v>406</c:v>
                </c:pt>
                <c:pt idx="111">
                  <c:v>407</c:v>
                </c:pt>
                <c:pt idx="112">
                  <c:v>408</c:v>
                </c:pt>
                <c:pt idx="113">
                  <c:v>409</c:v>
                </c:pt>
                <c:pt idx="114">
                  <c:v>410</c:v>
                </c:pt>
                <c:pt idx="115">
                  <c:v>411</c:v>
                </c:pt>
                <c:pt idx="116">
                  <c:v>412</c:v>
                </c:pt>
                <c:pt idx="117">
                  <c:v>413</c:v>
                </c:pt>
                <c:pt idx="118">
                  <c:v>414</c:v>
                </c:pt>
                <c:pt idx="119">
                  <c:v>415</c:v>
                </c:pt>
                <c:pt idx="120">
                  <c:v>416</c:v>
                </c:pt>
                <c:pt idx="121">
                  <c:v>417</c:v>
                </c:pt>
                <c:pt idx="122">
                  <c:v>418</c:v>
                </c:pt>
                <c:pt idx="123">
                  <c:v>419</c:v>
                </c:pt>
                <c:pt idx="124">
                  <c:v>420</c:v>
                </c:pt>
                <c:pt idx="125">
                  <c:v>421</c:v>
                </c:pt>
                <c:pt idx="126">
                  <c:v>422</c:v>
                </c:pt>
                <c:pt idx="127">
                  <c:v>423</c:v>
                </c:pt>
                <c:pt idx="128">
                  <c:v>424</c:v>
                </c:pt>
                <c:pt idx="129">
                  <c:v>425</c:v>
                </c:pt>
                <c:pt idx="130">
                  <c:v>426</c:v>
                </c:pt>
                <c:pt idx="131">
                  <c:v>427</c:v>
                </c:pt>
                <c:pt idx="132">
                  <c:v>428</c:v>
                </c:pt>
                <c:pt idx="133">
                  <c:v>429</c:v>
                </c:pt>
                <c:pt idx="134">
                  <c:v>430</c:v>
                </c:pt>
                <c:pt idx="135">
                  <c:v>431</c:v>
                </c:pt>
                <c:pt idx="136">
                  <c:v>432</c:v>
                </c:pt>
                <c:pt idx="137">
                  <c:v>433</c:v>
                </c:pt>
                <c:pt idx="138">
                  <c:v>434</c:v>
                </c:pt>
                <c:pt idx="139">
                  <c:v>435</c:v>
                </c:pt>
                <c:pt idx="140">
                  <c:v>436</c:v>
                </c:pt>
                <c:pt idx="141">
                  <c:v>437</c:v>
                </c:pt>
                <c:pt idx="142">
                  <c:v>438</c:v>
                </c:pt>
                <c:pt idx="143">
                  <c:v>439</c:v>
                </c:pt>
                <c:pt idx="144">
                  <c:v>440</c:v>
                </c:pt>
                <c:pt idx="145">
                  <c:v>441</c:v>
                </c:pt>
                <c:pt idx="146">
                  <c:v>442</c:v>
                </c:pt>
                <c:pt idx="147">
                  <c:v>443</c:v>
                </c:pt>
                <c:pt idx="148">
                  <c:v>444</c:v>
                </c:pt>
                <c:pt idx="149">
                  <c:v>445</c:v>
                </c:pt>
                <c:pt idx="150">
                  <c:v>446</c:v>
                </c:pt>
                <c:pt idx="151">
                  <c:v>447</c:v>
                </c:pt>
                <c:pt idx="152">
                  <c:v>448</c:v>
                </c:pt>
                <c:pt idx="153">
                  <c:v>449</c:v>
                </c:pt>
                <c:pt idx="154">
                  <c:v>450</c:v>
                </c:pt>
              </c:numCache>
            </c:numRef>
          </c:xVal>
          <c:yVal>
            <c:numRef>
              <c:f>'Fluorescence Spectrum 1_01'!$C$12:$C$166</c:f>
              <c:numCache>
                <c:formatCode>0.000</c:formatCode>
                <c:ptCount val="155"/>
                <c:pt idx="0">
                  <c:v>7.843</c:v>
                </c:pt>
                <c:pt idx="1">
                  <c:v>7.0629999999999997</c:v>
                </c:pt>
                <c:pt idx="2">
                  <c:v>7.31</c:v>
                </c:pt>
                <c:pt idx="3">
                  <c:v>7.62</c:v>
                </c:pt>
                <c:pt idx="4">
                  <c:v>7.57</c:v>
                </c:pt>
                <c:pt idx="5">
                  <c:v>8.33</c:v>
                </c:pt>
                <c:pt idx="6">
                  <c:v>9.6549999999999994</c:v>
                </c:pt>
                <c:pt idx="7">
                  <c:v>9.4689999999999994</c:v>
                </c:pt>
                <c:pt idx="8">
                  <c:v>9.7550000000000008</c:v>
                </c:pt>
                <c:pt idx="9">
                  <c:v>9.2140000000000004</c:v>
                </c:pt>
                <c:pt idx="10">
                  <c:v>9.9260000000000002</c:v>
                </c:pt>
                <c:pt idx="11">
                  <c:v>9.6389999999999993</c:v>
                </c:pt>
                <c:pt idx="12" formatCode="0.00">
                  <c:v>10.63</c:v>
                </c:pt>
                <c:pt idx="13">
                  <c:v>9.6219999999999999</c:v>
                </c:pt>
                <c:pt idx="14">
                  <c:v>9.5129999999999999</c:v>
                </c:pt>
                <c:pt idx="15" formatCode="0.00">
                  <c:v>10.130000000000001</c:v>
                </c:pt>
                <c:pt idx="16">
                  <c:v>9.827</c:v>
                </c:pt>
                <c:pt idx="17">
                  <c:v>9.5050000000000008</c:v>
                </c:pt>
                <c:pt idx="18">
                  <c:v>9.9930000000000003</c:v>
                </c:pt>
                <c:pt idx="19">
                  <c:v>8.7430000000000003</c:v>
                </c:pt>
                <c:pt idx="20">
                  <c:v>9.1809999999999992</c:v>
                </c:pt>
                <c:pt idx="21">
                  <c:v>8.8650000000000002</c:v>
                </c:pt>
                <c:pt idx="22">
                  <c:v>8.8290000000000006</c:v>
                </c:pt>
                <c:pt idx="23">
                  <c:v>8.3699999999999992</c:v>
                </c:pt>
                <c:pt idx="24">
                  <c:v>8.5500000000000007</c:v>
                </c:pt>
                <c:pt idx="25">
                  <c:v>8.9459999999999997</c:v>
                </c:pt>
                <c:pt idx="26">
                  <c:v>8.6720000000000006</c:v>
                </c:pt>
                <c:pt idx="27">
                  <c:v>8.452</c:v>
                </c:pt>
                <c:pt idx="28">
                  <c:v>7.6929999999999996</c:v>
                </c:pt>
                <c:pt idx="29">
                  <c:v>7.9640000000000004</c:v>
                </c:pt>
                <c:pt idx="30">
                  <c:v>7.798</c:v>
                </c:pt>
                <c:pt idx="31">
                  <c:v>7.7329999999999997</c:v>
                </c:pt>
                <c:pt idx="32">
                  <c:v>7.7770000000000001</c:v>
                </c:pt>
                <c:pt idx="33">
                  <c:v>7.9420000000000002</c:v>
                </c:pt>
                <c:pt idx="34">
                  <c:v>6.9960000000000004</c:v>
                </c:pt>
                <c:pt idx="35">
                  <c:v>7.0359999999999996</c:v>
                </c:pt>
                <c:pt idx="36">
                  <c:v>6.8390000000000004</c:v>
                </c:pt>
                <c:pt idx="37">
                  <c:v>6.6879999999999997</c:v>
                </c:pt>
                <c:pt idx="38">
                  <c:v>6.39</c:v>
                </c:pt>
                <c:pt idx="39">
                  <c:v>6.3520000000000003</c:v>
                </c:pt>
                <c:pt idx="40">
                  <c:v>6.1459999999999999</c:v>
                </c:pt>
                <c:pt idx="41">
                  <c:v>5.9370000000000003</c:v>
                </c:pt>
                <c:pt idx="42">
                  <c:v>5.7789999999999999</c:v>
                </c:pt>
                <c:pt idx="43">
                  <c:v>5.76</c:v>
                </c:pt>
                <c:pt idx="44">
                  <c:v>5.6369999999999996</c:v>
                </c:pt>
                <c:pt idx="45">
                  <c:v>5.5579999999999998</c:v>
                </c:pt>
                <c:pt idx="46">
                  <c:v>5.3390000000000004</c:v>
                </c:pt>
                <c:pt idx="47">
                  <c:v>5.4770000000000003</c:v>
                </c:pt>
                <c:pt idx="48">
                  <c:v>5.0090000000000003</c:v>
                </c:pt>
                <c:pt idx="49">
                  <c:v>4.915</c:v>
                </c:pt>
                <c:pt idx="50">
                  <c:v>4.6719999999999997</c:v>
                </c:pt>
                <c:pt idx="51">
                  <c:v>4.7009999999999996</c:v>
                </c:pt>
                <c:pt idx="52">
                  <c:v>4.4710000000000001</c:v>
                </c:pt>
                <c:pt idx="53">
                  <c:v>4.593</c:v>
                </c:pt>
                <c:pt idx="54">
                  <c:v>4.3879999999999999</c:v>
                </c:pt>
                <c:pt idx="55">
                  <c:v>4.2610000000000001</c:v>
                </c:pt>
                <c:pt idx="56">
                  <c:v>3.7570000000000001</c:v>
                </c:pt>
                <c:pt idx="57">
                  <c:v>3.875</c:v>
                </c:pt>
                <c:pt idx="58">
                  <c:v>3.9470000000000001</c:v>
                </c:pt>
                <c:pt idx="59">
                  <c:v>3.6579999999999999</c:v>
                </c:pt>
                <c:pt idx="60">
                  <c:v>3.5659999999999998</c:v>
                </c:pt>
                <c:pt idx="61">
                  <c:v>3.4140000000000001</c:v>
                </c:pt>
                <c:pt idx="62">
                  <c:v>3.3460000000000001</c:v>
                </c:pt>
                <c:pt idx="63">
                  <c:v>3.32</c:v>
                </c:pt>
                <c:pt idx="64">
                  <c:v>3.2989999999999999</c:v>
                </c:pt>
                <c:pt idx="65">
                  <c:v>3.125</c:v>
                </c:pt>
                <c:pt idx="66">
                  <c:v>3.0609999999999999</c:v>
                </c:pt>
                <c:pt idx="67">
                  <c:v>3.0739999999999998</c:v>
                </c:pt>
                <c:pt idx="68">
                  <c:v>2.8650000000000002</c:v>
                </c:pt>
                <c:pt idx="69">
                  <c:v>2.8220000000000001</c:v>
                </c:pt>
                <c:pt idx="70">
                  <c:v>2.6419999999999999</c:v>
                </c:pt>
                <c:pt idx="71">
                  <c:v>2.6960000000000002</c:v>
                </c:pt>
                <c:pt idx="72">
                  <c:v>2.4750000000000001</c:v>
                </c:pt>
                <c:pt idx="73">
                  <c:v>2.5139999999999998</c:v>
                </c:pt>
                <c:pt idx="74">
                  <c:v>2.234</c:v>
                </c:pt>
                <c:pt idx="75">
                  <c:v>2.2890000000000001</c:v>
                </c:pt>
                <c:pt idx="76">
                  <c:v>2.2010000000000001</c:v>
                </c:pt>
                <c:pt idx="77">
                  <c:v>2.1429999999999998</c:v>
                </c:pt>
                <c:pt idx="78">
                  <c:v>2.0030000000000001</c:v>
                </c:pt>
                <c:pt idx="79">
                  <c:v>2.0819999999999999</c:v>
                </c:pt>
                <c:pt idx="80">
                  <c:v>1.9139999999999999</c:v>
                </c:pt>
                <c:pt idx="81">
                  <c:v>2.044</c:v>
                </c:pt>
                <c:pt idx="82">
                  <c:v>1.8440000000000001</c:v>
                </c:pt>
                <c:pt idx="83">
                  <c:v>1.859</c:v>
                </c:pt>
                <c:pt idx="84">
                  <c:v>1.8340000000000001</c:v>
                </c:pt>
                <c:pt idx="85">
                  <c:v>1.6879999999999999</c:v>
                </c:pt>
                <c:pt idx="86">
                  <c:v>1.714</c:v>
                </c:pt>
                <c:pt idx="87">
                  <c:v>1.647</c:v>
                </c:pt>
                <c:pt idx="88">
                  <c:v>1.5840000000000001</c:v>
                </c:pt>
                <c:pt idx="89">
                  <c:v>1.55</c:v>
                </c:pt>
                <c:pt idx="90">
                  <c:v>1.526</c:v>
                </c:pt>
                <c:pt idx="91">
                  <c:v>1.5129999999999999</c:v>
                </c:pt>
                <c:pt idx="92">
                  <c:v>1.4379999999999999</c:v>
                </c:pt>
                <c:pt idx="93">
                  <c:v>1.4350000000000001</c:v>
                </c:pt>
                <c:pt idx="94">
                  <c:v>1.3220000000000001</c:v>
                </c:pt>
                <c:pt idx="95">
                  <c:v>1.4590000000000001</c:v>
                </c:pt>
                <c:pt idx="96">
                  <c:v>1.3620000000000001</c:v>
                </c:pt>
                <c:pt idx="97">
                  <c:v>1.415</c:v>
                </c:pt>
                <c:pt idx="98">
                  <c:v>1.268</c:v>
                </c:pt>
                <c:pt idx="99">
                  <c:v>1.325</c:v>
                </c:pt>
                <c:pt idx="100">
                  <c:v>1.2030000000000001</c:v>
                </c:pt>
                <c:pt idx="101">
                  <c:v>1.302</c:v>
                </c:pt>
                <c:pt idx="102">
                  <c:v>1.2410000000000001</c:v>
                </c:pt>
                <c:pt idx="103">
                  <c:v>1.163</c:v>
                </c:pt>
                <c:pt idx="104">
                  <c:v>1.242</c:v>
                </c:pt>
                <c:pt idx="105">
                  <c:v>1.1559999999999999</c:v>
                </c:pt>
                <c:pt idx="106">
                  <c:v>1.1930000000000001</c:v>
                </c:pt>
                <c:pt idx="107">
                  <c:v>1.1220000000000001</c:v>
                </c:pt>
                <c:pt idx="108">
                  <c:v>1.141</c:v>
                </c:pt>
                <c:pt idx="109">
                  <c:v>1.0389999999999999</c:v>
                </c:pt>
                <c:pt idx="110">
                  <c:v>1.0089999999999999</c:v>
                </c:pt>
                <c:pt idx="111">
                  <c:v>1.1240000000000001</c:v>
                </c:pt>
                <c:pt idx="112">
                  <c:v>1.046</c:v>
                </c:pt>
                <c:pt idx="113">
                  <c:v>1.0589999999999999</c:v>
                </c:pt>
                <c:pt idx="114">
                  <c:v>1.06</c:v>
                </c:pt>
                <c:pt idx="115">
                  <c:v>1.08</c:v>
                </c:pt>
                <c:pt idx="116">
                  <c:v>1.0549999999999999</c:v>
                </c:pt>
                <c:pt idx="117">
                  <c:v>1.006</c:v>
                </c:pt>
                <c:pt idx="118">
                  <c:v>1.0109999999999999</c:v>
                </c:pt>
                <c:pt idx="119" formatCode="0.0000">
                  <c:v>0.98780000000000001</c:v>
                </c:pt>
                <c:pt idx="120">
                  <c:v>1.0069999999999999</c:v>
                </c:pt>
                <c:pt idx="121" formatCode="0.0000">
                  <c:v>0.99150000000000005</c:v>
                </c:pt>
                <c:pt idx="122" formatCode="0.0000">
                  <c:v>0.98629999999999995</c:v>
                </c:pt>
                <c:pt idx="123" formatCode="0.0000">
                  <c:v>0.90849999999999997</c:v>
                </c:pt>
                <c:pt idx="124" formatCode="0.0000">
                  <c:v>0.95709999999999995</c:v>
                </c:pt>
                <c:pt idx="125" formatCode="0.0000">
                  <c:v>0.88959999999999995</c:v>
                </c:pt>
                <c:pt idx="126" formatCode="0.0000">
                  <c:v>0.99780000000000002</c:v>
                </c:pt>
                <c:pt idx="127" formatCode="0.0000">
                  <c:v>0.96479999999999999</c:v>
                </c:pt>
                <c:pt idx="128" formatCode="0.0000">
                  <c:v>0.99709999999999999</c:v>
                </c:pt>
                <c:pt idx="129" formatCode="0.0000">
                  <c:v>0.98209999999999997</c:v>
                </c:pt>
                <c:pt idx="130" formatCode="0.0000">
                  <c:v>0.91869999999999996</c:v>
                </c:pt>
                <c:pt idx="131" formatCode="0.0000">
                  <c:v>0.91190000000000004</c:v>
                </c:pt>
                <c:pt idx="132" formatCode="0.0000">
                  <c:v>0.87590000000000001</c:v>
                </c:pt>
                <c:pt idx="133" formatCode="0.0000">
                  <c:v>0.88980000000000004</c:v>
                </c:pt>
                <c:pt idx="134" formatCode="0.0000">
                  <c:v>0.90190000000000003</c:v>
                </c:pt>
                <c:pt idx="135" formatCode="0.0000">
                  <c:v>0.92530000000000001</c:v>
                </c:pt>
                <c:pt idx="136" formatCode="0.0000">
                  <c:v>0.9022</c:v>
                </c:pt>
                <c:pt idx="137" formatCode="0.0000">
                  <c:v>0.87109999999999999</c:v>
                </c:pt>
                <c:pt idx="138" formatCode="0.0000">
                  <c:v>0.90849999999999997</c:v>
                </c:pt>
                <c:pt idx="139" formatCode="0.0000">
                  <c:v>0.95479999999999998</c:v>
                </c:pt>
                <c:pt idx="140" formatCode="0.0000">
                  <c:v>0.87119999999999997</c:v>
                </c:pt>
                <c:pt idx="141" formatCode="0.0000">
                  <c:v>0.83489999999999998</c:v>
                </c:pt>
                <c:pt idx="142" formatCode="0.0000">
                  <c:v>0.86360000000000003</c:v>
                </c:pt>
                <c:pt idx="143" formatCode="0.0000">
                  <c:v>0.88439999999999996</c:v>
                </c:pt>
                <c:pt idx="144" formatCode="0.0000">
                  <c:v>0.84799999999999998</c:v>
                </c:pt>
                <c:pt idx="145" formatCode="0.0000">
                  <c:v>0.90339999999999998</c:v>
                </c:pt>
                <c:pt idx="146" formatCode="0.0000">
                  <c:v>0.86899999999999999</c:v>
                </c:pt>
                <c:pt idx="147" formatCode="0.0000">
                  <c:v>0.89319999999999999</c:v>
                </c:pt>
                <c:pt idx="148" formatCode="0.0000">
                  <c:v>0.81479999999999997</c:v>
                </c:pt>
                <c:pt idx="149" formatCode="0.0000">
                  <c:v>0.82130000000000003</c:v>
                </c:pt>
                <c:pt idx="150" formatCode="0.0000">
                  <c:v>0.90190000000000003</c:v>
                </c:pt>
                <c:pt idx="151" formatCode="0.0000">
                  <c:v>0.79820000000000002</c:v>
                </c:pt>
                <c:pt idx="152" formatCode="0.0000">
                  <c:v>0.86029999999999995</c:v>
                </c:pt>
                <c:pt idx="153" formatCode="0.0000">
                  <c:v>0.94159999999999999</c:v>
                </c:pt>
                <c:pt idx="154" formatCode="0.0000">
                  <c:v>0.89390000000000003</c:v>
                </c:pt>
              </c:numCache>
            </c:numRef>
          </c:yVal>
          <c:smooth val="1"/>
          <c:extLst>
            <c:ext xmlns:c16="http://schemas.microsoft.com/office/drawing/2014/chart" uri="{C3380CC4-5D6E-409C-BE32-E72D297353CC}">
              <c16:uniqueId val="{00000001-AB46-4DF0-806D-E56E5DAA3F31}"/>
            </c:ext>
          </c:extLst>
        </c:ser>
        <c:ser>
          <c:idx val="3"/>
          <c:order val="2"/>
          <c:tx>
            <c:strRef>
              <c:f>'Fluorescence Spectrum 1_01'!$D$11</c:f>
              <c:strCache>
                <c:ptCount val="1"/>
                <c:pt idx="0">
                  <c:v> HSA:NTZ</c:v>
                </c:pt>
              </c:strCache>
            </c:strRef>
          </c:tx>
          <c:marker>
            <c:symbol val="none"/>
          </c:marker>
          <c:xVal>
            <c:numRef>
              <c:f>'Fluorescence Spectrum 1_01'!$A$12:$A$166</c:f>
              <c:numCache>
                <c:formatCode>General</c:formatCode>
                <c:ptCount val="155"/>
                <c:pt idx="0">
                  <c:v>296</c:v>
                </c:pt>
                <c:pt idx="1">
                  <c:v>297</c:v>
                </c:pt>
                <c:pt idx="2">
                  <c:v>298</c:v>
                </c:pt>
                <c:pt idx="3">
                  <c:v>299</c:v>
                </c:pt>
                <c:pt idx="4">
                  <c:v>300</c:v>
                </c:pt>
                <c:pt idx="5">
                  <c:v>301</c:v>
                </c:pt>
                <c:pt idx="6">
                  <c:v>302</c:v>
                </c:pt>
                <c:pt idx="7">
                  <c:v>303</c:v>
                </c:pt>
                <c:pt idx="8">
                  <c:v>304</c:v>
                </c:pt>
                <c:pt idx="9">
                  <c:v>305</c:v>
                </c:pt>
                <c:pt idx="10">
                  <c:v>306</c:v>
                </c:pt>
                <c:pt idx="11">
                  <c:v>307</c:v>
                </c:pt>
                <c:pt idx="12">
                  <c:v>308</c:v>
                </c:pt>
                <c:pt idx="13">
                  <c:v>309</c:v>
                </c:pt>
                <c:pt idx="14">
                  <c:v>310</c:v>
                </c:pt>
                <c:pt idx="15">
                  <c:v>311</c:v>
                </c:pt>
                <c:pt idx="16">
                  <c:v>312</c:v>
                </c:pt>
                <c:pt idx="17">
                  <c:v>313</c:v>
                </c:pt>
                <c:pt idx="18">
                  <c:v>314</c:v>
                </c:pt>
                <c:pt idx="19">
                  <c:v>315</c:v>
                </c:pt>
                <c:pt idx="20">
                  <c:v>316</c:v>
                </c:pt>
                <c:pt idx="21">
                  <c:v>317</c:v>
                </c:pt>
                <c:pt idx="22">
                  <c:v>318</c:v>
                </c:pt>
                <c:pt idx="23">
                  <c:v>319</c:v>
                </c:pt>
                <c:pt idx="24">
                  <c:v>320</c:v>
                </c:pt>
                <c:pt idx="25">
                  <c:v>321</c:v>
                </c:pt>
                <c:pt idx="26">
                  <c:v>322</c:v>
                </c:pt>
                <c:pt idx="27">
                  <c:v>323</c:v>
                </c:pt>
                <c:pt idx="28">
                  <c:v>324</c:v>
                </c:pt>
                <c:pt idx="29">
                  <c:v>325</c:v>
                </c:pt>
                <c:pt idx="30">
                  <c:v>326</c:v>
                </c:pt>
                <c:pt idx="31">
                  <c:v>327</c:v>
                </c:pt>
                <c:pt idx="32">
                  <c:v>328</c:v>
                </c:pt>
                <c:pt idx="33">
                  <c:v>329</c:v>
                </c:pt>
                <c:pt idx="34">
                  <c:v>330</c:v>
                </c:pt>
                <c:pt idx="35">
                  <c:v>331</c:v>
                </c:pt>
                <c:pt idx="36">
                  <c:v>332</c:v>
                </c:pt>
                <c:pt idx="37">
                  <c:v>333</c:v>
                </c:pt>
                <c:pt idx="38">
                  <c:v>334</c:v>
                </c:pt>
                <c:pt idx="39">
                  <c:v>335</c:v>
                </c:pt>
                <c:pt idx="40">
                  <c:v>336</c:v>
                </c:pt>
                <c:pt idx="41">
                  <c:v>337</c:v>
                </c:pt>
                <c:pt idx="42">
                  <c:v>338</c:v>
                </c:pt>
                <c:pt idx="43">
                  <c:v>339</c:v>
                </c:pt>
                <c:pt idx="44">
                  <c:v>340</c:v>
                </c:pt>
                <c:pt idx="45">
                  <c:v>341</c:v>
                </c:pt>
                <c:pt idx="46">
                  <c:v>342</c:v>
                </c:pt>
                <c:pt idx="47">
                  <c:v>343</c:v>
                </c:pt>
                <c:pt idx="48">
                  <c:v>344</c:v>
                </c:pt>
                <c:pt idx="49">
                  <c:v>345</c:v>
                </c:pt>
                <c:pt idx="50">
                  <c:v>346</c:v>
                </c:pt>
                <c:pt idx="51">
                  <c:v>347</c:v>
                </c:pt>
                <c:pt idx="52">
                  <c:v>348</c:v>
                </c:pt>
                <c:pt idx="53">
                  <c:v>349</c:v>
                </c:pt>
                <c:pt idx="54">
                  <c:v>350</c:v>
                </c:pt>
                <c:pt idx="55">
                  <c:v>351</c:v>
                </c:pt>
                <c:pt idx="56">
                  <c:v>352</c:v>
                </c:pt>
                <c:pt idx="57">
                  <c:v>353</c:v>
                </c:pt>
                <c:pt idx="58">
                  <c:v>354</c:v>
                </c:pt>
                <c:pt idx="59">
                  <c:v>355</c:v>
                </c:pt>
                <c:pt idx="60">
                  <c:v>356</c:v>
                </c:pt>
                <c:pt idx="61">
                  <c:v>357</c:v>
                </c:pt>
                <c:pt idx="62">
                  <c:v>358</c:v>
                </c:pt>
                <c:pt idx="63">
                  <c:v>359</c:v>
                </c:pt>
                <c:pt idx="64">
                  <c:v>360</c:v>
                </c:pt>
                <c:pt idx="65">
                  <c:v>361</c:v>
                </c:pt>
                <c:pt idx="66">
                  <c:v>362</c:v>
                </c:pt>
                <c:pt idx="67">
                  <c:v>363</c:v>
                </c:pt>
                <c:pt idx="68">
                  <c:v>364</c:v>
                </c:pt>
                <c:pt idx="69">
                  <c:v>365</c:v>
                </c:pt>
                <c:pt idx="70">
                  <c:v>366</c:v>
                </c:pt>
                <c:pt idx="71">
                  <c:v>367</c:v>
                </c:pt>
                <c:pt idx="72">
                  <c:v>368</c:v>
                </c:pt>
                <c:pt idx="73">
                  <c:v>369</c:v>
                </c:pt>
                <c:pt idx="74">
                  <c:v>370</c:v>
                </c:pt>
                <c:pt idx="75">
                  <c:v>371</c:v>
                </c:pt>
                <c:pt idx="76">
                  <c:v>372</c:v>
                </c:pt>
                <c:pt idx="77">
                  <c:v>373</c:v>
                </c:pt>
                <c:pt idx="78">
                  <c:v>374</c:v>
                </c:pt>
                <c:pt idx="79">
                  <c:v>375</c:v>
                </c:pt>
                <c:pt idx="80">
                  <c:v>376</c:v>
                </c:pt>
                <c:pt idx="81">
                  <c:v>377</c:v>
                </c:pt>
                <c:pt idx="82">
                  <c:v>378</c:v>
                </c:pt>
                <c:pt idx="83">
                  <c:v>379</c:v>
                </c:pt>
                <c:pt idx="84">
                  <c:v>380</c:v>
                </c:pt>
                <c:pt idx="85">
                  <c:v>381</c:v>
                </c:pt>
                <c:pt idx="86">
                  <c:v>382</c:v>
                </c:pt>
                <c:pt idx="87">
                  <c:v>383</c:v>
                </c:pt>
                <c:pt idx="88">
                  <c:v>384</c:v>
                </c:pt>
                <c:pt idx="89">
                  <c:v>385</c:v>
                </c:pt>
                <c:pt idx="90">
                  <c:v>386</c:v>
                </c:pt>
                <c:pt idx="91">
                  <c:v>387</c:v>
                </c:pt>
                <c:pt idx="92">
                  <c:v>388</c:v>
                </c:pt>
                <c:pt idx="93">
                  <c:v>389</c:v>
                </c:pt>
                <c:pt idx="94">
                  <c:v>390</c:v>
                </c:pt>
                <c:pt idx="95">
                  <c:v>391</c:v>
                </c:pt>
                <c:pt idx="96">
                  <c:v>392</c:v>
                </c:pt>
                <c:pt idx="97">
                  <c:v>393</c:v>
                </c:pt>
                <c:pt idx="98">
                  <c:v>394</c:v>
                </c:pt>
                <c:pt idx="99">
                  <c:v>395</c:v>
                </c:pt>
                <c:pt idx="100">
                  <c:v>396</c:v>
                </c:pt>
                <c:pt idx="101">
                  <c:v>397</c:v>
                </c:pt>
                <c:pt idx="102">
                  <c:v>398</c:v>
                </c:pt>
                <c:pt idx="103">
                  <c:v>399</c:v>
                </c:pt>
                <c:pt idx="104">
                  <c:v>400</c:v>
                </c:pt>
                <c:pt idx="105">
                  <c:v>401</c:v>
                </c:pt>
                <c:pt idx="106">
                  <c:v>402</c:v>
                </c:pt>
                <c:pt idx="107">
                  <c:v>403</c:v>
                </c:pt>
                <c:pt idx="108">
                  <c:v>404</c:v>
                </c:pt>
                <c:pt idx="109">
                  <c:v>405</c:v>
                </c:pt>
                <c:pt idx="110">
                  <c:v>406</c:v>
                </c:pt>
                <c:pt idx="111">
                  <c:v>407</c:v>
                </c:pt>
                <c:pt idx="112">
                  <c:v>408</c:v>
                </c:pt>
                <c:pt idx="113">
                  <c:v>409</c:v>
                </c:pt>
                <c:pt idx="114">
                  <c:v>410</c:v>
                </c:pt>
                <c:pt idx="115">
                  <c:v>411</c:v>
                </c:pt>
                <c:pt idx="116">
                  <c:v>412</c:v>
                </c:pt>
                <c:pt idx="117">
                  <c:v>413</c:v>
                </c:pt>
                <c:pt idx="118">
                  <c:v>414</c:v>
                </c:pt>
                <c:pt idx="119">
                  <c:v>415</c:v>
                </c:pt>
                <c:pt idx="120">
                  <c:v>416</c:v>
                </c:pt>
                <c:pt idx="121">
                  <c:v>417</c:v>
                </c:pt>
                <c:pt idx="122">
                  <c:v>418</c:v>
                </c:pt>
                <c:pt idx="123">
                  <c:v>419</c:v>
                </c:pt>
                <c:pt idx="124">
                  <c:v>420</c:v>
                </c:pt>
                <c:pt idx="125">
                  <c:v>421</c:v>
                </c:pt>
                <c:pt idx="126">
                  <c:v>422</c:v>
                </c:pt>
                <c:pt idx="127">
                  <c:v>423</c:v>
                </c:pt>
                <c:pt idx="128">
                  <c:v>424</c:v>
                </c:pt>
                <c:pt idx="129">
                  <c:v>425</c:v>
                </c:pt>
                <c:pt idx="130">
                  <c:v>426</c:v>
                </c:pt>
                <c:pt idx="131">
                  <c:v>427</c:v>
                </c:pt>
                <c:pt idx="132">
                  <c:v>428</c:v>
                </c:pt>
                <c:pt idx="133">
                  <c:v>429</c:v>
                </c:pt>
                <c:pt idx="134">
                  <c:v>430</c:v>
                </c:pt>
                <c:pt idx="135">
                  <c:v>431</c:v>
                </c:pt>
                <c:pt idx="136">
                  <c:v>432</c:v>
                </c:pt>
                <c:pt idx="137">
                  <c:v>433</c:v>
                </c:pt>
                <c:pt idx="138">
                  <c:v>434</c:v>
                </c:pt>
                <c:pt idx="139">
                  <c:v>435</c:v>
                </c:pt>
                <c:pt idx="140">
                  <c:v>436</c:v>
                </c:pt>
                <c:pt idx="141">
                  <c:v>437</c:v>
                </c:pt>
                <c:pt idx="142">
                  <c:v>438</c:v>
                </c:pt>
                <c:pt idx="143">
                  <c:v>439</c:v>
                </c:pt>
                <c:pt idx="144">
                  <c:v>440</c:v>
                </c:pt>
                <c:pt idx="145">
                  <c:v>441</c:v>
                </c:pt>
                <c:pt idx="146">
                  <c:v>442</c:v>
                </c:pt>
                <c:pt idx="147">
                  <c:v>443</c:v>
                </c:pt>
                <c:pt idx="148">
                  <c:v>444</c:v>
                </c:pt>
                <c:pt idx="149">
                  <c:v>445</c:v>
                </c:pt>
                <c:pt idx="150">
                  <c:v>446</c:v>
                </c:pt>
                <c:pt idx="151">
                  <c:v>447</c:v>
                </c:pt>
                <c:pt idx="152">
                  <c:v>448</c:v>
                </c:pt>
                <c:pt idx="153">
                  <c:v>449</c:v>
                </c:pt>
                <c:pt idx="154">
                  <c:v>450</c:v>
                </c:pt>
              </c:numCache>
            </c:numRef>
          </c:xVal>
          <c:yVal>
            <c:numRef>
              <c:f>'Fluorescence Spectrum 1_01'!$D$12:$D$166</c:f>
              <c:numCache>
                <c:formatCode>0.00</c:formatCode>
                <c:ptCount val="155"/>
                <c:pt idx="0">
                  <c:v>25.9</c:v>
                </c:pt>
                <c:pt idx="1">
                  <c:v>27.74</c:v>
                </c:pt>
                <c:pt idx="2">
                  <c:v>26.85</c:v>
                </c:pt>
                <c:pt idx="3">
                  <c:v>28.75</c:v>
                </c:pt>
                <c:pt idx="4">
                  <c:v>29.58</c:v>
                </c:pt>
                <c:pt idx="5">
                  <c:v>31.6</c:v>
                </c:pt>
                <c:pt idx="6">
                  <c:v>33.43</c:v>
                </c:pt>
                <c:pt idx="7">
                  <c:v>32.58</c:v>
                </c:pt>
                <c:pt idx="8">
                  <c:v>34.49</c:v>
                </c:pt>
                <c:pt idx="9">
                  <c:v>33.950000000000003</c:v>
                </c:pt>
                <c:pt idx="10">
                  <c:v>34.880000000000003</c:v>
                </c:pt>
                <c:pt idx="11">
                  <c:v>35.020000000000003</c:v>
                </c:pt>
                <c:pt idx="12">
                  <c:v>35.520000000000003</c:v>
                </c:pt>
                <c:pt idx="13">
                  <c:v>36.51</c:v>
                </c:pt>
                <c:pt idx="14">
                  <c:v>37.049999999999997</c:v>
                </c:pt>
                <c:pt idx="15">
                  <c:v>39.270000000000003</c:v>
                </c:pt>
                <c:pt idx="16">
                  <c:v>39.119999999999997</c:v>
                </c:pt>
                <c:pt idx="17">
                  <c:v>40.29</c:v>
                </c:pt>
                <c:pt idx="18">
                  <c:v>40.61</c:v>
                </c:pt>
                <c:pt idx="19">
                  <c:v>41.66</c:v>
                </c:pt>
                <c:pt idx="20">
                  <c:v>42.3</c:v>
                </c:pt>
                <c:pt idx="21">
                  <c:v>44.07</c:v>
                </c:pt>
                <c:pt idx="22">
                  <c:v>45.91</c:v>
                </c:pt>
                <c:pt idx="23">
                  <c:v>46.98</c:v>
                </c:pt>
                <c:pt idx="24">
                  <c:v>49.78</c:v>
                </c:pt>
                <c:pt idx="25">
                  <c:v>51.82</c:v>
                </c:pt>
                <c:pt idx="26">
                  <c:v>52.54</c:v>
                </c:pt>
                <c:pt idx="27">
                  <c:v>54.5</c:v>
                </c:pt>
                <c:pt idx="28">
                  <c:v>56.7</c:v>
                </c:pt>
                <c:pt idx="29">
                  <c:v>58.5</c:v>
                </c:pt>
                <c:pt idx="30">
                  <c:v>60.27</c:v>
                </c:pt>
                <c:pt idx="31">
                  <c:v>63.44</c:v>
                </c:pt>
                <c:pt idx="32">
                  <c:v>65.540000000000006</c:v>
                </c:pt>
                <c:pt idx="33">
                  <c:v>65.83</c:v>
                </c:pt>
                <c:pt idx="34">
                  <c:v>69.12</c:v>
                </c:pt>
                <c:pt idx="35">
                  <c:v>70.099999999999994</c:v>
                </c:pt>
                <c:pt idx="36">
                  <c:v>71.05</c:v>
                </c:pt>
                <c:pt idx="37">
                  <c:v>73.08</c:v>
                </c:pt>
                <c:pt idx="38">
                  <c:v>75.31</c:v>
                </c:pt>
                <c:pt idx="39">
                  <c:v>77.5</c:v>
                </c:pt>
                <c:pt idx="40">
                  <c:v>77.47</c:v>
                </c:pt>
                <c:pt idx="41">
                  <c:v>79.680000000000007</c:v>
                </c:pt>
                <c:pt idx="42">
                  <c:v>81.91</c:v>
                </c:pt>
                <c:pt idx="43">
                  <c:v>82.57</c:v>
                </c:pt>
                <c:pt idx="44">
                  <c:v>84.65</c:v>
                </c:pt>
                <c:pt idx="45">
                  <c:v>85.39</c:v>
                </c:pt>
                <c:pt idx="46">
                  <c:v>87.25</c:v>
                </c:pt>
                <c:pt idx="47">
                  <c:v>89.11</c:v>
                </c:pt>
                <c:pt idx="48">
                  <c:v>90.57</c:v>
                </c:pt>
                <c:pt idx="49">
                  <c:v>91.3</c:v>
                </c:pt>
                <c:pt idx="50">
                  <c:v>92.75</c:v>
                </c:pt>
                <c:pt idx="51">
                  <c:v>93.14</c:v>
                </c:pt>
                <c:pt idx="52">
                  <c:v>92.92</c:v>
                </c:pt>
                <c:pt idx="53">
                  <c:v>92.52</c:v>
                </c:pt>
                <c:pt idx="54">
                  <c:v>95.8</c:v>
                </c:pt>
                <c:pt idx="55">
                  <c:v>93.4</c:v>
                </c:pt>
                <c:pt idx="56">
                  <c:v>95.16</c:v>
                </c:pt>
                <c:pt idx="57">
                  <c:v>94.77</c:v>
                </c:pt>
                <c:pt idx="58">
                  <c:v>94.45</c:v>
                </c:pt>
                <c:pt idx="59">
                  <c:v>93.53</c:v>
                </c:pt>
                <c:pt idx="60">
                  <c:v>94.88</c:v>
                </c:pt>
                <c:pt idx="61">
                  <c:v>94.04</c:v>
                </c:pt>
                <c:pt idx="62">
                  <c:v>94.3</c:v>
                </c:pt>
                <c:pt idx="63">
                  <c:v>93.27</c:v>
                </c:pt>
                <c:pt idx="64">
                  <c:v>92.26</c:v>
                </c:pt>
                <c:pt idx="65">
                  <c:v>92.82</c:v>
                </c:pt>
                <c:pt idx="66">
                  <c:v>91.77</c:v>
                </c:pt>
                <c:pt idx="67">
                  <c:v>90.22</c:v>
                </c:pt>
                <c:pt idx="68">
                  <c:v>88.3</c:v>
                </c:pt>
                <c:pt idx="69">
                  <c:v>86.4</c:v>
                </c:pt>
                <c:pt idx="70">
                  <c:v>85.82</c:v>
                </c:pt>
                <c:pt idx="71">
                  <c:v>84.39</c:v>
                </c:pt>
                <c:pt idx="72">
                  <c:v>80.56</c:v>
                </c:pt>
                <c:pt idx="73">
                  <c:v>79.53</c:v>
                </c:pt>
                <c:pt idx="74">
                  <c:v>77.28</c:v>
                </c:pt>
                <c:pt idx="75">
                  <c:v>75.989999999999995</c:v>
                </c:pt>
                <c:pt idx="76">
                  <c:v>73.88</c:v>
                </c:pt>
                <c:pt idx="77">
                  <c:v>72.459999999999994</c:v>
                </c:pt>
                <c:pt idx="78">
                  <c:v>70.489999999999995</c:v>
                </c:pt>
                <c:pt idx="79">
                  <c:v>69.8</c:v>
                </c:pt>
                <c:pt idx="80">
                  <c:v>68.040000000000006</c:v>
                </c:pt>
                <c:pt idx="81">
                  <c:v>66.45</c:v>
                </c:pt>
                <c:pt idx="82">
                  <c:v>64.86</c:v>
                </c:pt>
                <c:pt idx="83">
                  <c:v>63.49</c:v>
                </c:pt>
                <c:pt idx="84">
                  <c:v>61.8</c:v>
                </c:pt>
                <c:pt idx="85">
                  <c:v>60.76</c:v>
                </c:pt>
                <c:pt idx="86">
                  <c:v>59.52</c:v>
                </c:pt>
                <c:pt idx="87">
                  <c:v>57.91</c:v>
                </c:pt>
                <c:pt idx="88">
                  <c:v>56.72</c:v>
                </c:pt>
                <c:pt idx="89">
                  <c:v>55.65</c:v>
                </c:pt>
                <c:pt idx="90">
                  <c:v>54.05</c:v>
                </c:pt>
                <c:pt idx="91">
                  <c:v>52.11</c:v>
                </c:pt>
                <c:pt idx="92">
                  <c:v>51.42</c:v>
                </c:pt>
                <c:pt idx="93">
                  <c:v>49.54</c:v>
                </c:pt>
                <c:pt idx="94">
                  <c:v>48.34</c:v>
                </c:pt>
                <c:pt idx="95">
                  <c:v>47.06</c:v>
                </c:pt>
                <c:pt idx="96">
                  <c:v>46.3</c:v>
                </c:pt>
                <c:pt idx="97">
                  <c:v>45</c:v>
                </c:pt>
                <c:pt idx="98">
                  <c:v>42.95</c:v>
                </c:pt>
                <c:pt idx="99">
                  <c:v>42.34</c:v>
                </c:pt>
                <c:pt idx="100">
                  <c:v>41.21</c:v>
                </c:pt>
                <c:pt idx="101">
                  <c:v>40.29</c:v>
                </c:pt>
                <c:pt idx="102">
                  <c:v>39.26</c:v>
                </c:pt>
                <c:pt idx="103">
                  <c:v>37.770000000000003</c:v>
                </c:pt>
                <c:pt idx="104">
                  <c:v>36.49</c:v>
                </c:pt>
                <c:pt idx="105">
                  <c:v>35.65</c:v>
                </c:pt>
                <c:pt idx="106">
                  <c:v>34.840000000000003</c:v>
                </c:pt>
                <c:pt idx="107">
                  <c:v>33.78</c:v>
                </c:pt>
                <c:pt idx="108">
                  <c:v>33.020000000000003</c:v>
                </c:pt>
                <c:pt idx="109">
                  <c:v>32.1</c:v>
                </c:pt>
                <c:pt idx="110">
                  <c:v>30.95</c:v>
                </c:pt>
                <c:pt idx="111">
                  <c:v>30.52</c:v>
                </c:pt>
                <c:pt idx="112">
                  <c:v>29.56</c:v>
                </c:pt>
                <c:pt idx="113">
                  <c:v>28.8</c:v>
                </c:pt>
                <c:pt idx="114">
                  <c:v>27.95</c:v>
                </c:pt>
                <c:pt idx="115">
                  <c:v>27.96</c:v>
                </c:pt>
                <c:pt idx="116">
                  <c:v>27.12</c:v>
                </c:pt>
                <c:pt idx="117">
                  <c:v>26.09</c:v>
                </c:pt>
                <c:pt idx="118">
                  <c:v>25.47</c:v>
                </c:pt>
                <c:pt idx="119">
                  <c:v>24.8</c:v>
                </c:pt>
                <c:pt idx="120">
                  <c:v>24.36</c:v>
                </c:pt>
                <c:pt idx="121">
                  <c:v>23.8</c:v>
                </c:pt>
                <c:pt idx="122">
                  <c:v>22.87</c:v>
                </c:pt>
                <c:pt idx="123">
                  <c:v>21.57</c:v>
                </c:pt>
                <c:pt idx="124">
                  <c:v>21.58</c:v>
                </c:pt>
                <c:pt idx="125">
                  <c:v>20.77</c:v>
                </c:pt>
                <c:pt idx="126">
                  <c:v>20.32</c:v>
                </c:pt>
                <c:pt idx="127">
                  <c:v>19.72</c:v>
                </c:pt>
                <c:pt idx="128">
                  <c:v>19.14</c:v>
                </c:pt>
                <c:pt idx="129">
                  <c:v>18.45</c:v>
                </c:pt>
                <c:pt idx="130">
                  <c:v>18</c:v>
                </c:pt>
                <c:pt idx="131">
                  <c:v>17.5</c:v>
                </c:pt>
                <c:pt idx="132">
                  <c:v>16.940000000000001</c:v>
                </c:pt>
                <c:pt idx="133">
                  <c:v>16.48</c:v>
                </c:pt>
                <c:pt idx="134">
                  <c:v>15.49</c:v>
                </c:pt>
                <c:pt idx="135">
                  <c:v>14.99</c:v>
                </c:pt>
                <c:pt idx="136">
                  <c:v>14.66</c:v>
                </c:pt>
                <c:pt idx="137">
                  <c:v>13.84</c:v>
                </c:pt>
                <c:pt idx="138">
                  <c:v>13.55</c:v>
                </c:pt>
                <c:pt idx="139">
                  <c:v>13.01</c:v>
                </c:pt>
                <c:pt idx="140">
                  <c:v>12.37</c:v>
                </c:pt>
                <c:pt idx="141">
                  <c:v>12.13</c:v>
                </c:pt>
                <c:pt idx="142">
                  <c:v>11.72</c:v>
                </c:pt>
                <c:pt idx="143">
                  <c:v>11.09</c:v>
                </c:pt>
                <c:pt idx="144">
                  <c:v>11.07</c:v>
                </c:pt>
                <c:pt idx="145">
                  <c:v>10.39</c:v>
                </c:pt>
                <c:pt idx="146">
                  <c:v>10.08</c:v>
                </c:pt>
                <c:pt idx="147" formatCode="0.000">
                  <c:v>9.5920000000000005</c:v>
                </c:pt>
                <c:pt idx="148" formatCode="0.000">
                  <c:v>9.3339999999999996</c:v>
                </c:pt>
                <c:pt idx="149" formatCode="0.000">
                  <c:v>9.0380000000000003</c:v>
                </c:pt>
                <c:pt idx="150" formatCode="0.000">
                  <c:v>8.84</c:v>
                </c:pt>
                <c:pt idx="151" formatCode="0.000">
                  <c:v>8.6150000000000002</c:v>
                </c:pt>
                <c:pt idx="152" formatCode="0.000">
                  <c:v>8.3640000000000008</c:v>
                </c:pt>
                <c:pt idx="153" formatCode="0.000">
                  <c:v>8.1069999999999993</c:v>
                </c:pt>
                <c:pt idx="154" formatCode="0.000">
                  <c:v>7.8959999999999999</c:v>
                </c:pt>
              </c:numCache>
            </c:numRef>
          </c:yVal>
          <c:smooth val="1"/>
          <c:extLst>
            <c:ext xmlns:c16="http://schemas.microsoft.com/office/drawing/2014/chart" uri="{C3380CC4-5D6E-409C-BE32-E72D297353CC}">
              <c16:uniqueId val="{00000002-AB46-4DF0-806D-E56E5DAA3F31}"/>
            </c:ext>
          </c:extLst>
        </c:ser>
        <c:ser>
          <c:idx val="4"/>
          <c:order val="3"/>
          <c:tx>
            <c:strRef>
              <c:f>'Fluorescence Spectrum 1_01'!$E$11</c:f>
              <c:strCache>
                <c:ptCount val="1"/>
                <c:pt idx="0">
                  <c:v>HSA:ATZ</c:v>
                </c:pt>
              </c:strCache>
            </c:strRef>
          </c:tx>
          <c:marker>
            <c:symbol val="none"/>
          </c:marker>
          <c:xVal>
            <c:numRef>
              <c:f>'Fluorescence Spectrum 1_01'!$A$12:$A$166</c:f>
              <c:numCache>
                <c:formatCode>General</c:formatCode>
                <c:ptCount val="155"/>
                <c:pt idx="0">
                  <c:v>296</c:v>
                </c:pt>
                <c:pt idx="1">
                  <c:v>297</c:v>
                </c:pt>
                <c:pt idx="2">
                  <c:v>298</c:v>
                </c:pt>
                <c:pt idx="3">
                  <c:v>299</c:v>
                </c:pt>
                <c:pt idx="4">
                  <c:v>300</c:v>
                </c:pt>
                <c:pt idx="5">
                  <c:v>301</c:v>
                </c:pt>
                <c:pt idx="6">
                  <c:v>302</c:v>
                </c:pt>
                <c:pt idx="7">
                  <c:v>303</c:v>
                </c:pt>
                <c:pt idx="8">
                  <c:v>304</c:v>
                </c:pt>
                <c:pt idx="9">
                  <c:v>305</c:v>
                </c:pt>
                <c:pt idx="10">
                  <c:v>306</c:v>
                </c:pt>
                <c:pt idx="11">
                  <c:v>307</c:v>
                </c:pt>
                <c:pt idx="12">
                  <c:v>308</c:v>
                </c:pt>
                <c:pt idx="13">
                  <c:v>309</c:v>
                </c:pt>
                <c:pt idx="14">
                  <c:v>310</c:v>
                </c:pt>
                <c:pt idx="15">
                  <c:v>311</c:v>
                </c:pt>
                <c:pt idx="16">
                  <c:v>312</c:v>
                </c:pt>
                <c:pt idx="17">
                  <c:v>313</c:v>
                </c:pt>
                <c:pt idx="18">
                  <c:v>314</c:v>
                </c:pt>
                <c:pt idx="19">
                  <c:v>315</c:v>
                </c:pt>
                <c:pt idx="20">
                  <c:v>316</c:v>
                </c:pt>
                <c:pt idx="21">
                  <c:v>317</c:v>
                </c:pt>
                <c:pt idx="22">
                  <c:v>318</c:v>
                </c:pt>
                <c:pt idx="23">
                  <c:v>319</c:v>
                </c:pt>
                <c:pt idx="24">
                  <c:v>320</c:v>
                </c:pt>
                <c:pt idx="25">
                  <c:v>321</c:v>
                </c:pt>
                <c:pt idx="26">
                  <c:v>322</c:v>
                </c:pt>
                <c:pt idx="27">
                  <c:v>323</c:v>
                </c:pt>
                <c:pt idx="28">
                  <c:v>324</c:v>
                </c:pt>
                <c:pt idx="29">
                  <c:v>325</c:v>
                </c:pt>
                <c:pt idx="30">
                  <c:v>326</c:v>
                </c:pt>
                <c:pt idx="31">
                  <c:v>327</c:v>
                </c:pt>
                <c:pt idx="32">
                  <c:v>328</c:v>
                </c:pt>
                <c:pt idx="33">
                  <c:v>329</c:v>
                </c:pt>
                <c:pt idx="34">
                  <c:v>330</c:v>
                </c:pt>
                <c:pt idx="35">
                  <c:v>331</c:v>
                </c:pt>
                <c:pt idx="36">
                  <c:v>332</c:v>
                </c:pt>
                <c:pt idx="37">
                  <c:v>333</c:v>
                </c:pt>
                <c:pt idx="38">
                  <c:v>334</c:v>
                </c:pt>
                <c:pt idx="39">
                  <c:v>335</c:v>
                </c:pt>
                <c:pt idx="40">
                  <c:v>336</c:v>
                </c:pt>
                <c:pt idx="41">
                  <c:v>337</c:v>
                </c:pt>
                <c:pt idx="42">
                  <c:v>338</c:v>
                </c:pt>
                <c:pt idx="43">
                  <c:v>339</c:v>
                </c:pt>
                <c:pt idx="44">
                  <c:v>340</c:v>
                </c:pt>
                <c:pt idx="45">
                  <c:v>341</c:v>
                </c:pt>
                <c:pt idx="46">
                  <c:v>342</c:v>
                </c:pt>
                <c:pt idx="47">
                  <c:v>343</c:v>
                </c:pt>
                <c:pt idx="48">
                  <c:v>344</c:v>
                </c:pt>
                <c:pt idx="49">
                  <c:v>345</c:v>
                </c:pt>
                <c:pt idx="50">
                  <c:v>346</c:v>
                </c:pt>
                <c:pt idx="51">
                  <c:v>347</c:v>
                </c:pt>
                <c:pt idx="52">
                  <c:v>348</c:v>
                </c:pt>
                <c:pt idx="53">
                  <c:v>349</c:v>
                </c:pt>
                <c:pt idx="54">
                  <c:v>350</c:v>
                </c:pt>
                <c:pt idx="55">
                  <c:v>351</c:v>
                </c:pt>
                <c:pt idx="56">
                  <c:v>352</c:v>
                </c:pt>
                <c:pt idx="57">
                  <c:v>353</c:v>
                </c:pt>
                <c:pt idx="58">
                  <c:v>354</c:v>
                </c:pt>
                <c:pt idx="59">
                  <c:v>355</c:v>
                </c:pt>
                <c:pt idx="60">
                  <c:v>356</c:v>
                </c:pt>
                <c:pt idx="61">
                  <c:v>357</c:v>
                </c:pt>
                <c:pt idx="62">
                  <c:v>358</c:v>
                </c:pt>
                <c:pt idx="63">
                  <c:v>359</c:v>
                </c:pt>
                <c:pt idx="64">
                  <c:v>360</c:v>
                </c:pt>
                <c:pt idx="65">
                  <c:v>361</c:v>
                </c:pt>
                <c:pt idx="66">
                  <c:v>362</c:v>
                </c:pt>
                <c:pt idx="67">
                  <c:v>363</c:v>
                </c:pt>
                <c:pt idx="68">
                  <c:v>364</c:v>
                </c:pt>
                <c:pt idx="69">
                  <c:v>365</c:v>
                </c:pt>
                <c:pt idx="70">
                  <c:v>366</c:v>
                </c:pt>
                <c:pt idx="71">
                  <c:v>367</c:v>
                </c:pt>
                <c:pt idx="72">
                  <c:v>368</c:v>
                </c:pt>
                <c:pt idx="73">
                  <c:v>369</c:v>
                </c:pt>
                <c:pt idx="74">
                  <c:v>370</c:v>
                </c:pt>
                <c:pt idx="75">
                  <c:v>371</c:v>
                </c:pt>
                <c:pt idx="76">
                  <c:v>372</c:v>
                </c:pt>
                <c:pt idx="77">
                  <c:v>373</c:v>
                </c:pt>
                <c:pt idx="78">
                  <c:v>374</c:v>
                </c:pt>
                <c:pt idx="79">
                  <c:v>375</c:v>
                </c:pt>
                <c:pt idx="80">
                  <c:v>376</c:v>
                </c:pt>
                <c:pt idx="81">
                  <c:v>377</c:v>
                </c:pt>
                <c:pt idx="82">
                  <c:v>378</c:v>
                </c:pt>
                <c:pt idx="83">
                  <c:v>379</c:v>
                </c:pt>
                <c:pt idx="84">
                  <c:v>380</c:v>
                </c:pt>
                <c:pt idx="85">
                  <c:v>381</c:v>
                </c:pt>
                <c:pt idx="86">
                  <c:v>382</c:v>
                </c:pt>
                <c:pt idx="87">
                  <c:v>383</c:v>
                </c:pt>
                <c:pt idx="88">
                  <c:v>384</c:v>
                </c:pt>
                <c:pt idx="89">
                  <c:v>385</c:v>
                </c:pt>
                <c:pt idx="90">
                  <c:v>386</c:v>
                </c:pt>
                <c:pt idx="91">
                  <c:v>387</c:v>
                </c:pt>
                <c:pt idx="92">
                  <c:v>388</c:v>
                </c:pt>
                <c:pt idx="93">
                  <c:v>389</c:v>
                </c:pt>
                <c:pt idx="94">
                  <c:v>390</c:v>
                </c:pt>
                <c:pt idx="95">
                  <c:v>391</c:v>
                </c:pt>
                <c:pt idx="96">
                  <c:v>392</c:v>
                </c:pt>
                <c:pt idx="97">
                  <c:v>393</c:v>
                </c:pt>
                <c:pt idx="98">
                  <c:v>394</c:v>
                </c:pt>
                <c:pt idx="99">
                  <c:v>395</c:v>
                </c:pt>
                <c:pt idx="100">
                  <c:v>396</c:v>
                </c:pt>
                <c:pt idx="101">
                  <c:v>397</c:v>
                </c:pt>
                <c:pt idx="102">
                  <c:v>398</c:v>
                </c:pt>
                <c:pt idx="103">
                  <c:v>399</c:v>
                </c:pt>
                <c:pt idx="104">
                  <c:v>400</c:v>
                </c:pt>
                <c:pt idx="105">
                  <c:v>401</c:v>
                </c:pt>
                <c:pt idx="106">
                  <c:v>402</c:v>
                </c:pt>
                <c:pt idx="107">
                  <c:v>403</c:v>
                </c:pt>
                <c:pt idx="108">
                  <c:v>404</c:v>
                </c:pt>
                <c:pt idx="109">
                  <c:v>405</c:v>
                </c:pt>
                <c:pt idx="110">
                  <c:v>406</c:v>
                </c:pt>
                <c:pt idx="111">
                  <c:v>407</c:v>
                </c:pt>
                <c:pt idx="112">
                  <c:v>408</c:v>
                </c:pt>
                <c:pt idx="113">
                  <c:v>409</c:v>
                </c:pt>
                <c:pt idx="114">
                  <c:v>410</c:v>
                </c:pt>
                <c:pt idx="115">
                  <c:v>411</c:v>
                </c:pt>
                <c:pt idx="116">
                  <c:v>412</c:v>
                </c:pt>
                <c:pt idx="117">
                  <c:v>413</c:v>
                </c:pt>
                <c:pt idx="118">
                  <c:v>414</c:v>
                </c:pt>
                <c:pt idx="119">
                  <c:v>415</c:v>
                </c:pt>
                <c:pt idx="120">
                  <c:v>416</c:v>
                </c:pt>
                <c:pt idx="121">
                  <c:v>417</c:v>
                </c:pt>
                <c:pt idx="122">
                  <c:v>418</c:v>
                </c:pt>
                <c:pt idx="123">
                  <c:v>419</c:v>
                </c:pt>
                <c:pt idx="124">
                  <c:v>420</c:v>
                </c:pt>
                <c:pt idx="125">
                  <c:v>421</c:v>
                </c:pt>
                <c:pt idx="126">
                  <c:v>422</c:v>
                </c:pt>
                <c:pt idx="127">
                  <c:v>423</c:v>
                </c:pt>
                <c:pt idx="128">
                  <c:v>424</c:v>
                </c:pt>
                <c:pt idx="129">
                  <c:v>425</c:v>
                </c:pt>
                <c:pt idx="130">
                  <c:v>426</c:v>
                </c:pt>
                <c:pt idx="131">
                  <c:v>427</c:v>
                </c:pt>
                <c:pt idx="132">
                  <c:v>428</c:v>
                </c:pt>
                <c:pt idx="133">
                  <c:v>429</c:v>
                </c:pt>
                <c:pt idx="134">
                  <c:v>430</c:v>
                </c:pt>
                <c:pt idx="135">
                  <c:v>431</c:v>
                </c:pt>
                <c:pt idx="136">
                  <c:v>432</c:v>
                </c:pt>
                <c:pt idx="137">
                  <c:v>433</c:v>
                </c:pt>
                <c:pt idx="138">
                  <c:v>434</c:v>
                </c:pt>
                <c:pt idx="139">
                  <c:v>435</c:v>
                </c:pt>
                <c:pt idx="140">
                  <c:v>436</c:v>
                </c:pt>
                <c:pt idx="141">
                  <c:v>437</c:v>
                </c:pt>
                <c:pt idx="142">
                  <c:v>438</c:v>
                </c:pt>
                <c:pt idx="143">
                  <c:v>439</c:v>
                </c:pt>
                <c:pt idx="144">
                  <c:v>440</c:v>
                </c:pt>
                <c:pt idx="145">
                  <c:v>441</c:v>
                </c:pt>
                <c:pt idx="146">
                  <c:v>442</c:v>
                </c:pt>
                <c:pt idx="147">
                  <c:v>443</c:v>
                </c:pt>
                <c:pt idx="148">
                  <c:v>444</c:v>
                </c:pt>
                <c:pt idx="149">
                  <c:v>445</c:v>
                </c:pt>
                <c:pt idx="150">
                  <c:v>446</c:v>
                </c:pt>
                <c:pt idx="151">
                  <c:v>447</c:v>
                </c:pt>
                <c:pt idx="152">
                  <c:v>448</c:v>
                </c:pt>
                <c:pt idx="153">
                  <c:v>449</c:v>
                </c:pt>
                <c:pt idx="154">
                  <c:v>450</c:v>
                </c:pt>
              </c:numCache>
            </c:numRef>
          </c:xVal>
          <c:yVal>
            <c:numRef>
              <c:f>'Fluorescence Spectrum 1_01'!$E$12:$E$166</c:f>
              <c:numCache>
                <c:formatCode>0.00</c:formatCode>
                <c:ptCount val="155"/>
                <c:pt idx="0">
                  <c:v>41.59</c:v>
                </c:pt>
                <c:pt idx="1">
                  <c:v>44.16</c:v>
                </c:pt>
                <c:pt idx="2">
                  <c:v>45.49</c:v>
                </c:pt>
                <c:pt idx="3">
                  <c:v>49.58</c:v>
                </c:pt>
                <c:pt idx="4">
                  <c:v>50.62</c:v>
                </c:pt>
                <c:pt idx="5">
                  <c:v>51.92</c:v>
                </c:pt>
                <c:pt idx="6">
                  <c:v>55.53</c:v>
                </c:pt>
                <c:pt idx="7">
                  <c:v>56.93</c:v>
                </c:pt>
                <c:pt idx="8">
                  <c:v>60.3</c:v>
                </c:pt>
                <c:pt idx="9">
                  <c:v>60.07</c:v>
                </c:pt>
                <c:pt idx="10">
                  <c:v>61.42</c:v>
                </c:pt>
                <c:pt idx="11">
                  <c:v>64.36</c:v>
                </c:pt>
                <c:pt idx="12">
                  <c:v>65.180000000000007</c:v>
                </c:pt>
                <c:pt idx="13">
                  <c:v>68</c:v>
                </c:pt>
                <c:pt idx="14">
                  <c:v>69.5</c:v>
                </c:pt>
                <c:pt idx="15">
                  <c:v>72.23</c:v>
                </c:pt>
                <c:pt idx="16">
                  <c:v>74.64</c:v>
                </c:pt>
                <c:pt idx="17">
                  <c:v>77.209999999999994</c:v>
                </c:pt>
                <c:pt idx="18">
                  <c:v>79.14</c:v>
                </c:pt>
                <c:pt idx="19">
                  <c:v>80.819999999999993</c:v>
                </c:pt>
                <c:pt idx="20">
                  <c:v>83.47</c:v>
                </c:pt>
                <c:pt idx="21">
                  <c:v>87.06</c:v>
                </c:pt>
                <c:pt idx="22">
                  <c:v>86.33</c:v>
                </c:pt>
                <c:pt idx="23">
                  <c:v>92.82</c:v>
                </c:pt>
                <c:pt idx="24">
                  <c:v>93.94</c:v>
                </c:pt>
                <c:pt idx="25">
                  <c:v>96.77</c:v>
                </c:pt>
                <c:pt idx="26" formatCode="0.0">
                  <c:v>100.9</c:v>
                </c:pt>
                <c:pt idx="27" formatCode="0.0">
                  <c:v>100</c:v>
                </c:pt>
                <c:pt idx="28" formatCode="0.0">
                  <c:v>101.9</c:v>
                </c:pt>
                <c:pt idx="29" formatCode="0.0">
                  <c:v>104.7</c:v>
                </c:pt>
                <c:pt idx="30" formatCode="0.0">
                  <c:v>107.6</c:v>
                </c:pt>
                <c:pt idx="31" formatCode="0.0">
                  <c:v>110.8</c:v>
                </c:pt>
                <c:pt idx="32" formatCode="0.0">
                  <c:v>113.3</c:v>
                </c:pt>
                <c:pt idx="33" formatCode="0.0">
                  <c:v>116</c:v>
                </c:pt>
                <c:pt idx="34" formatCode="0.0">
                  <c:v>120</c:v>
                </c:pt>
                <c:pt idx="35" formatCode="0.0">
                  <c:v>120.3</c:v>
                </c:pt>
                <c:pt idx="36" formatCode="0.0">
                  <c:v>123.6</c:v>
                </c:pt>
                <c:pt idx="37" formatCode="0.0">
                  <c:v>124.9</c:v>
                </c:pt>
                <c:pt idx="38" formatCode="0.0">
                  <c:v>128.30000000000001</c:v>
                </c:pt>
                <c:pt idx="39" formatCode="0.0">
                  <c:v>130.4</c:v>
                </c:pt>
                <c:pt idx="40" formatCode="0.0">
                  <c:v>132.1</c:v>
                </c:pt>
                <c:pt idx="41" formatCode="0.0">
                  <c:v>133.30000000000001</c:v>
                </c:pt>
                <c:pt idx="42" formatCode="0.0">
                  <c:v>134.30000000000001</c:v>
                </c:pt>
                <c:pt idx="43" formatCode="0.0">
                  <c:v>137.4</c:v>
                </c:pt>
                <c:pt idx="44" formatCode="0.0">
                  <c:v>137.9</c:v>
                </c:pt>
                <c:pt idx="45" formatCode="0.0">
                  <c:v>140.1</c:v>
                </c:pt>
                <c:pt idx="46" formatCode="0.0">
                  <c:v>141.30000000000001</c:v>
                </c:pt>
                <c:pt idx="47" formatCode="0.0">
                  <c:v>142.4</c:v>
                </c:pt>
                <c:pt idx="48" formatCode="0.0">
                  <c:v>145.5</c:v>
                </c:pt>
                <c:pt idx="49" formatCode="0.0">
                  <c:v>144.5</c:v>
                </c:pt>
                <c:pt idx="50" formatCode="0.0">
                  <c:v>145.9</c:v>
                </c:pt>
                <c:pt idx="51" formatCode="0.0">
                  <c:v>144.80000000000001</c:v>
                </c:pt>
                <c:pt idx="52" formatCode="0.0">
                  <c:v>145.69999999999999</c:v>
                </c:pt>
                <c:pt idx="53" formatCode="0.0">
                  <c:v>145.30000000000001</c:v>
                </c:pt>
                <c:pt idx="54" formatCode="0.0">
                  <c:v>145.9</c:v>
                </c:pt>
                <c:pt idx="55" formatCode="0.0">
                  <c:v>145.80000000000001</c:v>
                </c:pt>
                <c:pt idx="56" formatCode="0.0">
                  <c:v>144.69999999999999</c:v>
                </c:pt>
                <c:pt idx="57" formatCode="0.0">
                  <c:v>145.6</c:v>
                </c:pt>
                <c:pt idx="58" formatCode="0.0">
                  <c:v>143</c:v>
                </c:pt>
                <c:pt idx="59" formatCode="0.0">
                  <c:v>142.9</c:v>
                </c:pt>
                <c:pt idx="60" formatCode="0.0">
                  <c:v>142.9</c:v>
                </c:pt>
                <c:pt idx="61" formatCode="0.0">
                  <c:v>141.80000000000001</c:v>
                </c:pt>
                <c:pt idx="62" formatCode="0.0">
                  <c:v>141.6</c:v>
                </c:pt>
                <c:pt idx="63" formatCode="0.0">
                  <c:v>139.69999999999999</c:v>
                </c:pt>
                <c:pt idx="64" formatCode="0.0">
                  <c:v>140.1</c:v>
                </c:pt>
                <c:pt idx="65" formatCode="0.0">
                  <c:v>137.4</c:v>
                </c:pt>
                <c:pt idx="66" formatCode="0.0">
                  <c:v>136.19999999999999</c:v>
                </c:pt>
                <c:pt idx="67" formatCode="0.0">
                  <c:v>134</c:v>
                </c:pt>
                <c:pt idx="68" formatCode="0.0">
                  <c:v>131.5</c:v>
                </c:pt>
                <c:pt idx="69" formatCode="0.0">
                  <c:v>130.80000000000001</c:v>
                </c:pt>
                <c:pt idx="70" formatCode="0.0">
                  <c:v>127.8</c:v>
                </c:pt>
                <c:pt idx="71" formatCode="0.0">
                  <c:v>123.9</c:v>
                </c:pt>
                <c:pt idx="72" formatCode="0.0">
                  <c:v>119.9</c:v>
                </c:pt>
                <c:pt idx="73" formatCode="0.0">
                  <c:v>117.7</c:v>
                </c:pt>
                <c:pt idx="74" formatCode="0.0">
                  <c:v>113.8</c:v>
                </c:pt>
                <c:pt idx="75" formatCode="0.0">
                  <c:v>111.1</c:v>
                </c:pt>
                <c:pt idx="76" formatCode="0.0">
                  <c:v>109</c:v>
                </c:pt>
                <c:pt idx="77" formatCode="0.0">
                  <c:v>106.5</c:v>
                </c:pt>
                <c:pt idx="78" formatCode="0.0">
                  <c:v>103.7</c:v>
                </c:pt>
                <c:pt idx="79" formatCode="0.0">
                  <c:v>101.4</c:v>
                </c:pt>
                <c:pt idx="80">
                  <c:v>99.53</c:v>
                </c:pt>
                <c:pt idx="81">
                  <c:v>97.03</c:v>
                </c:pt>
                <c:pt idx="82">
                  <c:v>95.43</c:v>
                </c:pt>
                <c:pt idx="83">
                  <c:v>92.77</c:v>
                </c:pt>
                <c:pt idx="84">
                  <c:v>91.18</c:v>
                </c:pt>
                <c:pt idx="85">
                  <c:v>88.77</c:v>
                </c:pt>
                <c:pt idx="86">
                  <c:v>86.34</c:v>
                </c:pt>
                <c:pt idx="87">
                  <c:v>83.22</c:v>
                </c:pt>
                <c:pt idx="88">
                  <c:v>81.680000000000007</c:v>
                </c:pt>
                <c:pt idx="89">
                  <c:v>79.95</c:v>
                </c:pt>
                <c:pt idx="90">
                  <c:v>78.819999999999993</c:v>
                </c:pt>
                <c:pt idx="91">
                  <c:v>75.78</c:v>
                </c:pt>
                <c:pt idx="92">
                  <c:v>74.319999999999993</c:v>
                </c:pt>
                <c:pt idx="93">
                  <c:v>71.92</c:v>
                </c:pt>
                <c:pt idx="94">
                  <c:v>70.849999999999994</c:v>
                </c:pt>
                <c:pt idx="95">
                  <c:v>68.2</c:v>
                </c:pt>
                <c:pt idx="96">
                  <c:v>65.84</c:v>
                </c:pt>
                <c:pt idx="97">
                  <c:v>65.03</c:v>
                </c:pt>
                <c:pt idx="98">
                  <c:v>63.09</c:v>
                </c:pt>
                <c:pt idx="99">
                  <c:v>62.07</c:v>
                </c:pt>
                <c:pt idx="100">
                  <c:v>60.29</c:v>
                </c:pt>
                <c:pt idx="101">
                  <c:v>58.86</c:v>
                </c:pt>
                <c:pt idx="102">
                  <c:v>56.58</c:v>
                </c:pt>
                <c:pt idx="103">
                  <c:v>55.33</c:v>
                </c:pt>
                <c:pt idx="104">
                  <c:v>54.11</c:v>
                </c:pt>
                <c:pt idx="105">
                  <c:v>52.85</c:v>
                </c:pt>
                <c:pt idx="106">
                  <c:v>51.69</c:v>
                </c:pt>
                <c:pt idx="107">
                  <c:v>50.32</c:v>
                </c:pt>
                <c:pt idx="108">
                  <c:v>49.4</c:v>
                </c:pt>
                <c:pt idx="109">
                  <c:v>48</c:v>
                </c:pt>
                <c:pt idx="110">
                  <c:v>46.65</c:v>
                </c:pt>
                <c:pt idx="111">
                  <c:v>45.67</c:v>
                </c:pt>
                <c:pt idx="112">
                  <c:v>45.12</c:v>
                </c:pt>
                <c:pt idx="113">
                  <c:v>43.94</c:v>
                </c:pt>
                <c:pt idx="114">
                  <c:v>43.5</c:v>
                </c:pt>
                <c:pt idx="115">
                  <c:v>42.34</c:v>
                </c:pt>
                <c:pt idx="116">
                  <c:v>41.56</c:v>
                </c:pt>
                <c:pt idx="117">
                  <c:v>40.94</c:v>
                </c:pt>
                <c:pt idx="118">
                  <c:v>40.11</c:v>
                </c:pt>
                <c:pt idx="119">
                  <c:v>39.61</c:v>
                </c:pt>
                <c:pt idx="120">
                  <c:v>39.22</c:v>
                </c:pt>
                <c:pt idx="121">
                  <c:v>38.14</c:v>
                </c:pt>
                <c:pt idx="122">
                  <c:v>37.36</c:v>
                </c:pt>
                <c:pt idx="123">
                  <c:v>36.53</c:v>
                </c:pt>
                <c:pt idx="124">
                  <c:v>36.56</c:v>
                </c:pt>
                <c:pt idx="125">
                  <c:v>36.11</c:v>
                </c:pt>
                <c:pt idx="126">
                  <c:v>35.25</c:v>
                </c:pt>
                <c:pt idx="127">
                  <c:v>34.42</c:v>
                </c:pt>
                <c:pt idx="128">
                  <c:v>33.409999999999997</c:v>
                </c:pt>
                <c:pt idx="129">
                  <c:v>32.659999999999997</c:v>
                </c:pt>
                <c:pt idx="130">
                  <c:v>32.020000000000003</c:v>
                </c:pt>
                <c:pt idx="131">
                  <c:v>30.52</c:v>
                </c:pt>
                <c:pt idx="132">
                  <c:v>29.49</c:v>
                </c:pt>
                <c:pt idx="133">
                  <c:v>28.88</c:v>
                </c:pt>
                <c:pt idx="134">
                  <c:v>27.39</c:v>
                </c:pt>
                <c:pt idx="135">
                  <c:v>26.71</c:v>
                </c:pt>
                <c:pt idx="136">
                  <c:v>26.02</c:v>
                </c:pt>
                <c:pt idx="137">
                  <c:v>24.45</c:v>
                </c:pt>
                <c:pt idx="138">
                  <c:v>22.54</c:v>
                </c:pt>
                <c:pt idx="139">
                  <c:v>21.9</c:v>
                </c:pt>
                <c:pt idx="140">
                  <c:v>20.83</c:v>
                </c:pt>
                <c:pt idx="141">
                  <c:v>20.11</c:v>
                </c:pt>
                <c:pt idx="142">
                  <c:v>19.77</c:v>
                </c:pt>
                <c:pt idx="143">
                  <c:v>18.559999999999999</c:v>
                </c:pt>
                <c:pt idx="144">
                  <c:v>18.14</c:v>
                </c:pt>
                <c:pt idx="145">
                  <c:v>17.309999999999999</c:v>
                </c:pt>
                <c:pt idx="146">
                  <c:v>16.54</c:v>
                </c:pt>
                <c:pt idx="147">
                  <c:v>15.64</c:v>
                </c:pt>
                <c:pt idx="148">
                  <c:v>15.23</c:v>
                </c:pt>
                <c:pt idx="149">
                  <c:v>14.65</c:v>
                </c:pt>
                <c:pt idx="150">
                  <c:v>14.12</c:v>
                </c:pt>
                <c:pt idx="151">
                  <c:v>13.45</c:v>
                </c:pt>
                <c:pt idx="152">
                  <c:v>12.8</c:v>
                </c:pt>
                <c:pt idx="153">
                  <c:v>12.41</c:v>
                </c:pt>
                <c:pt idx="154">
                  <c:v>12.25</c:v>
                </c:pt>
              </c:numCache>
            </c:numRef>
          </c:yVal>
          <c:smooth val="1"/>
          <c:extLst>
            <c:ext xmlns:c16="http://schemas.microsoft.com/office/drawing/2014/chart" uri="{C3380CC4-5D6E-409C-BE32-E72D297353CC}">
              <c16:uniqueId val="{00000003-AB46-4DF0-806D-E56E5DAA3F31}"/>
            </c:ext>
          </c:extLst>
        </c:ser>
        <c:ser>
          <c:idx val="5"/>
          <c:order val="4"/>
          <c:tx>
            <c:strRef>
              <c:f>'Fluorescence Spectrum 1_01'!$F$11</c:f>
              <c:strCache>
                <c:ptCount val="1"/>
                <c:pt idx="0">
                  <c:v>HSA:NTZ:AZT</c:v>
                </c:pt>
              </c:strCache>
            </c:strRef>
          </c:tx>
          <c:marker>
            <c:symbol val="none"/>
          </c:marker>
          <c:xVal>
            <c:numRef>
              <c:f>'Fluorescence Spectrum 1_01'!$A$12:$A$166</c:f>
              <c:numCache>
                <c:formatCode>General</c:formatCode>
                <c:ptCount val="155"/>
                <c:pt idx="0">
                  <c:v>296</c:v>
                </c:pt>
                <c:pt idx="1">
                  <c:v>297</c:v>
                </c:pt>
                <c:pt idx="2">
                  <c:v>298</c:v>
                </c:pt>
                <c:pt idx="3">
                  <c:v>299</c:v>
                </c:pt>
                <c:pt idx="4">
                  <c:v>300</c:v>
                </c:pt>
                <c:pt idx="5">
                  <c:v>301</c:v>
                </c:pt>
                <c:pt idx="6">
                  <c:v>302</c:v>
                </c:pt>
                <c:pt idx="7">
                  <c:v>303</c:v>
                </c:pt>
                <c:pt idx="8">
                  <c:v>304</c:v>
                </c:pt>
                <c:pt idx="9">
                  <c:v>305</c:v>
                </c:pt>
                <c:pt idx="10">
                  <c:v>306</c:v>
                </c:pt>
                <c:pt idx="11">
                  <c:v>307</c:v>
                </c:pt>
                <c:pt idx="12">
                  <c:v>308</c:v>
                </c:pt>
                <c:pt idx="13">
                  <c:v>309</c:v>
                </c:pt>
                <c:pt idx="14">
                  <c:v>310</c:v>
                </c:pt>
                <c:pt idx="15">
                  <c:v>311</c:v>
                </c:pt>
                <c:pt idx="16">
                  <c:v>312</c:v>
                </c:pt>
                <c:pt idx="17">
                  <c:v>313</c:v>
                </c:pt>
                <c:pt idx="18">
                  <c:v>314</c:v>
                </c:pt>
                <c:pt idx="19">
                  <c:v>315</c:v>
                </c:pt>
                <c:pt idx="20">
                  <c:v>316</c:v>
                </c:pt>
                <c:pt idx="21">
                  <c:v>317</c:v>
                </c:pt>
                <c:pt idx="22">
                  <c:v>318</c:v>
                </c:pt>
                <c:pt idx="23">
                  <c:v>319</c:v>
                </c:pt>
                <c:pt idx="24">
                  <c:v>320</c:v>
                </c:pt>
                <c:pt idx="25">
                  <c:v>321</c:v>
                </c:pt>
                <c:pt idx="26">
                  <c:v>322</c:v>
                </c:pt>
                <c:pt idx="27">
                  <c:v>323</c:v>
                </c:pt>
                <c:pt idx="28">
                  <c:v>324</c:v>
                </c:pt>
                <c:pt idx="29">
                  <c:v>325</c:v>
                </c:pt>
                <c:pt idx="30">
                  <c:v>326</c:v>
                </c:pt>
                <c:pt idx="31">
                  <c:v>327</c:v>
                </c:pt>
                <c:pt idx="32">
                  <c:v>328</c:v>
                </c:pt>
                <c:pt idx="33">
                  <c:v>329</c:v>
                </c:pt>
                <c:pt idx="34">
                  <c:v>330</c:v>
                </c:pt>
                <c:pt idx="35">
                  <c:v>331</c:v>
                </c:pt>
                <c:pt idx="36">
                  <c:v>332</c:v>
                </c:pt>
                <c:pt idx="37">
                  <c:v>333</c:v>
                </c:pt>
                <c:pt idx="38">
                  <c:v>334</c:v>
                </c:pt>
                <c:pt idx="39">
                  <c:v>335</c:v>
                </c:pt>
                <c:pt idx="40">
                  <c:v>336</c:v>
                </c:pt>
                <c:pt idx="41">
                  <c:v>337</c:v>
                </c:pt>
                <c:pt idx="42">
                  <c:v>338</c:v>
                </c:pt>
                <c:pt idx="43">
                  <c:v>339</c:v>
                </c:pt>
                <c:pt idx="44">
                  <c:v>340</c:v>
                </c:pt>
                <c:pt idx="45">
                  <c:v>341</c:v>
                </c:pt>
                <c:pt idx="46">
                  <c:v>342</c:v>
                </c:pt>
                <c:pt idx="47">
                  <c:v>343</c:v>
                </c:pt>
                <c:pt idx="48">
                  <c:v>344</c:v>
                </c:pt>
                <c:pt idx="49">
                  <c:v>345</c:v>
                </c:pt>
                <c:pt idx="50">
                  <c:v>346</c:v>
                </c:pt>
                <c:pt idx="51">
                  <c:v>347</c:v>
                </c:pt>
                <c:pt idx="52">
                  <c:v>348</c:v>
                </c:pt>
                <c:pt idx="53">
                  <c:v>349</c:v>
                </c:pt>
                <c:pt idx="54">
                  <c:v>350</c:v>
                </c:pt>
                <c:pt idx="55">
                  <c:v>351</c:v>
                </c:pt>
                <c:pt idx="56">
                  <c:v>352</c:v>
                </c:pt>
                <c:pt idx="57">
                  <c:v>353</c:v>
                </c:pt>
                <c:pt idx="58">
                  <c:v>354</c:v>
                </c:pt>
                <c:pt idx="59">
                  <c:v>355</c:v>
                </c:pt>
                <c:pt idx="60">
                  <c:v>356</c:v>
                </c:pt>
                <c:pt idx="61">
                  <c:v>357</c:v>
                </c:pt>
                <c:pt idx="62">
                  <c:v>358</c:v>
                </c:pt>
                <c:pt idx="63">
                  <c:v>359</c:v>
                </c:pt>
                <c:pt idx="64">
                  <c:v>360</c:v>
                </c:pt>
                <c:pt idx="65">
                  <c:v>361</c:v>
                </c:pt>
                <c:pt idx="66">
                  <c:v>362</c:v>
                </c:pt>
                <c:pt idx="67">
                  <c:v>363</c:v>
                </c:pt>
                <c:pt idx="68">
                  <c:v>364</c:v>
                </c:pt>
                <c:pt idx="69">
                  <c:v>365</c:v>
                </c:pt>
                <c:pt idx="70">
                  <c:v>366</c:v>
                </c:pt>
                <c:pt idx="71">
                  <c:v>367</c:v>
                </c:pt>
                <c:pt idx="72">
                  <c:v>368</c:v>
                </c:pt>
                <c:pt idx="73">
                  <c:v>369</c:v>
                </c:pt>
                <c:pt idx="74">
                  <c:v>370</c:v>
                </c:pt>
                <c:pt idx="75">
                  <c:v>371</c:v>
                </c:pt>
                <c:pt idx="76">
                  <c:v>372</c:v>
                </c:pt>
                <c:pt idx="77">
                  <c:v>373</c:v>
                </c:pt>
                <c:pt idx="78">
                  <c:v>374</c:v>
                </c:pt>
                <c:pt idx="79">
                  <c:v>375</c:v>
                </c:pt>
                <c:pt idx="80">
                  <c:v>376</c:v>
                </c:pt>
                <c:pt idx="81">
                  <c:v>377</c:v>
                </c:pt>
                <c:pt idx="82">
                  <c:v>378</c:v>
                </c:pt>
                <c:pt idx="83">
                  <c:v>379</c:v>
                </c:pt>
                <c:pt idx="84">
                  <c:v>380</c:v>
                </c:pt>
                <c:pt idx="85">
                  <c:v>381</c:v>
                </c:pt>
                <c:pt idx="86">
                  <c:v>382</c:v>
                </c:pt>
                <c:pt idx="87">
                  <c:v>383</c:v>
                </c:pt>
                <c:pt idx="88">
                  <c:v>384</c:v>
                </c:pt>
                <c:pt idx="89">
                  <c:v>385</c:v>
                </c:pt>
                <c:pt idx="90">
                  <c:v>386</c:v>
                </c:pt>
                <c:pt idx="91">
                  <c:v>387</c:v>
                </c:pt>
                <c:pt idx="92">
                  <c:v>388</c:v>
                </c:pt>
                <c:pt idx="93">
                  <c:v>389</c:v>
                </c:pt>
                <c:pt idx="94">
                  <c:v>390</c:v>
                </c:pt>
                <c:pt idx="95">
                  <c:v>391</c:v>
                </c:pt>
                <c:pt idx="96">
                  <c:v>392</c:v>
                </c:pt>
                <c:pt idx="97">
                  <c:v>393</c:v>
                </c:pt>
                <c:pt idx="98">
                  <c:v>394</c:v>
                </c:pt>
                <c:pt idx="99">
                  <c:v>395</c:v>
                </c:pt>
                <c:pt idx="100">
                  <c:v>396</c:v>
                </c:pt>
                <c:pt idx="101">
                  <c:v>397</c:v>
                </c:pt>
                <c:pt idx="102">
                  <c:v>398</c:v>
                </c:pt>
                <c:pt idx="103">
                  <c:v>399</c:v>
                </c:pt>
                <c:pt idx="104">
                  <c:v>400</c:v>
                </c:pt>
                <c:pt idx="105">
                  <c:v>401</c:v>
                </c:pt>
                <c:pt idx="106">
                  <c:v>402</c:v>
                </c:pt>
                <c:pt idx="107">
                  <c:v>403</c:v>
                </c:pt>
                <c:pt idx="108">
                  <c:v>404</c:v>
                </c:pt>
                <c:pt idx="109">
                  <c:v>405</c:v>
                </c:pt>
                <c:pt idx="110">
                  <c:v>406</c:v>
                </c:pt>
                <c:pt idx="111">
                  <c:v>407</c:v>
                </c:pt>
                <c:pt idx="112">
                  <c:v>408</c:v>
                </c:pt>
                <c:pt idx="113">
                  <c:v>409</c:v>
                </c:pt>
                <c:pt idx="114">
                  <c:v>410</c:v>
                </c:pt>
                <c:pt idx="115">
                  <c:v>411</c:v>
                </c:pt>
                <c:pt idx="116">
                  <c:v>412</c:v>
                </c:pt>
                <c:pt idx="117">
                  <c:v>413</c:v>
                </c:pt>
                <c:pt idx="118">
                  <c:v>414</c:v>
                </c:pt>
                <c:pt idx="119">
                  <c:v>415</c:v>
                </c:pt>
                <c:pt idx="120">
                  <c:v>416</c:v>
                </c:pt>
                <c:pt idx="121">
                  <c:v>417</c:v>
                </c:pt>
                <c:pt idx="122">
                  <c:v>418</c:v>
                </c:pt>
                <c:pt idx="123">
                  <c:v>419</c:v>
                </c:pt>
                <c:pt idx="124">
                  <c:v>420</c:v>
                </c:pt>
                <c:pt idx="125">
                  <c:v>421</c:v>
                </c:pt>
                <c:pt idx="126">
                  <c:v>422</c:v>
                </c:pt>
                <c:pt idx="127">
                  <c:v>423</c:v>
                </c:pt>
                <c:pt idx="128">
                  <c:v>424</c:v>
                </c:pt>
                <c:pt idx="129">
                  <c:v>425</c:v>
                </c:pt>
                <c:pt idx="130">
                  <c:v>426</c:v>
                </c:pt>
                <c:pt idx="131">
                  <c:v>427</c:v>
                </c:pt>
                <c:pt idx="132">
                  <c:v>428</c:v>
                </c:pt>
                <c:pt idx="133">
                  <c:v>429</c:v>
                </c:pt>
                <c:pt idx="134">
                  <c:v>430</c:v>
                </c:pt>
                <c:pt idx="135">
                  <c:v>431</c:v>
                </c:pt>
                <c:pt idx="136">
                  <c:v>432</c:v>
                </c:pt>
                <c:pt idx="137">
                  <c:v>433</c:v>
                </c:pt>
                <c:pt idx="138">
                  <c:v>434</c:v>
                </c:pt>
                <c:pt idx="139">
                  <c:v>435</c:v>
                </c:pt>
                <c:pt idx="140">
                  <c:v>436</c:v>
                </c:pt>
                <c:pt idx="141">
                  <c:v>437</c:v>
                </c:pt>
                <c:pt idx="142">
                  <c:v>438</c:v>
                </c:pt>
                <c:pt idx="143">
                  <c:v>439</c:v>
                </c:pt>
                <c:pt idx="144">
                  <c:v>440</c:v>
                </c:pt>
                <c:pt idx="145">
                  <c:v>441</c:v>
                </c:pt>
                <c:pt idx="146">
                  <c:v>442</c:v>
                </c:pt>
                <c:pt idx="147">
                  <c:v>443</c:v>
                </c:pt>
                <c:pt idx="148">
                  <c:v>444</c:v>
                </c:pt>
                <c:pt idx="149">
                  <c:v>445</c:v>
                </c:pt>
                <c:pt idx="150">
                  <c:v>446</c:v>
                </c:pt>
                <c:pt idx="151">
                  <c:v>447</c:v>
                </c:pt>
                <c:pt idx="152">
                  <c:v>448</c:v>
                </c:pt>
                <c:pt idx="153">
                  <c:v>449</c:v>
                </c:pt>
                <c:pt idx="154">
                  <c:v>450</c:v>
                </c:pt>
              </c:numCache>
            </c:numRef>
          </c:xVal>
          <c:yVal>
            <c:numRef>
              <c:f>'Fluorescence Spectrum 1_01'!$F$12:$F$166</c:f>
              <c:numCache>
                <c:formatCode>0.00</c:formatCode>
                <c:ptCount val="155"/>
                <c:pt idx="0">
                  <c:v>21.65</c:v>
                </c:pt>
                <c:pt idx="1">
                  <c:v>22.96</c:v>
                </c:pt>
                <c:pt idx="2">
                  <c:v>22.85</c:v>
                </c:pt>
                <c:pt idx="3">
                  <c:v>25.46</c:v>
                </c:pt>
                <c:pt idx="4">
                  <c:v>26.11</c:v>
                </c:pt>
                <c:pt idx="5">
                  <c:v>26.26</c:v>
                </c:pt>
                <c:pt idx="6">
                  <c:v>27.17</c:v>
                </c:pt>
                <c:pt idx="7">
                  <c:v>28.21</c:v>
                </c:pt>
                <c:pt idx="8">
                  <c:v>28.06</c:v>
                </c:pt>
                <c:pt idx="9">
                  <c:v>30.74</c:v>
                </c:pt>
                <c:pt idx="10">
                  <c:v>30.28</c:v>
                </c:pt>
                <c:pt idx="11">
                  <c:v>30.06</c:v>
                </c:pt>
                <c:pt idx="12">
                  <c:v>30.41</c:v>
                </c:pt>
                <c:pt idx="13">
                  <c:v>32.03</c:v>
                </c:pt>
                <c:pt idx="14">
                  <c:v>31.66</c:v>
                </c:pt>
                <c:pt idx="15">
                  <c:v>32.82</c:v>
                </c:pt>
                <c:pt idx="16">
                  <c:v>33.58</c:v>
                </c:pt>
                <c:pt idx="17">
                  <c:v>34.340000000000003</c:v>
                </c:pt>
                <c:pt idx="18">
                  <c:v>37.44</c:v>
                </c:pt>
                <c:pt idx="19">
                  <c:v>37.380000000000003</c:v>
                </c:pt>
                <c:pt idx="20">
                  <c:v>38.71</c:v>
                </c:pt>
                <c:pt idx="21">
                  <c:v>40.880000000000003</c:v>
                </c:pt>
                <c:pt idx="22">
                  <c:v>42.77</c:v>
                </c:pt>
                <c:pt idx="23">
                  <c:v>44.6</c:v>
                </c:pt>
                <c:pt idx="24">
                  <c:v>47.03</c:v>
                </c:pt>
                <c:pt idx="25">
                  <c:v>47.45</c:v>
                </c:pt>
                <c:pt idx="26">
                  <c:v>49.68</c:v>
                </c:pt>
                <c:pt idx="27">
                  <c:v>52.14</c:v>
                </c:pt>
                <c:pt idx="28">
                  <c:v>52.24</c:v>
                </c:pt>
                <c:pt idx="29">
                  <c:v>54.76</c:v>
                </c:pt>
                <c:pt idx="30">
                  <c:v>56.53</c:v>
                </c:pt>
                <c:pt idx="31">
                  <c:v>59.48</c:v>
                </c:pt>
                <c:pt idx="32">
                  <c:v>61.91</c:v>
                </c:pt>
                <c:pt idx="33">
                  <c:v>64.12</c:v>
                </c:pt>
                <c:pt idx="34">
                  <c:v>64.87</c:v>
                </c:pt>
                <c:pt idx="35">
                  <c:v>67.02</c:v>
                </c:pt>
                <c:pt idx="36">
                  <c:v>69.31</c:v>
                </c:pt>
                <c:pt idx="37">
                  <c:v>70.06</c:v>
                </c:pt>
                <c:pt idx="38">
                  <c:v>73.650000000000006</c:v>
                </c:pt>
                <c:pt idx="39">
                  <c:v>73.760000000000005</c:v>
                </c:pt>
                <c:pt idx="40">
                  <c:v>76</c:v>
                </c:pt>
                <c:pt idx="41">
                  <c:v>76.510000000000005</c:v>
                </c:pt>
                <c:pt idx="42">
                  <c:v>79.28</c:v>
                </c:pt>
                <c:pt idx="43">
                  <c:v>80.84</c:v>
                </c:pt>
                <c:pt idx="44">
                  <c:v>81.75</c:v>
                </c:pt>
                <c:pt idx="45">
                  <c:v>83.03</c:v>
                </c:pt>
                <c:pt idx="46">
                  <c:v>84.68</c:v>
                </c:pt>
                <c:pt idx="47">
                  <c:v>86.64</c:v>
                </c:pt>
                <c:pt idx="48">
                  <c:v>87.73</c:v>
                </c:pt>
                <c:pt idx="49">
                  <c:v>89.02</c:v>
                </c:pt>
                <c:pt idx="50">
                  <c:v>89.99</c:v>
                </c:pt>
                <c:pt idx="51">
                  <c:v>90.44</c:v>
                </c:pt>
                <c:pt idx="52">
                  <c:v>91.83</c:v>
                </c:pt>
                <c:pt idx="53">
                  <c:v>92.46</c:v>
                </c:pt>
                <c:pt idx="54">
                  <c:v>92.38</c:v>
                </c:pt>
                <c:pt idx="55">
                  <c:v>92.71</c:v>
                </c:pt>
                <c:pt idx="56">
                  <c:v>93.33</c:v>
                </c:pt>
                <c:pt idx="57">
                  <c:v>92.35</c:v>
                </c:pt>
                <c:pt idx="58">
                  <c:v>91.82</c:v>
                </c:pt>
                <c:pt idx="59">
                  <c:v>93.12</c:v>
                </c:pt>
                <c:pt idx="60">
                  <c:v>92.34</c:v>
                </c:pt>
                <c:pt idx="61">
                  <c:v>92.36</c:v>
                </c:pt>
                <c:pt idx="62">
                  <c:v>91.94</c:v>
                </c:pt>
                <c:pt idx="63">
                  <c:v>91.05</c:v>
                </c:pt>
                <c:pt idx="64">
                  <c:v>91.75</c:v>
                </c:pt>
                <c:pt idx="65">
                  <c:v>90.73</c:v>
                </c:pt>
                <c:pt idx="66">
                  <c:v>91.01</c:v>
                </c:pt>
                <c:pt idx="67">
                  <c:v>88.55</c:v>
                </c:pt>
                <c:pt idx="68">
                  <c:v>86.95</c:v>
                </c:pt>
                <c:pt idx="69">
                  <c:v>87.45</c:v>
                </c:pt>
                <c:pt idx="70">
                  <c:v>83.08</c:v>
                </c:pt>
                <c:pt idx="71">
                  <c:v>82.43</c:v>
                </c:pt>
                <c:pt idx="72">
                  <c:v>79.709999999999994</c:v>
                </c:pt>
                <c:pt idx="73">
                  <c:v>77.510000000000005</c:v>
                </c:pt>
                <c:pt idx="74">
                  <c:v>75.38</c:v>
                </c:pt>
                <c:pt idx="75">
                  <c:v>73.8</c:v>
                </c:pt>
                <c:pt idx="76">
                  <c:v>73.61</c:v>
                </c:pt>
                <c:pt idx="77">
                  <c:v>71.3</c:v>
                </c:pt>
                <c:pt idx="78">
                  <c:v>70.239999999999995</c:v>
                </c:pt>
                <c:pt idx="79">
                  <c:v>68.22</c:v>
                </c:pt>
                <c:pt idx="80">
                  <c:v>67.069999999999993</c:v>
                </c:pt>
                <c:pt idx="81">
                  <c:v>65.930000000000007</c:v>
                </c:pt>
                <c:pt idx="82">
                  <c:v>64.52</c:v>
                </c:pt>
                <c:pt idx="83">
                  <c:v>63.11</c:v>
                </c:pt>
                <c:pt idx="84">
                  <c:v>60.98</c:v>
                </c:pt>
                <c:pt idx="85">
                  <c:v>60.5</c:v>
                </c:pt>
                <c:pt idx="86">
                  <c:v>58.56</c:v>
                </c:pt>
                <c:pt idx="87">
                  <c:v>57.41</c:v>
                </c:pt>
                <c:pt idx="88">
                  <c:v>56.44</c:v>
                </c:pt>
                <c:pt idx="89">
                  <c:v>54.33</c:v>
                </c:pt>
                <c:pt idx="90">
                  <c:v>53.36</c:v>
                </c:pt>
                <c:pt idx="91">
                  <c:v>52.17</c:v>
                </c:pt>
                <c:pt idx="92">
                  <c:v>50.24</c:v>
                </c:pt>
                <c:pt idx="93">
                  <c:v>48.12</c:v>
                </c:pt>
                <c:pt idx="94">
                  <c:v>47.78</c:v>
                </c:pt>
                <c:pt idx="95">
                  <c:v>46.46</c:v>
                </c:pt>
                <c:pt idx="96">
                  <c:v>45.62</c:v>
                </c:pt>
                <c:pt idx="97">
                  <c:v>44.06</c:v>
                </c:pt>
                <c:pt idx="98">
                  <c:v>42.7</c:v>
                </c:pt>
                <c:pt idx="99">
                  <c:v>42.09</c:v>
                </c:pt>
                <c:pt idx="100">
                  <c:v>40.86</c:v>
                </c:pt>
                <c:pt idx="101">
                  <c:v>39.200000000000003</c:v>
                </c:pt>
                <c:pt idx="102">
                  <c:v>38.44</c:v>
                </c:pt>
                <c:pt idx="103">
                  <c:v>36.89</c:v>
                </c:pt>
                <c:pt idx="104">
                  <c:v>36.159999999999997</c:v>
                </c:pt>
                <c:pt idx="105">
                  <c:v>34.880000000000003</c:v>
                </c:pt>
                <c:pt idx="106">
                  <c:v>34.01</c:v>
                </c:pt>
                <c:pt idx="107">
                  <c:v>33.15</c:v>
                </c:pt>
                <c:pt idx="108">
                  <c:v>32.36</c:v>
                </c:pt>
                <c:pt idx="109">
                  <c:v>31.01</c:v>
                </c:pt>
                <c:pt idx="110">
                  <c:v>30.7</c:v>
                </c:pt>
                <c:pt idx="111">
                  <c:v>29.43</c:v>
                </c:pt>
                <c:pt idx="112">
                  <c:v>29.38</c:v>
                </c:pt>
                <c:pt idx="113">
                  <c:v>28.41</c:v>
                </c:pt>
                <c:pt idx="114">
                  <c:v>27.46</c:v>
                </c:pt>
                <c:pt idx="115">
                  <c:v>26.49</c:v>
                </c:pt>
                <c:pt idx="116">
                  <c:v>26.08</c:v>
                </c:pt>
                <c:pt idx="117">
                  <c:v>25.28</c:v>
                </c:pt>
                <c:pt idx="118">
                  <c:v>24.01</c:v>
                </c:pt>
                <c:pt idx="119">
                  <c:v>23.66</c:v>
                </c:pt>
                <c:pt idx="120">
                  <c:v>23.01</c:v>
                </c:pt>
                <c:pt idx="121">
                  <c:v>22.51</c:v>
                </c:pt>
                <c:pt idx="122">
                  <c:v>21.92</c:v>
                </c:pt>
                <c:pt idx="123">
                  <c:v>20.94</c:v>
                </c:pt>
                <c:pt idx="124">
                  <c:v>20.83</c:v>
                </c:pt>
                <c:pt idx="125">
                  <c:v>20.04</c:v>
                </c:pt>
                <c:pt idx="126">
                  <c:v>19.88</c:v>
                </c:pt>
                <c:pt idx="127">
                  <c:v>19.23</c:v>
                </c:pt>
                <c:pt idx="128">
                  <c:v>18.850000000000001</c:v>
                </c:pt>
                <c:pt idx="129">
                  <c:v>18.420000000000002</c:v>
                </c:pt>
                <c:pt idx="130">
                  <c:v>17.309999999999999</c:v>
                </c:pt>
                <c:pt idx="131">
                  <c:v>16.97</c:v>
                </c:pt>
                <c:pt idx="132">
                  <c:v>16.5</c:v>
                </c:pt>
                <c:pt idx="133">
                  <c:v>15.84</c:v>
                </c:pt>
                <c:pt idx="134">
                  <c:v>15.12</c:v>
                </c:pt>
                <c:pt idx="135">
                  <c:v>14.82</c:v>
                </c:pt>
                <c:pt idx="136">
                  <c:v>14.51</c:v>
                </c:pt>
                <c:pt idx="137">
                  <c:v>13.66</c:v>
                </c:pt>
                <c:pt idx="138">
                  <c:v>12.89</c:v>
                </c:pt>
                <c:pt idx="139">
                  <c:v>12.77</c:v>
                </c:pt>
                <c:pt idx="140">
                  <c:v>12.17</c:v>
                </c:pt>
                <c:pt idx="141">
                  <c:v>11.67</c:v>
                </c:pt>
                <c:pt idx="142">
                  <c:v>11.26</c:v>
                </c:pt>
                <c:pt idx="143">
                  <c:v>10.98</c:v>
                </c:pt>
                <c:pt idx="144">
                  <c:v>10.67</c:v>
                </c:pt>
                <c:pt idx="145">
                  <c:v>10.3</c:v>
                </c:pt>
                <c:pt idx="146" formatCode="0.000">
                  <c:v>9.7870000000000008</c:v>
                </c:pt>
                <c:pt idx="147" formatCode="0.000">
                  <c:v>9.6259999999999994</c:v>
                </c:pt>
                <c:pt idx="148" formatCode="0.000">
                  <c:v>8.8290000000000006</c:v>
                </c:pt>
                <c:pt idx="149" formatCode="0.000">
                  <c:v>8.9009999999999998</c:v>
                </c:pt>
                <c:pt idx="150" formatCode="0.000">
                  <c:v>8.4359999999999999</c:v>
                </c:pt>
                <c:pt idx="151" formatCode="0.000">
                  <c:v>8.1829999999999998</c:v>
                </c:pt>
                <c:pt idx="152" formatCode="0.000">
                  <c:v>7.8179999999999996</c:v>
                </c:pt>
                <c:pt idx="153" formatCode="0.000">
                  <c:v>7.7750000000000004</c:v>
                </c:pt>
                <c:pt idx="154" formatCode="0.000">
                  <c:v>7.7130000000000001</c:v>
                </c:pt>
              </c:numCache>
            </c:numRef>
          </c:yVal>
          <c:smooth val="1"/>
          <c:extLst>
            <c:ext xmlns:c16="http://schemas.microsoft.com/office/drawing/2014/chart" uri="{C3380CC4-5D6E-409C-BE32-E72D297353CC}">
              <c16:uniqueId val="{00000004-AB46-4DF0-806D-E56E5DAA3F31}"/>
            </c:ext>
          </c:extLst>
        </c:ser>
        <c:ser>
          <c:idx val="6"/>
          <c:order val="5"/>
          <c:tx>
            <c:strRef>
              <c:f>'Fluorescence Spectrum 1_01'!$G$11</c:f>
              <c:strCache>
                <c:ptCount val="1"/>
                <c:pt idx="0">
                  <c:v> NTZ ALONE</c:v>
                </c:pt>
              </c:strCache>
            </c:strRef>
          </c:tx>
          <c:marker>
            <c:symbol val="none"/>
          </c:marker>
          <c:xVal>
            <c:numRef>
              <c:f>'Fluorescence Spectrum 1_01'!$A$12:$A$166</c:f>
              <c:numCache>
                <c:formatCode>General</c:formatCode>
                <c:ptCount val="155"/>
                <c:pt idx="0">
                  <c:v>296</c:v>
                </c:pt>
                <c:pt idx="1">
                  <c:v>297</c:v>
                </c:pt>
                <c:pt idx="2">
                  <c:v>298</c:v>
                </c:pt>
                <c:pt idx="3">
                  <c:v>299</c:v>
                </c:pt>
                <c:pt idx="4">
                  <c:v>300</c:v>
                </c:pt>
                <c:pt idx="5">
                  <c:v>301</c:v>
                </c:pt>
                <c:pt idx="6">
                  <c:v>302</c:v>
                </c:pt>
                <c:pt idx="7">
                  <c:v>303</c:v>
                </c:pt>
                <c:pt idx="8">
                  <c:v>304</c:v>
                </c:pt>
                <c:pt idx="9">
                  <c:v>305</c:v>
                </c:pt>
                <c:pt idx="10">
                  <c:v>306</c:v>
                </c:pt>
                <c:pt idx="11">
                  <c:v>307</c:v>
                </c:pt>
                <c:pt idx="12">
                  <c:v>308</c:v>
                </c:pt>
                <c:pt idx="13">
                  <c:v>309</c:v>
                </c:pt>
                <c:pt idx="14">
                  <c:v>310</c:v>
                </c:pt>
                <c:pt idx="15">
                  <c:v>311</c:v>
                </c:pt>
                <c:pt idx="16">
                  <c:v>312</c:v>
                </c:pt>
                <c:pt idx="17">
                  <c:v>313</c:v>
                </c:pt>
                <c:pt idx="18">
                  <c:v>314</c:v>
                </c:pt>
                <c:pt idx="19">
                  <c:v>315</c:v>
                </c:pt>
                <c:pt idx="20">
                  <c:v>316</c:v>
                </c:pt>
                <c:pt idx="21">
                  <c:v>317</c:v>
                </c:pt>
                <c:pt idx="22">
                  <c:v>318</c:v>
                </c:pt>
                <c:pt idx="23">
                  <c:v>319</c:v>
                </c:pt>
                <c:pt idx="24">
                  <c:v>320</c:v>
                </c:pt>
                <c:pt idx="25">
                  <c:v>321</c:v>
                </c:pt>
                <c:pt idx="26">
                  <c:v>322</c:v>
                </c:pt>
                <c:pt idx="27">
                  <c:v>323</c:v>
                </c:pt>
                <c:pt idx="28">
                  <c:v>324</c:v>
                </c:pt>
                <c:pt idx="29">
                  <c:v>325</c:v>
                </c:pt>
                <c:pt idx="30">
                  <c:v>326</c:v>
                </c:pt>
                <c:pt idx="31">
                  <c:v>327</c:v>
                </c:pt>
                <c:pt idx="32">
                  <c:v>328</c:v>
                </c:pt>
                <c:pt idx="33">
                  <c:v>329</c:v>
                </c:pt>
                <c:pt idx="34">
                  <c:v>330</c:v>
                </c:pt>
                <c:pt idx="35">
                  <c:v>331</c:v>
                </c:pt>
                <c:pt idx="36">
                  <c:v>332</c:v>
                </c:pt>
                <c:pt idx="37">
                  <c:v>333</c:v>
                </c:pt>
                <c:pt idx="38">
                  <c:v>334</c:v>
                </c:pt>
                <c:pt idx="39">
                  <c:v>335</c:v>
                </c:pt>
                <c:pt idx="40">
                  <c:v>336</c:v>
                </c:pt>
                <c:pt idx="41">
                  <c:v>337</c:v>
                </c:pt>
                <c:pt idx="42">
                  <c:v>338</c:v>
                </c:pt>
                <c:pt idx="43">
                  <c:v>339</c:v>
                </c:pt>
                <c:pt idx="44">
                  <c:v>340</c:v>
                </c:pt>
                <c:pt idx="45">
                  <c:v>341</c:v>
                </c:pt>
                <c:pt idx="46">
                  <c:v>342</c:v>
                </c:pt>
                <c:pt idx="47">
                  <c:v>343</c:v>
                </c:pt>
                <c:pt idx="48">
                  <c:v>344</c:v>
                </c:pt>
                <c:pt idx="49">
                  <c:v>345</c:v>
                </c:pt>
                <c:pt idx="50">
                  <c:v>346</c:v>
                </c:pt>
                <c:pt idx="51">
                  <c:v>347</c:v>
                </c:pt>
                <c:pt idx="52">
                  <c:v>348</c:v>
                </c:pt>
                <c:pt idx="53">
                  <c:v>349</c:v>
                </c:pt>
                <c:pt idx="54">
                  <c:v>350</c:v>
                </c:pt>
                <c:pt idx="55">
                  <c:v>351</c:v>
                </c:pt>
                <c:pt idx="56">
                  <c:v>352</c:v>
                </c:pt>
                <c:pt idx="57">
                  <c:v>353</c:v>
                </c:pt>
                <c:pt idx="58">
                  <c:v>354</c:v>
                </c:pt>
                <c:pt idx="59">
                  <c:v>355</c:v>
                </c:pt>
                <c:pt idx="60">
                  <c:v>356</c:v>
                </c:pt>
                <c:pt idx="61">
                  <c:v>357</c:v>
                </c:pt>
                <c:pt idx="62">
                  <c:v>358</c:v>
                </c:pt>
                <c:pt idx="63">
                  <c:v>359</c:v>
                </c:pt>
                <c:pt idx="64">
                  <c:v>360</c:v>
                </c:pt>
                <c:pt idx="65">
                  <c:v>361</c:v>
                </c:pt>
                <c:pt idx="66">
                  <c:v>362</c:v>
                </c:pt>
                <c:pt idx="67">
                  <c:v>363</c:v>
                </c:pt>
                <c:pt idx="68">
                  <c:v>364</c:v>
                </c:pt>
                <c:pt idx="69">
                  <c:v>365</c:v>
                </c:pt>
                <c:pt idx="70">
                  <c:v>366</c:v>
                </c:pt>
                <c:pt idx="71">
                  <c:v>367</c:v>
                </c:pt>
                <c:pt idx="72">
                  <c:v>368</c:v>
                </c:pt>
                <c:pt idx="73">
                  <c:v>369</c:v>
                </c:pt>
                <c:pt idx="74">
                  <c:v>370</c:v>
                </c:pt>
                <c:pt idx="75">
                  <c:v>371</c:v>
                </c:pt>
                <c:pt idx="76">
                  <c:v>372</c:v>
                </c:pt>
                <c:pt idx="77">
                  <c:v>373</c:v>
                </c:pt>
                <c:pt idx="78">
                  <c:v>374</c:v>
                </c:pt>
                <c:pt idx="79">
                  <c:v>375</c:v>
                </c:pt>
                <c:pt idx="80">
                  <c:v>376</c:v>
                </c:pt>
                <c:pt idx="81">
                  <c:v>377</c:v>
                </c:pt>
                <c:pt idx="82">
                  <c:v>378</c:v>
                </c:pt>
                <c:pt idx="83">
                  <c:v>379</c:v>
                </c:pt>
                <c:pt idx="84">
                  <c:v>380</c:v>
                </c:pt>
                <c:pt idx="85">
                  <c:v>381</c:v>
                </c:pt>
                <c:pt idx="86">
                  <c:v>382</c:v>
                </c:pt>
                <c:pt idx="87">
                  <c:v>383</c:v>
                </c:pt>
                <c:pt idx="88">
                  <c:v>384</c:v>
                </c:pt>
                <c:pt idx="89">
                  <c:v>385</c:v>
                </c:pt>
                <c:pt idx="90">
                  <c:v>386</c:v>
                </c:pt>
                <c:pt idx="91">
                  <c:v>387</c:v>
                </c:pt>
                <c:pt idx="92">
                  <c:v>388</c:v>
                </c:pt>
                <c:pt idx="93">
                  <c:v>389</c:v>
                </c:pt>
                <c:pt idx="94">
                  <c:v>390</c:v>
                </c:pt>
                <c:pt idx="95">
                  <c:v>391</c:v>
                </c:pt>
                <c:pt idx="96">
                  <c:v>392</c:v>
                </c:pt>
                <c:pt idx="97">
                  <c:v>393</c:v>
                </c:pt>
                <c:pt idx="98">
                  <c:v>394</c:v>
                </c:pt>
                <c:pt idx="99">
                  <c:v>395</c:v>
                </c:pt>
                <c:pt idx="100">
                  <c:v>396</c:v>
                </c:pt>
                <c:pt idx="101">
                  <c:v>397</c:v>
                </c:pt>
                <c:pt idx="102">
                  <c:v>398</c:v>
                </c:pt>
                <c:pt idx="103">
                  <c:v>399</c:v>
                </c:pt>
                <c:pt idx="104">
                  <c:v>400</c:v>
                </c:pt>
                <c:pt idx="105">
                  <c:v>401</c:v>
                </c:pt>
                <c:pt idx="106">
                  <c:v>402</c:v>
                </c:pt>
                <c:pt idx="107">
                  <c:v>403</c:v>
                </c:pt>
                <c:pt idx="108">
                  <c:v>404</c:v>
                </c:pt>
                <c:pt idx="109">
                  <c:v>405</c:v>
                </c:pt>
                <c:pt idx="110">
                  <c:v>406</c:v>
                </c:pt>
                <c:pt idx="111">
                  <c:v>407</c:v>
                </c:pt>
                <c:pt idx="112">
                  <c:v>408</c:v>
                </c:pt>
                <c:pt idx="113">
                  <c:v>409</c:v>
                </c:pt>
                <c:pt idx="114">
                  <c:v>410</c:v>
                </c:pt>
                <c:pt idx="115">
                  <c:v>411</c:v>
                </c:pt>
                <c:pt idx="116">
                  <c:v>412</c:v>
                </c:pt>
                <c:pt idx="117">
                  <c:v>413</c:v>
                </c:pt>
                <c:pt idx="118">
                  <c:v>414</c:v>
                </c:pt>
                <c:pt idx="119">
                  <c:v>415</c:v>
                </c:pt>
                <c:pt idx="120">
                  <c:v>416</c:v>
                </c:pt>
                <c:pt idx="121">
                  <c:v>417</c:v>
                </c:pt>
                <c:pt idx="122">
                  <c:v>418</c:v>
                </c:pt>
                <c:pt idx="123">
                  <c:v>419</c:v>
                </c:pt>
                <c:pt idx="124">
                  <c:v>420</c:v>
                </c:pt>
                <c:pt idx="125">
                  <c:v>421</c:v>
                </c:pt>
                <c:pt idx="126">
                  <c:v>422</c:v>
                </c:pt>
                <c:pt idx="127">
                  <c:v>423</c:v>
                </c:pt>
                <c:pt idx="128">
                  <c:v>424</c:v>
                </c:pt>
                <c:pt idx="129">
                  <c:v>425</c:v>
                </c:pt>
                <c:pt idx="130">
                  <c:v>426</c:v>
                </c:pt>
                <c:pt idx="131">
                  <c:v>427</c:v>
                </c:pt>
                <c:pt idx="132">
                  <c:v>428</c:v>
                </c:pt>
                <c:pt idx="133">
                  <c:v>429</c:v>
                </c:pt>
                <c:pt idx="134">
                  <c:v>430</c:v>
                </c:pt>
                <c:pt idx="135">
                  <c:v>431</c:v>
                </c:pt>
                <c:pt idx="136">
                  <c:v>432</c:v>
                </c:pt>
                <c:pt idx="137">
                  <c:v>433</c:v>
                </c:pt>
                <c:pt idx="138">
                  <c:v>434</c:v>
                </c:pt>
                <c:pt idx="139">
                  <c:v>435</c:v>
                </c:pt>
                <c:pt idx="140">
                  <c:v>436</c:v>
                </c:pt>
                <c:pt idx="141">
                  <c:v>437</c:v>
                </c:pt>
                <c:pt idx="142">
                  <c:v>438</c:v>
                </c:pt>
                <c:pt idx="143">
                  <c:v>439</c:v>
                </c:pt>
                <c:pt idx="144">
                  <c:v>440</c:v>
                </c:pt>
                <c:pt idx="145">
                  <c:v>441</c:v>
                </c:pt>
                <c:pt idx="146">
                  <c:v>442</c:v>
                </c:pt>
                <c:pt idx="147">
                  <c:v>443</c:v>
                </c:pt>
                <c:pt idx="148">
                  <c:v>444</c:v>
                </c:pt>
                <c:pt idx="149">
                  <c:v>445</c:v>
                </c:pt>
                <c:pt idx="150">
                  <c:v>446</c:v>
                </c:pt>
                <c:pt idx="151">
                  <c:v>447</c:v>
                </c:pt>
                <c:pt idx="152">
                  <c:v>448</c:v>
                </c:pt>
                <c:pt idx="153">
                  <c:v>449</c:v>
                </c:pt>
                <c:pt idx="154">
                  <c:v>450</c:v>
                </c:pt>
              </c:numCache>
            </c:numRef>
          </c:xVal>
          <c:yVal>
            <c:numRef>
              <c:f>'Fluorescence Spectrum 1_01'!$G$12:$G$166</c:f>
              <c:numCache>
                <c:formatCode>0.000</c:formatCode>
                <c:ptCount val="155"/>
                <c:pt idx="0">
                  <c:v>6.6230000000000002</c:v>
                </c:pt>
                <c:pt idx="1">
                  <c:v>6.6609999999999996</c:v>
                </c:pt>
                <c:pt idx="2">
                  <c:v>6.4</c:v>
                </c:pt>
                <c:pt idx="3">
                  <c:v>7.5590000000000002</c:v>
                </c:pt>
                <c:pt idx="4">
                  <c:v>7.1420000000000003</c:v>
                </c:pt>
                <c:pt idx="5">
                  <c:v>8.2279999999999998</c:v>
                </c:pt>
                <c:pt idx="6">
                  <c:v>8.61</c:v>
                </c:pt>
                <c:pt idx="7">
                  <c:v>8.0370000000000008</c:v>
                </c:pt>
                <c:pt idx="8">
                  <c:v>8.6319999999999997</c:v>
                </c:pt>
                <c:pt idx="9">
                  <c:v>8.3460000000000001</c:v>
                </c:pt>
                <c:pt idx="10">
                  <c:v>8.44</c:v>
                </c:pt>
                <c:pt idx="11">
                  <c:v>8.1020000000000003</c:v>
                </c:pt>
                <c:pt idx="12">
                  <c:v>8.2490000000000006</c:v>
                </c:pt>
                <c:pt idx="13">
                  <c:v>7.9980000000000002</c:v>
                </c:pt>
                <c:pt idx="14">
                  <c:v>8.2270000000000003</c:v>
                </c:pt>
                <c:pt idx="15">
                  <c:v>8.4390000000000001</c:v>
                </c:pt>
                <c:pt idx="16">
                  <c:v>8.0299999999999994</c:v>
                </c:pt>
                <c:pt idx="17">
                  <c:v>7.6479999999999997</c:v>
                </c:pt>
                <c:pt idx="18">
                  <c:v>7.98</c:v>
                </c:pt>
                <c:pt idx="19">
                  <c:v>7.4480000000000004</c:v>
                </c:pt>
                <c:pt idx="20">
                  <c:v>7.0250000000000004</c:v>
                </c:pt>
                <c:pt idx="21">
                  <c:v>6.8470000000000004</c:v>
                </c:pt>
                <c:pt idx="22">
                  <c:v>6.883</c:v>
                </c:pt>
                <c:pt idx="23">
                  <c:v>6.673</c:v>
                </c:pt>
                <c:pt idx="24">
                  <c:v>7.3490000000000002</c:v>
                </c:pt>
                <c:pt idx="25">
                  <c:v>6.4870000000000001</c:v>
                </c:pt>
                <c:pt idx="26">
                  <c:v>6.6139999999999999</c:v>
                </c:pt>
                <c:pt idx="27">
                  <c:v>6.58</c:v>
                </c:pt>
                <c:pt idx="28">
                  <c:v>5.8769999999999998</c:v>
                </c:pt>
                <c:pt idx="29">
                  <c:v>6.1820000000000004</c:v>
                </c:pt>
                <c:pt idx="30">
                  <c:v>5.9509999999999996</c:v>
                </c:pt>
                <c:pt idx="31">
                  <c:v>5.61</c:v>
                </c:pt>
                <c:pt idx="32">
                  <c:v>5.8579999999999997</c:v>
                </c:pt>
                <c:pt idx="33">
                  <c:v>5.508</c:v>
                </c:pt>
                <c:pt idx="34">
                  <c:v>5.57</c:v>
                </c:pt>
                <c:pt idx="35">
                  <c:v>4.75</c:v>
                </c:pt>
                <c:pt idx="36">
                  <c:v>5.0510000000000002</c:v>
                </c:pt>
                <c:pt idx="37">
                  <c:v>4.8760000000000003</c:v>
                </c:pt>
                <c:pt idx="38">
                  <c:v>4.7779999999999996</c:v>
                </c:pt>
                <c:pt idx="39">
                  <c:v>4.6820000000000004</c:v>
                </c:pt>
                <c:pt idx="40">
                  <c:v>4.7869999999999999</c:v>
                </c:pt>
                <c:pt idx="41">
                  <c:v>4.2569999999999997</c:v>
                </c:pt>
                <c:pt idx="42">
                  <c:v>4.0819999999999999</c:v>
                </c:pt>
                <c:pt idx="43">
                  <c:v>4.2460000000000004</c:v>
                </c:pt>
                <c:pt idx="44">
                  <c:v>4.03</c:v>
                </c:pt>
                <c:pt idx="45">
                  <c:v>3.8719999999999999</c:v>
                </c:pt>
                <c:pt idx="46">
                  <c:v>3.8730000000000002</c:v>
                </c:pt>
                <c:pt idx="47">
                  <c:v>3.8130000000000002</c:v>
                </c:pt>
                <c:pt idx="48">
                  <c:v>3.6349999999999998</c:v>
                </c:pt>
                <c:pt idx="49">
                  <c:v>3.2810000000000001</c:v>
                </c:pt>
                <c:pt idx="50">
                  <c:v>3.2789999999999999</c:v>
                </c:pt>
                <c:pt idx="51">
                  <c:v>3.2850000000000001</c:v>
                </c:pt>
                <c:pt idx="52">
                  <c:v>3.2040000000000002</c:v>
                </c:pt>
                <c:pt idx="53">
                  <c:v>3.101</c:v>
                </c:pt>
                <c:pt idx="54">
                  <c:v>2.86</c:v>
                </c:pt>
                <c:pt idx="55">
                  <c:v>2.8490000000000002</c:v>
                </c:pt>
                <c:pt idx="56">
                  <c:v>2.823</c:v>
                </c:pt>
                <c:pt idx="57">
                  <c:v>2.722</c:v>
                </c:pt>
                <c:pt idx="58">
                  <c:v>2.8849999999999998</c:v>
                </c:pt>
                <c:pt idx="59">
                  <c:v>2.4660000000000002</c:v>
                </c:pt>
                <c:pt idx="60">
                  <c:v>2.4289999999999998</c:v>
                </c:pt>
                <c:pt idx="61">
                  <c:v>2.2549999999999999</c:v>
                </c:pt>
                <c:pt idx="62">
                  <c:v>2.246</c:v>
                </c:pt>
                <c:pt idx="63">
                  <c:v>2.2400000000000002</c:v>
                </c:pt>
                <c:pt idx="64">
                  <c:v>2.17</c:v>
                </c:pt>
                <c:pt idx="65">
                  <c:v>2.1640000000000001</c:v>
                </c:pt>
                <c:pt idx="66">
                  <c:v>2.077</c:v>
                </c:pt>
                <c:pt idx="67">
                  <c:v>2.0979999999999999</c:v>
                </c:pt>
                <c:pt idx="68">
                  <c:v>2.056</c:v>
                </c:pt>
                <c:pt idx="69">
                  <c:v>1.81</c:v>
                </c:pt>
                <c:pt idx="70">
                  <c:v>1.841</c:v>
                </c:pt>
                <c:pt idx="71">
                  <c:v>1.7889999999999999</c:v>
                </c:pt>
                <c:pt idx="72">
                  <c:v>1.698</c:v>
                </c:pt>
                <c:pt idx="73">
                  <c:v>1.819</c:v>
                </c:pt>
                <c:pt idx="74">
                  <c:v>1.6559999999999999</c:v>
                </c:pt>
                <c:pt idx="75">
                  <c:v>1.655</c:v>
                </c:pt>
                <c:pt idx="76">
                  <c:v>1.6180000000000001</c:v>
                </c:pt>
                <c:pt idx="77">
                  <c:v>1.554</c:v>
                </c:pt>
                <c:pt idx="78">
                  <c:v>1.4970000000000001</c:v>
                </c:pt>
                <c:pt idx="79">
                  <c:v>1.4810000000000001</c:v>
                </c:pt>
                <c:pt idx="80">
                  <c:v>1.4450000000000001</c:v>
                </c:pt>
                <c:pt idx="81">
                  <c:v>1.4730000000000001</c:v>
                </c:pt>
                <c:pt idx="82">
                  <c:v>1.4870000000000001</c:v>
                </c:pt>
                <c:pt idx="83">
                  <c:v>1.4870000000000001</c:v>
                </c:pt>
                <c:pt idx="84">
                  <c:v>1.2909999999999999</c:v>
                </c:pt>
                <c:pt idx="85">
                  <c:v>1.373</c:v>
                </c:pt>
                <c:pt idx="86">
                  <c:v>1.2609999999999999</c:v>
                </c:pt>
                <c:pt idx="87">
                  <c:v>1.278</c:v>
                </c:pt>
                <c:pt idx="88">
                  <c:v>1.2849999999999999</c:v>
                </c:pt>
                <c:pt idx="89">
                  <c:v>1.3160000000000001</c:v>
                </c:pt>
                <c:pt idx="90">
                  <c:v>1.1839999999999999</c:v>
                </c:pt>
                <c:pt idx="91">
                  <c:v>1.226</c:v>
                </c:pt>
                <c:pt idx="92">
                  <c:v>1.1739999999999999</c:v>
                </c:pt>
                <c:pt idx="93">
                  <c:v>1.23</c:v>
                </c:pt>
                <c:pt idx="94">
                  <c:v>1.2809999999999999</c:v>
                </c:pt>
                <c:pt idx="95">
                  <c:v>1.1950000000000001</c:v>
                </c:pt>
                <c:pt idx="96">
                  <c:v>1.204</c:v>
                </c:pt>
                <c:pt idx="97">
                  <c:v>1.177</c:v>
                </c:pt>
                <c:pt idx="98">
                  <c:v>1.149</c:v>
                </c:pt>
                <c:pt idx="99">
                  <c:v>1.194</c:v>
                </c:pt>
                <c:pt idx="100">
                  <c:v>1.083</c:v>
                </c:pt>
                <c:pt idx="101">
                  <c:v>1.101</c:v>
                </c:pt>
                <c:pt idx="102">
                  <c:v>1.1100000000000001</c:v>
                </c:pt>
                <c:pt idx="103">
                  <c:v>1.1499999999999999</c:v>
                </c:pt>
                <c:pt idx="104">
                  <c:v>1.1579999999999999</c:v>
                </c:pt>
                <c:pt idx="105">
                  <c:v>1.1180000000000001</c:v>
                </c:pt>
                <c:pt idx="106">
                  <c:v>1.206</c:v>
                </c:pt>
                <c:pt idx="107">
                  <c:v>1.119</c:v>
                </c:pt>
                <c:pt idx="108">
                  <c:v>1.149</c:v>
                </c:pt>
                <c:pt idx="109">
                  <c:v>1.0900000000000001</c:v>
                </c:pt>
                <c:pt idx="110">
                  <c:v>1.103</c:v>
                </c:pt>
                <c:pt idx="111">
                  <c:v>1.0680000000000001</c:v>
                </c:pt>
                <c:pt idx="112">
                  <c:v>1.171</c:v>
                </c:pt>
                <c:pt idx="113">
                  <c:v>1.05</c:v>
                </c:pt>
                <c:pt idx="114">
                  <c:v>1.032</c:v>
                </c:pt>
                <c:pt idx="115">
                  <c:v>1.1479999999999999</c:v>
                </c:pt>
                <c:pt idx="116">
                  <c:v>1.0409999999999999</c:v>
                </c:pt>
                <c:pt idx="117">
                  <c:v>1.0489999999999999</c:v>
                </c:pt>
                <c:pt idx="118">
                  <c:v>1.0489999999999999</c:v>
                </c:pt>
                <c:pt idx="119">
                  <c:v>1.105</c:v>
                </c:pt>
                <c:pt idx="120" formatCode="0.0000">
                  <c:v>0.92730000000000001</c:v>
                </c:pt>
                <c:pt idx="121">
                  <c:v>1.018</c:v>
                </c:pt>
                <c:pt idx="122" formatCode="0.0000">
                  <c:v>0.95950000000000002</c:v>
                </c:pt>
                <c:pt idx="123">
                  <c:v>1.02</c:v>
                </c:pt>
                <c:pt idx="124">
                  <c:v>1.089</c:v>
                </c:pt>
                <c:pt idx="125">
                  <c:v>1.05</c:v>
                </c:pt>
                <c:pt idx="126">
                  <c:v>1.0609999999999999</c:v>
                </c:pt>
                <c:pt idx="127" formatCode="0.0000">
                  <c:v>0.96289999999999998</c:v>
                </c:pt>
                <c:pt idx="128">
                  <c:v>1.042</c:v>
                </c:pt>
                <c:pt idx="129" formatCode="0.0000">
                  <c:v>0.98719999999999997</c:v>
                </c:pt>
                <c:pt idx="130" formatCode="0.0000">
                  <c:v>0.9899</c:v>
                </c:pt>
                <c:pt idx="131" formatCode="0.0000">
                  <c:v>0.98919999999999997</c:v>
                </c:pt>
                <c:pt idx="132" formatCode="0.0000">
                  <c:v>0.94469999999999998</c:v>
                </c:pt>
                <c:pt idx="133" formatCode="0.0000">
                  <c:v>0.95860000000000001</c:v>
                </c:pt>
                <c:pt idx="134" formatCode="0.0000">
                  <c:v>0.98409999999999997</c:v>
                </c:pt>
                <c:pt idx="135" formatCode="0.0000">
                  <c:v>0.96579999999999999</c:v>
                </c:pt>
                <c:pt idx="136" formatCode="0.0000">
                  <c:v>0.92110000000000003</c:v>
                </c:pt>
                <c:pt idx="137" formatCode="0.0000">
                  <c:v>0.92649999999999999</c:v>
                </c:pt>
                <c:pt idx="138" formatCode="0.0000">
                  <c:v>0.87709999999999999</c:v>
                </c:pt>
                <c:pt idx="139" formatCode="0.0000">
                  <c:v>0.95709999999999995</c:v>
                </c:pt>
                <c:pt idx="140" formatCode="0.0000">
                  <c:v>0.85719999999999996</c:v>
                </c:pt>
                <c:pt idx="141" formatCode="0.0000">
                  <c:v>0.88849999999999996</c:v>
                </c:pt>
                <c:pt idx="142" formatCode="0.0000">
                  <c:v>0.8609</c:v>
                </c:pt>
                <c:pt idx="143" formatCode="0.0000">
                  <c:v>0.88170000000000004</c:v>
                </c:pt>
                <c:pt idx="144" formatCode="0.0000">
                  <c:v>0.8538</c:v>
                </c:pt>
                <c:pt idx="145" formatCode="0.0000">
                  <c:v>0.88149999999999995</c:v>
                </c:pt>
                <c:pt idx="146" formatCode="0.0000">
                  <c:v>0.8458</c:v>
                </c:pt>
                <c:pt idx="147" formatCode="0.0000">
                  <c:v>0.82289999999999996</c:v>
                </c:pt>
                <c:pt idx="148" formatCode="0.0000">
                  <c:v>0.81910000000000005</c:v>
                </c:pt>
                <c:pt idx="149" formatCode="0.0000">
                  <c:v>0.79900000000000004</c:v>
                </c:pt>
                <c:pt idx="150" formatCode="0.0000">
                  <c:v>0.79310000000000003</c:v>
                </c:pt>
                <c:pt idx="151" formatCode="0.0000">
                  <c:v>0.76349999999999996</c:v>
                </c:pt>
                <c:pt idx="152" formatCode="0.0000">
                  <c:v>0.82909999999999995</c:v>
                </c:pt>
                <c:pt idx="153" formatCode="0.0000">
                  <c:v>0.75260000000000005</c:v>
                </c:pt>
                <c:pt idx="154" formatCode="0.0000">
                  <c:v>0.6915</c:v>
                </c:pt>
              </c:numCache>
            </c:numRef>
          </c:yVal>
          <c:smooth val="1"/>
          <c:extLst>
            <c:ext xmlns:c16="http://schemas.microsoft.com/office/drawing/2014/chart" uri="{C3380CC4-5D6E-409C-BE32-E72D297353CC}">
              <c16:uniqueId val="{00000005-AB46-4DF0-806D-E56E5DAA3F31}"/>
            </c:ext>
          </c:extLst>
        </c:ser>
        <c:ser>
          <c:idx val="7"/>
          <c:order val="6"/>
          <c:tx>
            <c:strRef>
              <c:f>'Fluorescence Spectrum 1_01'!$H$11</c:f>
              <c:strCache>
                <c:ptCount val="1"/>
                <c:pt idx="0">
                  <c:v> AZT ALONE</c:v>
                </c:pt>
              </c:strCache>
            </c:strRef>
          </c:tx>
          <c:marker>
            <c:symbol val="none"/>
          </c:marker>
          <c:xVal>
            <c:numRef>
              <c:f>'Fluorescence Spectrum 1_01'!$A$12:$A$166</c:f>
              <c:numCache>
                <c:formatCode>General</c:formatCode>
                <c:ptCount val="155"/>
                <c:pt idx="0">
                  <c:v>296</c:v>
                </c:pt>
                <c:pt idx="1">
                  <c:v>297</c:v>
                </c:pt>
                <c:pt idx="2">
                  <c:v>298</c:v>
                </c:pt>
                <c:pt idx="3">
                  <c:v>299</c:v>
                </c:pt>
                <c:pt idx="4">
                  <c:v>300</c:v>
                </c:pt>
                <c:pt idx="5">
                  <c:v>301</c:v>
                </c:pt>
                <c:pt idx="6">
                  <c:v>302</c:v>
                </c:pt>
                <c:pt idx="7">
                  <c:v>303</c:v>
                </c:pt>
                <c:pt idx="8">
                  <c:v>304</c:v>
                </c:pt>
                <c:pt idx="9">
                  <c:v>305</c:v>
                </c:pt>
                <c:pt idx="10">
                  <c:v>306</c:v>
                </c:pt>
                <c:pt idx="11">
                  <c:v>307</c:v>
                </c:pt>
                <c:pt idx="12">
                  <c:v>308</c:v>
                </c:pt>
                <c:pt idx="13">
                  <c:v>309</c:v>
                </c:pt>
                <c:pt idx="14">
                  <c:v>310</c:v>
                </c:pt>
                <c:pt idx="15">
                  <c:v>311</c:v>
                </c:pt>
                <c:pt idx="16">
                  <c:v>312</c:v>
                </c:pt>
                <c:pt idx="17">
                  <c:v>313</c:v>
                </c:pt>
                <c:pt idx="18">
                  <c:v>314</c:v>
                </c:pt>
                <c:pt idx="19">
                  <c:v>315</c:v>
                </c:pt>
                <c:pt idx="20">
                  <c:v>316</c:v>
                </c:pt>
                <c:pt idx="21">
                  <c:v>317</c:v>
                </c:pt>
                <c:pt idx="22">
                  <c:v>318</c:v>
                </c:pt>
                <c:pt idx="23">
                  <c:v>319</c:v>
                </c:pt>
                <c:pt idx="24">
                  <c:v>320</c:v>
                </c:pt>
                <c:pt idx="25">
                  <c:v>321</c:v>
                </c:pt>
                <c:pt idx="26">
                  <c:v>322</c:v>
                </c:pt>
                <c:pt idx="27">
                  <c:v>323</c:v>
                </c:pt>
                <c:pt idx="28">
                  <c:v>324</c:v>
                </c:pt>
                <c:pt idx="29">
                  <c:v>325</c:v>
                </c:pt>
                <c:pt idx="30">
                  <c:v>326</c:v>
                </c:pt>
                <c:pt idx="31">
                  <c:v>327</c:v>
                </c:pt>
                <c:pt idx="32">
                  <c:v>328</c:v>
                </c:pt>
                <c:pt idx="33">
                  <c:v>329</c:v>
                </c:pt>
                <c:pt idx="34">
                  <c:v>330</c:v>
                </c:pt>
                <c:pt idx="35">
                  <c:v>331</c:v>
                </c:pt>
                <c:pt idx="36">
                  <c:v>332</c:v>
                </c:pt>
                <c:pt idx="37">
                  <c:v>333</c:v>
                </c:pt>
                <c:pt idx="38">
                  <c:v>334</c:v>
                </c:pt>
                <c:pt idx="39">
                  <c:v>335</c:v>
                </c:pt>
                <c:pt idx="40">
                  <c:v>336</c:v>
                </c:pt>
                <c:pt idx="41">
                  <c:v>337</c:v>
                </c:pt>
                <c:pt idx="42">
                  <c:v>338</c:v>
                </c:pt>
                <c:pt idx="43">
                  <c:v>339</c:v>
                </c:pt>
                <c:pt idx="44">
                  <c:v>340</c:v>
                </c:pt>
                <c:pt idx="45">
                  <c:v>341</c:v>
                </c:pt>
                <c:pt idx="46">
                  <c:v>342</c:v>
                </c:pt>
                <c:pt idx="47">
                  <c:v>343</c:v>
                </c:pt>
                <c:pt idx="48">
                  <c:v>344</c:v>
                </c:pt>
                <c:pt idx="49">
                  <c:v>345</c:v>
                </c:pt>
                <c:pt idx="50">
                  <c:v>346</c:v>
                </c:pt>
                <c:pt idx="51">
                  <c:v>347</c:v>
                </c:pt>
                <c:pt idx="52">
                  <c:v>348</c:v>
                </c:pt>
                <c:pt idx="53">
                  <c:v>349</c:v>
                </c:pt>
                <c:pt idx="54">
                  <c:v>350</c:v>
                </c:pt>
                <c:pt idx="55">
                  <c:v>351</c:v>
                </c:pt>
                <c:pt idx="56">
                  <c:v>352</c:v>
                </c:pt>
                <c:pt idx="57">
                  <c:v>353</c:v>
                </c:pt>
                <c:pt idx="58">
                  <c:v>354</c:v>
                </c:pt>
                <c:pt idx="59">
                  <c:v>355</c:v>
                </c:pt>
                <c:pt idx="60">
                  <c:v>356</c:v>
                </c:pt>
                <c:pt idx="61">
                  <c:v>357</c:v>
                </c:pt>
                <c:pt idx="62">
                  <c:v>358</c:v>
                </c:pt>
                <c:pt idx="63">
                  <c:v>359</c:v>
                </c:pt>
                <c:pt idx="64">
                  <c:v>360</c:v>
                </c:pt>
                <c:pt idx="65">
                  <c:v>361</c:v>
                </c:pt>
                <c:pt idx="66">
                  <c:v>362</c:v>
                </c:pt>
                <c:pt idx="67">
                  <c:v>363</c:v>
                </c:pt>
                <c:pt idx="68">
                  <c:v>364</c:v>
                </c:pt>
                <c:pt idx="69">
                  <c:v>365</c:v>
                </c:pt>
                <c:pt idx="70">
                  <c:v>366</c:v>
                </c:pt>
                <c:pt idx="71">
                  <c:v>367</c:v>
                </c:pt>
                <c:pt idx="72">
                  <c:v>368</c:v>
                </c:pt>
                <c:pt idx="73">
                  <c:v>369</c:v>
                </c:pt>
                <c:pt idx="74">
                  <c:v>370</c:v>
                </c:pt>
                <c:pt idx="75">
                  <c:v>371</c:v>
                </c:pt>
                <c:pt idx="76">
                  <c:v>372</c:v>
                </c:pt>
                <c:pt idx="77">
                  <c:v>373</c:v>
                </c:pt>
                <c:pt idx="78">
                  <c:v>374</c:v>
                </c:pt>
                <c:pt idx="79">
                  <c:v>375</c:v>
                </c:pt>
                <c:pt idx="80">
                  <c:v>376</c:v>
                </c:pt>
                <c:pt idx="81">
                  <c:v>377</c:v>
                </c:pt>
                <c:pt idx="82">
                  <c:v>378</c:v>
                </c:pt>
                <c:pt idx="83">
                  <c:v>379</c:v>
                </c:pt>
                <c:pt idx="84">
                  <c:v>380</c:v>
                </c:pt>
                <c:pt idx="85">
                  <c:v>381</c:v>
                </c:pt>
                <c:pt idx="86">
                  <c:v>382</c:v>
                </c:pt>
                <c:pt idx="87">
                  <c:v>383</c:v>
                </c:pt>
                <c:pt idx="88">
                  <c:v>384</c:v>
                </c:pt>
                <c:pt idx="89">
                  <c:v>385</c:v>
                </c:pt>
                <c:pt idx="90">
                  <c:v>386</c:v>
                </c:pt>
                <c:pt idx="91">
                  <c:v>387</c:v>
                </c:pt>
                <c:pt idx="92">
                  <c:v>388</c:v>
                </c:pt>
                <c:pt idx="93">
                  <c:v>389</c:v>
                </c:pt>
                <c:pt idx="94">
                  <c:v>390</c:v>
                </c:pt>
                <c:pt idx="95">
                  <c:v>391</c:v>
                </c:pt>
                <c:pt idx="96">
                  <c:v>392</c:v>
                </c:pt>
                <c:pt idx="97">
                  <c:v>393</c:v>
                </c:pt>
                <c:pt idx="98">
                  <c:v>394</c:v>
                </c:pt>
                <c:pt idx="99">
                  <c:v>395</c:v>
                </c:pt>
                <c:pt idx="100">
                  <c:v>396</c:v>
                </c:pt>
                <c:pt idx="101">
                  <c:v>397</c:v>
                </c:pt>
                <c:pt idx="102">
                  <c:v>398</c:v>
                </c:pt>
                <c:pt idx="103">
                  <c:v>399</c:v>
                </c:pt>
                <c:pt idx="104">
                  <c:v>400</c:v>
                </c:pt>
                <c:pt idx="105">
                  <c:v>401</c:v>
                </c:pt>
                <c:pt idx="106">
                  <c:v>402</c:v>
                </c:pt>
                <c:pt idx="107">
                  <c:v>403</c:v>
                </c:pt>
                <c:pt idx="108">
                  <c:v>404</c:v>
                </c:pt>
                <c:pt idx="109">
                  <c:v>405</c:v>
                </c:pt>
                <c:pt idx="110">
                  <c:v>406</c:v>
                </c:pt>
                <c:pt idx="111">
                  <c:v>407</c:v>
                </c:pt>
                <c:pt idx="112">
                  <c:v>408</c:v>
                </c:pt>
                <c:pt idx="113">
                  <c:v>409</c:v>
                </c:pt>
                <c:pt idx="114">
                  <c:v>410</c:v>
                </c:pt>
                <c:pt idx="115">
                  <c:v>411</c:v>
                </c:pt>
                <c:pt idx="116">
                  <c:v>412</c:v>
                </c:pt>
                <c:pt idx="117">
                  <c:v>413</c:v>
                </c:pt>
                <c:pt idx="118">
                  <c:v>414</c:v>
                </c:pt>
                <c:pt idx="119">
                  <c:v>415</c:v>
                </c:pt>
                <c:pt idx="120">
                  <c:v>416</c:v>
                </c:pt>
                <c:pt idx="121">
                  <c:v>417</c:v>
                </c:pt>
                <c:pt idx="122">
                  <c:v>418</c:v>
                </c:pt>
                <c:pt idx="123">
                  <c:v>419</c:v>
                </c:pt>
                <c:pt idx="124">
                  <c:v>420</c:v>
                </c:pt>
                <c:pt idx="125">
                  <c:v>421</c:v>
                </c:pt>
                <c:pt idx="126">
                  <c:v>422</c:v>
                </c:pt>
                <c:pt idx="127">
                  <c:v>423</c:v>
                </c:pt>
                <c:pt idx="128">
                  <c:v>424</c:v>
                </c:pt>
                <c:pt idx="129">
                  <c:v>425</c:v>
                </c:pt>
                <c:pt idx="130">
                  <c:v>426</c:v>
                </c:pt>
                <c:pt idx="131">
                  <c:v>427</c:v>
                </c:pt>
                <c:pt idx="132">
                  <c:v>428</c:v>
                </c:pt>
                <c:pt idx="133">
                  <c:v>429</c:v>
                </c:pt>
                <c:pt idx="134">
                  <c:v>430</c:v>
                </c:pt>
                <c:pt idx="135">
                  <c:v>431</c:v>
                </c:pt>
                <c:pt idx="136">
                  <c:v>432</c:v>
                </c:pt>
                <c:pt idx="137">
                  <c:v>433</c:v>
                </c:pt>
                <c:pt idx="138">
                  <c:v>434</c:v>
                </c:pt>
                <c:pt idx="139">
                  <c:v>435</c:v>
                </c:pt>
                <c:pt idx="140">
                  <c:v>436</c:v>
                </c:pt>
                <c:pt idx="141">
                  <c:v>437</c:v>
                </c:pt>
                <c:pt idx="142">
                  <c:v>438</c:v>
                </c:pt>
                <c:pt idx="143">
                  <c:v>439</c:v>
                </c:pt>
                <c:pt idx="144">
                  <c:v>440</c:v>
                </c:pt>
                <c:pt idx="145">
                  <c:v>441</c:v>
                </c:pt>
                <c:pt idx="146">
                  <c:v>442</c:v>
                </c:pt>
                <c:pt idx="147">
                  <c:v>443</c:v>
                </c:pt>
                <c:pt idx="148">
                  <c:v>444</c:v>
                </c:pt>
                <c:pt idx="149">
                  <c:v>445</c:v>
                </c:pt>
                <c:pt idx="150">
                  <c:v>446</c:v>
                </c:pt>
                <c:pt idx="151">
                  <c:v>447</c:v>
                </c:pt>
                <c:pt idx="152">
                  <c:v>448</c:v>
                </c:pt>
                <c:pt idx="153">
                  <c:v>449</c:v>
                </c:pt>
                <c:pt idx="154">
                  <c:v>450</c:v>
                </c:pt>
              </c:numCache>
            </c:numRef>
          </c:xVal>
          <c:yVal>
            <c:numRef>
              <c:f>'Fluorescence Spectrum 1_01'!$H$12:$H$166</c:f>
              <c:numCache>
                <c:formatCode>0.000</c:formatCode>
                <c:ptCount val="155"/>
                <c:pt idx="0">
                  <c:v>8.8680000000000003</c:v>
                </c:pt>
                <c:pt idx="1">
                  <c:v>8.282</c:v>
                </c:pt>
                <c:pt idx="2">
                  <c:v>8.6910000000000007</c:v>
                </c:pt>
                <c:pt idx="3">
                  <c:v>9.1560000000000006</c:v>
                </c:pt>
                <c:pt idx="4">
                  <c:v>9.33</c:v>
                </c:pt>
                <c:pt idx="5" formatCode="0.00">
                  <c:v>10.31</c:v>
                </c:pt>
                <c:pt idx="6" formatCode="0.00">
                  <c:v>10.01</c:v>
                </c:pt>
                <c:pt idx="7" formatCode="0.00">
                  <c:v>10.48</c:v>
                </c:pt>
                <c:pt idx="8" formatCode="0.00">
                  <c:v>11.56</c:v>
                </c:pt>
                <c:pt idx="9" formatCode="0.00">
                  <c:v>10.57</c:v>
                </c:pt>
                <c:pt idx="10" formatCode="0.00">
                  <c:v>10.74</c:v>
                </c:pt>
                <c:pt idx="11" formatCode="0.00">
                  <c:v>11.05</c:v>
                </c:pt>
                <c:pt idx="12" formatCode="0.00">
                  <c:v>11.41</c:v>
                </c:pt>
                <c:pt idx="13" formatCode="0.00">
                  <c:v>11.69</c:v>
                </c:pt>
                <c:pt idx="14" formatCode="0.00">
                  <c:v>11.22</c:v>
                </c:pt>
                <c:pt idx="15" formatCode="0.00">
                  <c:v>11.02</c:v>
                </c:pt>
                <c:pt idx="16" formatCode="0.00">
                  <c:v>11.22</c:v>
                </c:pt>
                <c:pt idx="17" formatCode="0.00">
                  <c:v>10.93</c:v>
                </c:pt>
                <c:pt idx="18" formatCode="0.00">
                  <c:v>10.49</c:v>
                </c:pt>
                <c:pt idx="19" formatCode="0.00">
                  <c:v>10.84</c:v>
                </c:pt>
                <c:pt idx="20" formatCode="0.00">
                  <c:v>10.47</c:v>
                </c:pt>
                <c:pt idx="21" formatCode="0.00">
                  <c:v>10.199999999999999</c:v>
                </c:pt>
                <c:pt idx="22" formatCode="0.00">
                  <c:v>10.27</c:v>
                </c:pt>
                <c:pt idx="23">
                  <c:v>9.7309999999999999</c:v>
                </c:pt>
                <c:pt idx="24" formatCode="0.00">
                  <c:v>10.14</c:v>
                </c:pt>
                <c:pt idx="25">
                  <c:v>9.8130000000000006</c:v>
                </c:pt>
                <c:pt idx="26" formatCode="0.00">
                  <c:v>10</c:v>
                </c:pt>
                <c:pt idx="27">
                  <c:v>9.1809999999999992</c:v>
                </c:pt>
                <c:pt idx="28">
                  <c:v>9.1739999999999995</c:v>
                </c:pt>
                <c:pt idx="29">
                  <c:v>8.8789999999999996</c:v>
                </c:pt>
                <c:pt idx="30">
                  <c:v>8.8949999999999996</c:v>
                </c:pt>
                <c:pt idx="31">
                  <c:v>8.3149999999999995</c:v>
                </c:pt>
                <c:pt idx="32">
                  <c:v>8.4329999999999998</c:v>
                </c:pt>
                <c:pt idx="33">
                  <c:v>8.5619999999999994</c:v>
                </c:pt>
                <c:pt idx="34">
                  <c:v>7.8570000000000002</c:v>
                </c:pt>
                <c:pt idx="35">
                  <c:v>7.782</c:v>
                </c:pt>
                <c:pt idx="36">
                  <c:v>7.5060000000000002</c:v>
                </c:pt>
                <c:pt idx="37">
                  <c:v>7.64</c:v>
                </c:pt>
                <c:pt idx="38">
                  <c:v>7.2110000000000003</c:v>
                </c:pt>
                <c:pt idx="39">
                  <c:v>7.16</c:v>
                </c:pt>
                <c:pt idx="40">
                  <c:v>6.7009999999999996</c:v>
                </c:pt>
                <c:pt idx="41">
                  <c:v>6.4980000000000002</c:v>
                </c:pt>
                <c:pt idx="42">
                  <c:v>6.6139999999999999</c:v>
                </c:pt>
                <c:pt idx="43">
                  <c:v>6.4669999999999996</c:v>
                </c:pt>
                <c:pt idx="44">
                  <c:v>6.2560000000000002</c:v>
                </c:pt>
                <c:pt idx="45">
                  <c:v>6.1349999999999998</c:v>
                </c:pt>
                <c:pt idx="46">
                  <c:v>5.8280000000000003</c:v>
                </c:pt>
                <c:pt idx="47">
                  <c:v>5.4989999999999997</c:v>
                </c:pt>
                <c:pt idx="48">
                  <c:v>5.2080000000000002</c:v>
                </c:pt>
                <c:pt idx="49">
                  <c:v>5.2869999999999999</c:v>
                </c:pt>
                <c:pt idx="50">
                  <c:v>4.9660000000000002</c:v>
                </c:pt>
                <c:pt idx="51">
                  <c:v>4.9710000000000001</c:v>
                </c:pt>
                <c:pt idx="52">
                  <c:v>4.5780000000000003</c:v>
                </c:pt>
                <c:pt idx="53">
                  <c:v>4.6100000000000003</c:v>
                </c:pt>
                <c:pt idx="54">
                  <c:v>4.4210000000000003</c:v>
                </c:pt>
                <c:pt idx="55">
                  <c:v>4.319</c:v>
                </c:pt>
                <c:pt idx="56">
                  <c:v>4.0579999999999998</c:v>
                </c:pt>
                <c:pt idx="57">
                  <c:v>3.8839999999999999</c:v>
                </c:pt>
                <c:pt idx="58">
                  <c:v>3.556</c:v>
                </c:pt>
                <c:pt idx="59">
                  <c:v>3.7240000000000002</c:v>
                </c:pt>
                <c:pt idx="60">
                  <c:v>3.58</c:v>
                </c:pt>
                <c:pt idx="61">
                  <c:v>3.3780000000000001</c:v>
                </c:pt>
                <c:pt idx="62">
                  <c:v>3.2690000000000001</c:v>
                </c:pt>
                <c:pt idx="63">
                  <c:v>3.3570000000000002</c:v>
                </c:pt>
                <c:pt idx="64">
                  <c:v>3.161</c:v>
                </c:pt>
                <c:pt idx="65">
                  <c:v>2.839</c:v>
                </c:pt>
                <c:pt idx="66">
                  <c:v>2.92</c:v>
                </c:pt>
                <c:pt idx="67">
                  <c:v>2.8210000000000002</c:v>
                </c:pt>
                <c:pt idx="68">
                  <c:v>2.714</c:v>
                </c:pt>
                <c:pt idx="69">
                  <c:v>2.5760000000000001</c:v>
                </c:pt>
                <c:pt idx="70">
                  <c:v>2.4649999999999999</c:v>
                </c:pt>
                <c:pt idx="71">
                  <c:v>2.4489999999999998</c:v>
                </c:pt>
                <c:pt idx="72">
                  <c:v>2.3159999999999998</c:v>
                </c:pt>
                <c:pt idx="73">
                  <c:v>2.1749999999999998</c:v>
                </c:pt>
                <c:pt idx="74">
                  <c:v>2.0880000000000001</c:v>
                </c:pt>
                <c:pt idx="75">
                  <c:v>2.0190000000000001</c:v>
                </c:pt>
                <c:pt idx="76">
                  <c:v>1.9470000000000001</c:v>
                </c:pt>
                <c:pt idx="77">
                  <c:v>1.899</c:v>
                </c:pt>
                <c:pt idx="78">
                  <c:v>1.9419999999999999</c:v>
                </c:pt>
                <c:pt idx="79">
                  <c:v>1.7250000000000001</c:v>
                </c:pt>
                <c:pt idx="80">
                  <c:v>1.8160000000000001</c:v>
                </c:pt>
                <c:pt idx="81">
                  <c:v>1.6919999999999999</c:v>
                </c:pt>
                <c:pt idx="82">
                  <c:v>1.7010000000000001</c:v>
                </c:pt>
                <c:pt idx="83">
                  <c:v>1.6779999999999999</c:v>
                </c:pt>
                <c:pt idx="84">
                  <c:v>1.5609999999999999</c:v>
                </c:pt>
                <c:pt idx="85">
                  <c:v>1.6120000000000001</c:v>
                </c:pt>
                <c:pt idx="86">
                  <c:v>1.4339999999999999</c:v>
                </c:pt>
                <c:pt idx="87">
                  <c:v>1.478</c:v>
                </c:pt>
                <c:pt idx="88">
                  <c:v>1.4910000000000001</c:v>
                </c:pt>
                <c:pt idx="89">
                  <c:v>1.351</c:v>
                </c:pt>
                <c:pt idx="90">
                  <c:v>1.3180000000000001</c:v>
                </c:pt>
                <c:pt idx="91">
                  <c:v>1.403</c:v>
                </c:pt>
                <c:pt idx="92">
                  <c:v>1.3520000000000001</c:v>
                </c:pt>
                <c:pt idx="93">
                  <c:v>1.3779999999999999</c:v>
                </c:pt>
                <c:pt idx="94">
                  <c:v>1.4350000000000001</c:v>
                </c:pt>
                <c:pt idx="95">
                  <c:v>1.413</c:v>
                </c:pt>
                <c:pt idx="96">
                  <c:v>1.329</c:v>
                </c:pt>
                <c:pt idx="97">
                  <c:v>1.3819999999999999</c:v>
                </c:pt>
                <c:pt idx="98">
                  <c:v>1.3109999999999999</c:v>
                </c:pt>
                <c:pt idx="99">
                  <c:v>1.3080000000000001</c:v>
                </c:pt>
                <c:pt idx="100">
                  <c:v>1.28</c:v>
                </c:pt>
                <c:pt idx="101">
                  <c:v>1.3420000000000001</c:v>
                </c:pt>
                <c:pt idx="102">
                  <c:v>1.325</c:v>
                </c:pt>
                <c:pt idx="103">
                  <c:v>1.25</c:v>
                </c:pt>
                <c:pt idx="104">
                  <c:v>1.3140000000000001</c:v>
                </c:pt>
                <c:pt idx="105">
                  <c:v>1.3220000000000001</c:v>
                </c:pt>
                <c:pt idx="106">
                  <c:v>1.288</c:v>
                </c:pt>
                <c:pt idx="107">
                  <c:v>1.351</c:v>
                </c:pt>
                <c:pt idx="108">
                  <c:v>1.3440000000000001</c:v>
                </c:pt>
                <c:pt idx="109">
                  <c:v>1.355</c:v>
                </c:pt>
                <c:pt idx="110">
                  <c:v>1.353</c:v>
                </c:pt>
                <c:pt idx="111">
                  <c:v>1.2529999999999999</c:v>
                </c:pt>
                <c:pt idx="112">
                  <c:v>1.2849999999999999</c:v>
                </c:pt>
                <c:pt idx="113">
                  <c:v>1.3140000000000001</c:v>
                </c:pt>
                <c:pt idx="114">
                  <c:v>1.2769999999999999</c:v>
                </c:pt>
                <c:pt idx="115">
                  <c:v>1.2989999999999999</c:v>
                </c:pt>
                <c:pt idx="116">
                  <c:v>1.3029999999999999</c:v>
                </c:pt>
                <c:pt idx="117">
                  <c:v>1.2290000000000001</c:v>
                </c:pt>
                <c:pt idx="118">
                  <c:v>1.3080000000000001</c:v>
                </c:pt>
                <c:pt idx="119">
                  <c:v>1.2330000000000001</c:v>
                </c:pt>
                <c:pt idx="120">
                  <c:v>1.3160000000000001</c:v>
                </c:pt>
                <c:pt idx="121">
                  <c:v>1.304</c:v>
                </c:pt>
                <c:pt idx="122">
                  <c:v>1.3</c:v>
                </c:pt>
                <c:pt idx="123">
                  <c:v>1.353</c:v>
                </c:pt>
                <c:pt idx="124">
                  <c:v>1.2669999999999999</c:v>
                </c:pt>
                <c:pt idx="125">
                  <c:v>1.333</c:v>
                </c:pt>
                <c:pt idx="126">
                  <c:v>1.264</c:v>
                </c:pt>
                <c:pt idx="127">
                  <c:v>1.349</c:v>
                </c:pt>
                <c:pt idx="128">
                  <c:v>1.2050000000000001</c:v>
                </c:pt>
                <c:pt idx="129">
                  <c:v>1.345</c:v>
                </c:pt>
                <c:pt idx="130">
                  <c:v>1.244</c:v>
                </c:pt>
                <c:pt idx="131">
                  <c:v>1.3049999999999999</c:v>
                </c:pt>
                <c:pt idx="132">
                  <c:v>1.18</c:v>
                </c:pt>
                <c:pt idx="133">
                  <c:v>1.2310000000000001</c:v>
                </c:pt>
                <c:pt idx="134">
                  <c:v>1.161</c:v>
                </c:pt>
                <c:pt idx="135">
                  <c:v>1.2809999999999999</c:v>
                </c:pt>
                <c:pt idx="136">
                  <c:v>1.1930000000000001</c:v>
                </c:pt>
                <c:pt idx="137">
                  <c:v>1.173</c:v>
                </c:pt>
                <c:pt idx="138">
                  <c:v>1.1240000000000001</c:v>
                </c:pt>
                <c:pt idx="139">
                  <c:v>1.1000000000000001</c:v>
                </c:pt>
                <c:pt idx="140">
                  <c:v>1.083</c:v>
                </c:pt>
                <c:pt idx="141">
                  <c:v>1.119</c:v>
                </c:pt>
                <c:pt idx="142">
                  <c:v>1.0569999999999999</c:v>
                </c:pt>
                <c:pt idx="143">
                  <c:v>1.04</c:v>
                </c:pt>
                <c:pt idx="144">
                  <c:v>1.0589999999999999</c:v>
                </c:pt>
                <c:pt idx="145" formatCode="0.0000">
                  <c:v>0.9889</c:v>
                </c:pt>
                <c:pt idx="146">
                  <c:v>1.073</c:v>
                </c:pt>
                <c:pt idx="147">
                  <c:v>1.0189999999999999</c:v>
                </c:pt>
                <c:pt idx="148">
                  <c:v>1.0369999999999999</c:v>
                </c:pt>
                <c:pt idx="149" formatCode="0.0000">
                  <c:v>0.96870000000000001</c:v>
                </c:pt>
                <c:pt idx="150" formatCode="0.0000">
                  <c:v>0.92779999999999996</c:v>
                </c:pt>
                <c:pt idx="151" formatCode="0.0000">
                  <c:v>0.97060000000000002</c:v>
                </c:pt>
                <c:pt idx="152" formatCode="0.0000">
                  <c:v>0.85140000000000005</c:v>
                </c:pt>
                <c:pt idx="153" formatCode="0.0000">
                  <c:v>0.89380000000000004</c:v>
                </c:pt>
                <c:pt idx="154" formatCode="0.0000">
                  <c:v>0.91359999999999997</c:v>
                </c:pt>
              </c:numCache>
            </c:numRef>
          </c:yVal>
          <c:smooth val="1"/>
          <c:extLst>
            <c:ext xmlns:c16="http://schemas.microsoft.com/office/drawing/2014/chart" uri="{C3380CC4-5D6E-409C-BE32-E72D297353CC}">
              <c16:uniqueId val="{00000006-AB46-4DF0-806D-E56E5DAA3F31}"/>
            </c:ext>
          </c:extLst>
        </c:ser>
        <c:dLbls>
          <c:showLegendKey val="0"/>
          <c:showVal val="0"/>
          <c:showCatName val="0"/>
          <c:showSerName val="0"/>
          <c:showPercent val="0"/>
          <c:showBubbleSize val="0"/>
        </c:dLbls>
        <c:axId val="22780928"/>
        <c:axId val="22786816"/>
      </c:scatterChart>
      <c:valAx>
        <c:axId val="22780928"/>
        <c:scaling>
          <c:orientation val="minMax"/>
          <c:max val="450"/>
          <c:min val="290"/>
        </c:scaling>
        <c:delete val="0"/>
        <c:axPos val="b"/>
        <c:numFmt formatCode="General" sourceLinked="1"/>
        <c:majorTickMark val="out"/>
        <c:minorTickMark val="none"/>
        <c:tickLblPos val="nextTo"/>
        <c:txPr>
          <a:bodyPr/>
          <a:lstStyle/>
          <a:p>
            <a:pPr>
              <a:defRPr sz="1200" b="0"/>
            </a:pPr>
            <a:endParaRPr lang="en-US"/>
          </a:p>
        </c:txPr>
        <c:crossAx val="22786816"/>
        <c:crosses val="autoZero"/>
        <c:crossBetween val="midCat"/>
        <c:majorUnit val="40"/>
      </c:valAx>
      <c:valAx>
        <c:axId val="22786816"/>
        <c:scaling>
          <c:orientation val="minMax"/>
        </c:scaling>
        <c:delete val="0"/>
        <c:axPos val="l"/>
        <c:numFmt formatCode="0" sourceLinked="0"/>
        <c:majorTickMark val="out"/>
        <c:minorTickMark val="none"/>
        <c:tickLblPos val="nextTo"/>
        <c:txPr>
          <a:bodyPr/>
          <a:lstStyle/>
          <a:p>
            <a:pPr>
              <a:defRPr sz="1200" b="0"/>
            </a:pPr>
            <a:endParaRPr lang="en-US"/>
          </a:p>
        </c:txPr>
        <c:crossAx val="22780928"/>
        <c:crosses val="autoZero"/>
        <c:crossBetween val="midCat"/>
        <c:majorUnit val="45"/>
      </c:valAx>
    </c:plotArea>
    <c:legend>
      <c:legendPos val="r"/>
      <c:layout>
        <c:manualLayout>
          <c:xMode val="edge"/>
          <c:yMode val="edge"/>
          <c:x val="0.79023418189231198"/>
          <c:y val="0.19512933165962951"/>
          <c:w val="0.20005708024361032"/>
          <c:h val="0.38751892426490164"/>
        </c:manualLayout>
      </c:layout>
      <c:overlay val="0"/>
      <c:txPr>
        <a:bodyPr/>
        <a:lstStyle/>
        <a:p>
          <a:pPr>
            <a:defRPr sz="1400" b="1"/>
          </a:pPr>
          <a:endParaRPr lang="en-US"/>
        </a:p>
      </c:txPr>
    </c:legend>
    <c:plotVisOnly val="1"/>
    <c:dispBlanksAs val="gap"/>
    <c:showDLblsOverMax val="0"/>
  </c:chart>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0269328661019002"/>
          <c:y val="7.2882194073567039E-2"/>
          <c:w val="0.87703193981020733"/>
          <c:h val="0.75216820723496525"/>
        </c:manualLayout>
      </c:layout>
      <c:scatterChart>
        <c:scatterStyle val="lineMarker"/>
        <c:varyColors val="0"/>
        <c:ser>
          <c:idx val="0"/>
          <c:order val="0"/>
          <c:tx>
            <c:strRef>
              <c:f>Sheet1!$D$22</c:f>
              <c:strCache>
                <c:ptCount val="1"/>
                <c:pt idx="0">
                  <c:v>abs 420nm</c:v>
                </c:pt>
              </c:strCache>
            </c:strRef>
          </c:tx>
          <c:spPr>
            <a:ln w="19050">
              <a:noFill/>
            </a:ln>
          </c:spPr>
          <c:trendline>
            <c:trendlineType val="linear"/>
            <c:dispRSqr val="1"/>
            <c:dispEq val="1"/>
            <c:trendlineLbl>
              <c:layout>
                <c:manualLayout>
                  <c:x val="-0.53060432791155832"/>
                  <c:y val="0.18601679070938062"/>
                </c:manualLayout>
              </c:layout>
              <c:numFmt formatCode="General" sourceLinked="0"/>
              <c:txPr>
                <a:bodyPr/>
                <a:lstStyle/>
                <a:p>
                  <a:pPr>
                    <a:defRPr sz="1200" b="1"/>
                  </a:pPr>
                  <a:endParaRPr lang="en-US"/>
                </a:p>
              </c:txPr>
            </c:trendlineLbl>
          </c:trendline>
          <c:errBars>
            <c:errDir val="y"/>
            <c:errBarType val="both"/>
            <c:errValType val="cust"/>
            <c:noEndCap val="0"/>
            <c:plus>
              <c:numRef>
                <c:f>Sheet1!$E$23:$E$35</c:f>
                <c:numCache>
                  <c:formatCode>General</c:formatCode>
                  <c:ptCount val="13"/>
                  <c:pt idx="0">
                    <c:v>5.3481045448104505E-3</c:v>
                  </c:pt>
                  <c:pt idx="1">
                    <c:v>1.9735979552302121E-2</c:v>
                  </c:pt>
                  <c:pt idx="2">
                    <c:v>2.8738050656847838E-2</c:v>
                  </c:pt>
                  <c:pt idx="3">
                    <c:v>1.1792181967539091E-2</c:v>
                  </c:pt>
                  <c:pt idx="4">
                    <c:v>2.4680761738649741E-2</c:v>
                  </c:pt>
                  <c:pt idx="5">
                    <c:v>3.1818687730465658E-2</c:v>
                  </c:pt>
                  <c:pt idx="6">
                    <c:v>4.1182601504357173E-2</c:v>
                  </c:pt>
                  <c:pt idx="7">
                    <c:v>4.6711311977578593E-2</c:v>
                  </c:pt>
                  <c:pt idx="8">
                    <c:v>2.1447502435457608E-2</c:v>
                  </c:pt>
                  <c:pt idx="9">
                    <c:v>5.0586180580116803E-2</c:v>
                  </c:pt>
                  <c:pt idx="10">
                    <c:v>3.3157584530490787E-2</c:v>
                  </c:pt>
                  <c:pt idx="11">
                    <c:v>3.36539849066173E-2</c:v>
                  </c:pt>
                  <c:pt idx="12">
                    <c:v>1.9304895276841358E-2</c:v>
                  </c:pt>
                </c:numCache>
              </c:numRef>
            </c:plus>
            <c:minus>
              <c:numRef>
                <c:f>Sheet1!$E$23:$E$35</c:f>
                <c:numCache>
                  <c:formatCode>General</c:formatCode>
                  <c:ptCount val="13"/>
                  <c:pt idx="0">
                    <c:v>5.3481045448104505E-3</c:v>
                  </c:pt>
                  <c:pt idx="1">
                    <c:v>1.9735979552302121E-2</c:v>
                  </c:pt>
                  <c:pt idx="2">
                    <c:v>2.8738050656847838E-2</c:v>
                  </c:pt>
                  <c:pt idx="3">
                    <c:v>1.1792181967539091E-2</c:v>
                  </c:pt>
                  <c:pt idx="4">
                    <c:v>2.4680761738649741E-2</c:v>
                  </c:pt>
                  <c:pt idx="5">
                    <c:v>3.1818687730465658E-2</c:v>
                  </c:pt>
                  <c:pt idx="6">
                    <c:v>4.1182601504357173E-2</c:v>
                  </c:pt>
                  <c:pt idx="7">
                    <c:v>4.6711311977578593E-2</c:v>
                  </c:pt>
                  <c:pt idx="8">
                    <c:v>2.1447502435457608E-2</c:v>
                  </c:pt>
                  <c:pt idx="9">
                    <c:v>5.0586180580116803E-2</c:v>
                  </c:pt>
                  <c:pt idx="10">
                    <c:v>3.3157584530490787E-2</c:v>
                  </c:pt>
                  <c:pt idx="11">
                    <c:v>3.36539849066173E-2</c:v>
                  </c:pt>
                  <c:pt idx="12">
                    <c:v>1.9304895276841358E-2</c:v>
                  </c:pt>
                </c:numCache>
              </c:numRef>
            </c:minus>
          </c:errBars>
          <c:xVal>
            <c:numRef>
              <c:f>Sheet1!$C$23:$C$35</c:f>
              <c:numCache>
                <c:formatCode>General</c:formatCode>
                <c:ptCount val="13"/>
                <c:pt idx="0">
                  <c:v>0</c:v>
                </c:pt>
                <c:pt idx="1">
                  <c:v>1</c:v>
                </c:pt>
                <c:pt idx="2">
                  <c:v>2.5</c:v>
                </c:pt>
                <c:pt idx="3">
                  <c:v>5</c:v>
                </c:pt>
                <c:pt idx="4">
                  <c:v>10</c:v>
                </c:pt>
                <c:pt idx="5">
                  <c:v>15</c:v>
                </c:pt>
                <c:pt idx="6">
                  <c:v>20</c:v>
                </c:pt>
                <c:pt idx="7">
                  <c:v>25</c:v>
                </c:pt>
                <c:pt idx="8">
                  <c:v>30</c:v>
                </c:pt>
                <c:pt idx="9">
                  <c:v>35</c:v>
                </c:pt>
                <c:pt idx="10">
                  <c:v>40</c:v>
                </c:pt>
                <c:pt idx="11">
                  <c:v>45</c:v>
                </c:pt>
                <c:pt idx="12">
                  <c:v>50</c:v>
                </c:pt>
              </c:numCache>
            </c:numRef>
          </c:xVal>
          <c:yVal>
            <c:numRef>
              <c:f>Sheet1!$D$23:$D$35</c:f>
              <c:numCache>
                <c:formatCode>0.0000</c:formatCode>
                <c:ptCount val="13"/>
                <c:pt idx="0">
                  <c:v>6.0000000000000032E-2</c:v>
                </c:pt>
                <c:pt idx="1">
                  <c:v>8.0700000000000063E-2</c:v>
                </c:pt>
                <c:pt idx="2">
                  <c:v>0.10260000000000002</c:v>
                </c:pt>
                <c:pt idx="3">
                  <c:v>0.12310000000000022</c:v>
                </c:pt>
                <c:pt idx="4">
                  <c:v>0.17780000000000001</c:v>
                </c:pt>
                <c:pt idx="5">
                  <c:v>0.2268</c:v>
                </c:pt>
                <c:pt idx="6">
                  <c:v>0.29930000000000107</c:v>
                </c:pt>
                <c:pt idx="7">
                  <c:v>0.32910000000000106</c:v>
                </c:pt>
                <c:pt idx="8">
                  <c:v>0.38680000000000142</c:v>
                </c:pt>
                <c:pt idx="9">
                  <c:v>0.43950000000000095</c:v>
                </c:pt>
                <c:pt idx="10">
                  <c:v>0.49540000000000106</c:v>
                </c:pt>
                <c:pt idx="11">
                  <c:v>0.5383</c:v>
                </c:pt>
                <c:pt idx="12">
                  <c:v>0.57700000000000062</c:v>
                </c:pt>
              </c:numCache>
            </c:numRef>
          </c:yVal>
          <c:smooth val="0"/>
          <c:extLst>
            <c:ext xmlns:c16="http://schemas.microsoft.com/office/drawing/2014/chart" uri="{C3380CC4-5D6E-409C-BE32-E72D297353CC}">
              <c16:uniqueId val="{00000000-0BC5-4EC2-85A9-07D6D0C59F35}"/>
            </c:ext>
          </c:extLst>
        </c:ser>
        <c:dLbls>
          <c:showLegendKey val="0"/>
          <c:showVal val="0"/>
          <c:showCatName val="0"/>
          <c:showSerName val="0"/>
          <c:showPercent val="0"/>
          <c:showBubbleSize val="0"/>
        </c:dLbls>
        <c:axId val="81575936"/>
        <c:axId val="81577856"/>
      </c:scatterChart>
      <c:valAx>
        <c:axId val="81575936"/>
        <c:scaling>
          <c:orientation val="minMax"/>
          <c:max val="50"/>
        </c:scaling>
        <c:delete val="0"/>
        <c:axPos val="b"/>
        <c:title>
          <c:tx>
            <c:rich>
              <a:bodyPr/>
              <a:lstStyle/>
              <a:p>
                <a:pPr>
                  <a:defRPr sz="1200">
                    <a:solidFill>
                      <a:schemeClr val="tx1"/>
                    </a:solidFill>
                  </a:defRPr>
                </a:pPr>
                <a:r>
                  <a:rPr lang="en-US" sz="1600" dirty="0">
                    <a:solidFill>
                      <a:schemeClr val="tx1"/>
                    </a:solidFill>
                  </a:rPr>
                  <a:t>Conc. of NTZ (µM)</a:t>
                </a:r>
              </a:p>
            </c:rich>
          </c:tx>
          <c:layout>
            <c:manualLayout>
              <c:xMode val="edge"/>
              <c:yMode val="edge"/>
              <c:x val="0.42791402438839726"/>
              <c:y val="0.88909520727717251"/>
            </c:manualLayout>
          </c:layout>
          <c:overlay val="0"/>
        </c:title>
        <c:numFmt formatCode="General" sourceLinked="1"/>
        <c:majorTickMark val="out"/>
        <c:minorTickMark val="none"/>
        <c:tickLblPos val="nextTo"/>
        <c:txPr>
          <a:bodyPr/>
          <a:lstStyle/>
          <a:p>
            <a:pPr>
              <a:defRPr b="1"/>
            </a:pPr>
            <a:endParaRPr lang="en-US"/>
          </a:p>
        </c:txPr>
        <c:crossAx val="81577856"/>
        <c:crosses val="autoZero"/>
        <c:crossBetween val="midCat"/>
        <c:majorUnit val="10"/>
      </c:valAx>
      <c:valAx>
        <c:axId val="81577856"/>
        <c:scaling>
          <c:orientation val="minMax"/>
        </c:scaling>
        <c:delete val="0"/>
        <c:axPos val="l"/>
        <c:title>
          <c:tx>
            <c:rich>
              <a:bodyPr/>
              <a:lstStyle/>
              <a:p>
                <a:pPr>
                  <a:defRPr sz="1600"/>
                </a:pPr>
                <a:r>
                  <a:rPr lang="en-US" sz="1600" dirty="0"/>
                  <a:t>  </a:t>
                </a:r>
              </a:p>
            </c:rich>
          </c:tx>
          <c:layout>
            <c:manualLayout>
              <c:xMode val="edge"/>
              <c:yMode val="edge"/>
              <c:x val="3.5800818522802795E-3"/>
              <c:y val="0.26816704418796966"/>
            </c:manualLayout>
          </c:layout>
          <c:overlay val="0"/>
        </c:title>
        <c:numFmt formatCode="0.0" sourceLinked="0"/>
        <c:majorTickMark val="out"/>
        <c:minorTickMark val="none"/>
        <c:tickLblPos val="nextTo"/>
        <c:txPr>
          <a:bodyPr/>
          <a:lstStyle/>
          <a:p>
            <a:pPr>
              <a:defRPr b="1"/>
            </a:pPr>
            <a:endParaRPr lang="en-US"/>
          </a:p>
        </c:txPr>
        <c:crossAx val="81575936"/>
        <c:crosses val="autoZero"/>
        <c:crossBetween val="midCat"/>
        <c:majorUnit val="0.18000000000000024"/>
      </c:valAx>
    </c:plotArea>
    <c:plotVisOnly val="1"/>
    <c:dispBlanksAs val="gap"/>
    <c:showDLblsOverMax val="0"/>
  </c:chart>
  <c:externalData r:id="rId2">
    <c:autoUpdate val="0"/>
  </c:externalData>
  <c:userShapes r:id="rId3"/>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t> </a:t>
            </a:r>
          </a:p>
        </c:rich>
      </c:tx>
      <c:layout>
        <c:manualLayout>
          <c:xMode val="edge"/>
          <c:yMode val="edge"/>
          <c:x val="0.42153185397279885"/>
          <c:y val="2.1621621621621647E-2"/>
        </c:manualLayout>
      </c:layout>
      <c:overlay val="0"/>
      <c:spPr>
        <a:noFill/>
        <a:ln>
          <a:noFill/>
        </a:ln>
        <a:effectLst/>
      </c:spPr>
    </c:title>
    <c:autoTitleDeleted val="0"/>
    <c:plotArea>
      <c:layout>
        <c:manualLayout>
          <c:layoutTarget val="inner"/>
          <c:xMode val="edge"/>
          <c:yMode val="edge"/>
          <c:x val="5.6653499120690724E-2"/>
          <c:y val="0.13426274141105493"/>
          <c:w val="0.91451845737024806"/>
          <c:h val="0.8001578720570377"/>
        </c:manualLayout>
      </c:layout>
      <c:scatterChart>
        <c:scatterStyle val="lineMarker"/>
        <c:varyColors val="0"/>
        <c:ser>
          <c:idx val="0"/>
          <c:order val="0"/>
          <c:tx>
            <c:strRef>
              <c:f>Sheet2!$D$5</c:f>
              <c:strCache>
                <c:ptCount val="1"/>
                <c:pt idx="0">
                  <c:v>abs 420</c:v>
                </c:pt>
              </c:strCache>
            </c:strRef>
          </c:tx>
          <c:spPr>
            <a:ln w="19050" cap="rnd">
              <a:noFill/>
              <a:round/>
            </a:ln>
            <a:effectLst/>
          </c:spPr>
          <c:marker>
            <c:symbol val="circle"/>
            <c:size val="5"/>
            <c:spPr>
              <a:solidFill>
                <a:schemeClr val="accent1"/>
              </a:solidFill>
              <a:ln w="9525">
                <a:solidFill>
                  <a:schemeClr val="accent1"/>
                </a:solidFill>
              </a:ln>
              <a:effectLst/>
            </c:spPr>
          </c:marker>
          <c:trendline>
            <c:spPr>
              <a:ln w="19050" cap="rnd">
                <a:solidFill>
                  <a:schemeClr val="accent1"/>
                </a:solidFill>
                <a:prstDash val="sysDot"/>
              </a:ln>
              <a:effectLst/>
            </c:spPr>
            <c:trendlineType val="linear"/>
            <c:dispRSqr val="0"/>
            <c:dispEq val="0"/>
          </c:trendline>
          <c:trendline>
            <c:spPr>
              <a:ln w="19050" cap="rnd">
                <a:solidFill>
                  <a:schemeClr val="accent1"/>
                </a:solidFill>
                <a:prstDash val="sysDot"/>
              </a:ln>
              <a:effectLst/>
            </c:spPr>
            <c:trendlineType val="linear"/>
            <c:dispRSqr val="1"/>
            <c:dispEq val="1"/>
            <c:trendlineLbl>
              <c:layout>
                <c:manualLayout>
                  <c:x val="-0.52463515292911678"/>
                  <c:y val="0.17544669078527375"/>
                </c:manualLayout>
              </c:layout>
              <c:numFmt formatCode="General" sourceLinked="0"/>
              <c:spPr>
                <a:noFill/>
                <a:ln>
                  <a:noFill/>
                </a:ln>
                <a:effectLst/>
              </c:spPr>
              <c:txPr>
                <a:bodyPr rot="0" spcFirstLastPara="1" vertOverflow="ellipsis" vert="horz" wrap="square" anchor="ctr" anchorCtr="1"/>
                <a:lstStyle/>
                <a:p>
                  <a:pPr>
                    <a:defRPr sz="1200" b="1" i="0" u="none" strike="noStrike" kern="1200" baseline="0">
                      <a:solidFill>
                        <a:schemeClr val="tx1">
                          <a:lumMod val="65000"/>
                          <a:lumOff val="35000"/>
                        </a:schemeClr>
                      </a:solidFill>
                      <a:latin typeface="+mn-lt"/>
                      <a:ea typeface="+mn-ea"/>
                      <a:cs typeface="+mn-cs"/>
                    </a:defRPr>
                  </a:pPr>
                  <a:endParaRPr lang="en-US"/>
                </a:p>
              </c:txPr>
            </c:trendlineLbl>
          </c:trendline>
          <c:errBars>
            <c:errDir val="y"/>
            <c:errBarType val="both"/>
            <c:errValType val="cust"/>
            <c:noEndCap val="0"/>
            <c:plus>
              <c:numRef>
                <c:f>Sheet2!$E$6:$E$16</c:f>
                <c:numCache>
                  <c:formatCode>General</c:formatCode>
                  <c:ptCount val="11"/>
                  <c:pt idx="0">
                    <c:v>5.3481045448104496E-3</c:v>
                  </c:pt>
                  <c:pt idx="1">
                    <c:v>1.0735979552302101E-2</c:v>
                  </c:pt>
                  <c:pt idx="2">
                    <c:v>8.7380506568478008E-3</c:v>
                  </c:pt>
                  <c:pt idx="3">
                    <c:v>1.1792181967539051E-2</c:v>
                  </c:pt>
                  <c:pt idx="4">
                    <c:v>1.2068076173864899E-2</c:v>
                  </c:pt>
                  <c:pt idx="5">
                    <c:v>1.3181868773046501E-2</c:v>
                  </c:pt>
                  <c:pt idx="6">
                    <c:v>1.4118260150435689E-2</c:v>
                  </c:pt>
                  <c:pt idx="7">
                    <c:v>1.4671131197757811E-2</c:v>
                  </c:pt>
                  <c:pt idx="8">
                    <c:v>1.2144750243545711E-2</c:v>
                  </c:pt>
                  <c:pt idx="9">
                    <c:v>1.5058618058011598E-2</c:v>
                  </c:pt>
                  <c:pt idx="10">
                    <c:v>1.3315758453049E-2</c:v>
                  </c:pt>
                </c:numCache>
              </c:numRef>
            </c:plus>
            <c:minus>
              <c:numRef>
                <c:f>Sheet2!$E$6:$E$16</c:f>
                <c:numCache>
                  <c:formatCode>General</c:formatCode>
                  <c:ptCount val="11"/>
                  <c:pt idx="0">
                    <c:v>5.3481045448104496E-3</c:v>
                  </c:pt>
                  <c:pt idx="1">
                    <c:v>1.0735979552302101E-2</c:v>
                  </c:pt>
                  <c:pt idx="2">
                    <c:v>8.7380506568478008E-3</c:v>
                  </c:pt>
                  <c:pt idx="3">
                    <c:v>1.1792181967539051E-2</c:v>
                  </c:pt>
                  <c:pt idx="4">
                    <c:v>1.2068076173864899E-2</c:v>
                  </c:pt>
                  <c:pt idx="5">
                    <c:v>1.3181868773046501E-2</c:v>
                  </c:pt>
                  <c:pt idx="6">
                    <c:v>1.4118260150435689E-2</c:v>
                  </c:pt>
                  <c:pt idx="7">
                    <c:v>1.4671131197757811E-2</c:v>
                  </c:pt>
                  <c:pt idx="8">
                    <c:v>1.2144750243545711E-2</c:v>
                  </c:pt>
                  <c:pt idx="9">
                    <c:v>1.5058618058011598E-2</c:v>
                  </c:pt>
                  <c:pt idx="10">
                    <c:v>1.3315758453049E-2</c:v>
                  </c:pt>
                </c:numCache>
              </c:numRef>
            </c:minus>
            <c:spPr>
              <a:noFill/>
              <a:ln w="9525" cap="flat" cmpd="sng" algn="ctr">
                <a:solidFill>
                  <a:schemeClr val="tx1">
                    <a:lumMod val="65000"/>
                    <a:lumOff val="35000"/>
                  </a:schemeClr>
                </a:solidFill>
                <a:round/>
              </a:ln>
              <a:effectLst/>
            </c:spPr>
          </c:errBars>
          <c:xVal>
            <c:numRef>
              <c:f>Sheet2!$C$6:$C$16</c:f>
              <c:numCache>
                <c:formatCode>General</c:formatCode>
                <c:ptCount val="11"/>
                <c:pt idx="0">
                  <c:v>0</c:v>
                </c:pt>
                <c:pt idx="1">
                  <c:v>1</c:v>
                </c:pt>
                <c:pt idx="2">
                  <c:v>2.5</c:v>
                </c:pt>
                <c:pt idx="3">
                  <c:v>5</c:v>
                </c:pt>
                <c:pt idx="4">
                  <c:v>10</c:v>
                </c:pt>
                <c:pt idx="5">
                  <c:v>15</c:v>
                </c:pt>
                <c:pt idx="6">
                  <c:v>20</c:v>
                </c:pt>
                <c:pt idx="7">
                  <c:v>25</c:v>
                </c:pt>
                <c:pt idx="8">
                  <c:v>30</c:v>
                </c:pt>
                <c:pt idx="9">
                  <c:v>35</c:v>
                </c:pt>
                <c:pt idx="10">
                  <c:v>40</c:v>
                </c:pt>
              </c:numCache>
            </c:numRef>
          </c:xVal>
          <c:yVal>
            <c:numRef>
              <c:f>Sheet2!$D$6:$D$16</c:f>
              <c:numCache>
                <c:formatCode>0.0000</c:formatCode>
                <c:ptCount val="11"/>
                <c:pt idx="0">
                  <c:v>0.14080000000000001</c:v>
                </c:pt>
                <c:pt idx="1">
                  <c:v>0.16072</c:v>
                </c:pt>
                <c:pt idx="2">
                  <c:v>0.17080000000000001</c:v>
                </c:pt>
                <c:pt idx="3">
                  <c:v>0.17680000000000001</c:v>
                </c:pt>
                <c:pt idx="4">
                  <c:v>0.20019999999999999</c:v>
                </c:pt>
                <c:pt idx="5">
                  <c:v>0.2356</c:v>
                </c:pt>
                <c:pt idx="6">
                  <c:v>0.25721000000000005</c:v>
                </c:pt>
                <c:pt idx="7">
                  <c:v>0.29040000000000032</c:v>
                </c:pt>
                <c:pt idx="8">
                  <c:v>0.30860000000000032</c:v>
                </c:pt>
                <c:pt idx="9">
                  <c:v>0.33260000000000034</c:v>
                </c:pt>
                <c:pt idx="10">
                  <c:v>0.35860000000000025</c:v>
                </c:pt>
              </c:numCache>
            </c:numRef>
          </c:yVal>
          <c:smooth val="0"/>
          <c:extLst>
            <c:ext xmlns:c16="http://schemas.microsoft.com/office/drawing/2014/chart" uri="{C3380CC4-5D6E-409C-BE32-E72D297353CC}">
              <c16:uniqueId val="{00000000-2D98-4CA2-9109-47BC453EB37D}"/>
            </c:ext>
          </c:extLst>
        </c:ser>
        <c:dLbls>
          <c:showLegendKey val="0"/>
          <c:showVal val="0"/>
          <c:showCatName val="0"/>
          <c:showSerName val="0"/>
          <c:showPercent val="0"/>
          <c:showBubbleSize val="0"/>
        </c:dLbls>
        <c:axId val="93430912"/>
        <c:axId val="93432448"/>
      </c:scatterChart>
      <c:valAx>
        <c:axId val="93430912"/>
        <c:scaling>
          <c:orientation val="minMax"/>
          <c:max val="40"/>
          <c:min val="0"/>
        </c:scaling>
        <c:delete val="0"/>
        <c:axPos val="b"/>
        <c:numFmt formatCode="General" sourceLinked="1"/>
        <c:majorTickMark val="out"/>
        <c:minorTickMark val="none"/>
        <c:tickLblPos val="nextTo"/>
        <c:spPr>
          <a:noFill/>
          <a:effectLst/>
        </c:spPr>
        <c:txPr>
          <a:bodyPr rot="-60000000" spcFirstLastPara="1" vertOverflow="ellipsis" vert="horz" wrap="square" anchor="ctr" anchorCtr="1"/>
          <a:lstStyle/>
          <a:p>
            <a:pPr>
              <a:defRPr sz="1000" b="1" i="0" u="none" strike="noStrike" kern="1200" baseline="0">
                <a:solidFill>
                  <a:schemeClr val="tx1"/>
                </a:solidFill>
                <a:latin typeface="+mn-lt"/>
                <a:ea typeface="+mn-ea"/>
                <a:cs typeface="+mn-cs"/>
              </a:defRPr>
            </a:pPr>
            <a:endParaRPr lang="en-US"/>
          </a:p>
        </c:txPr>
        <c:crossAx val="93432448"/>
        <c:crosses val="autoZero"/>
        <c:crossBetween val="midCat"/>
        <c:majorUnit val="10"/>
      </c:valAx>
      <c:valAx>
        <c:axId val="93432448"/>
        <c:scaling>
          <c:orientation val="minMax"/>
          <c:min val="0.1"/>
        </c:scaling>
        <c:delete val="0"/>
        <c:axPos val="l"/>
        <c:numFmt formatCode="0.0" sourceLinked="0"/>
        <c:majorTickMark val="out"/>
        <c:minorTickMark val="none"/>
        <c:tickLblPos val="nextTo"/>
        <c:spPr>
          <a:noFill/>
          <a:effectLst/>
        </c:spPr>
        <c:txPr>
          <a:bodyPr rot="-60000000" spcFirstLastPara="1" vertOverflow="ellipsis" vert="horz" wrap="square" anchor="ctr" anchorCtr="1"/>
          <a:lstStyle/>
          <a:p>
            <a:pPr>
              <a:defRPr sz="1000" b="1" i="0" u="none" strike="noStrike" kern="1200" baseline="0">
                <a:solidFill>
                  <a:schemeClr val="tx1"/>
                </a:solidFill>
                <a:latin typeface="+mn-lt"/>
                <a:ea typeface="+mn-ea"/>
                <a:cs typeface="+mn-cs"/>
              </a:defRPr>
            </a:pPr>
            <a:endParaRPr lang="en-US"/>
          </a:p>
        </c:txPr>
        <c:crossAx val="93430912"/>
        <c:crosses val="autoZero"/>
        <c:crossBetween val="midCat"/>
        <c:majorUnit val="0.1"/>
      </c:valAx>
      <c:spPr>
        <a:noFill/>
        <a:ln>
          <a:noFill/>
        </a:ln>
        <a:effectLst/>
      </c:spPr>
    </c:plotArea>
    <c:plotVisOnly val="1"/>
    <c:dispBlanksAs val="gap"/>
    <c:showDLblsOverMax val="0"/>
  </c:chart>
  <c:spPr>
    <a:noFill/>
    <a:ln>
      <a:noFill/>
    </a:ln>
    <a:effectLst/>
  </c:spPr>
  <c:txPr>
    <a:bodyPr/>
    <a:lstStyle/>
    <a:p>
      <a:pPr>
        <a:defRPr/>
      </a:pPr>
      <a:endParaRPr lang="en-US"/>
    </a:p>
  </c:txPr>
  <c:externalData r:id="rId1">
    <c:autoUpdate val="0"/>
  </c:externalData>
  <c:userShapes r:id="rId2"/>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dirty="0"/>
              <a:t> </a:t>
            </a:r>
          </a:p>
        </c:rich>
      </c:tx>
      <c:layout>
        <c:manualLayout>
          <c:xMode val="edge"/>
          <c:yMode val="edge"/>
          <c:x val="0.48244959764644874"/>
          <c:y val="1.4925373134328361E-2"/>
        </c:manualLayout>
      </c:layout>
      <c:overlay val="0"/>
      <c:spPr>
        <a:noFill/>
        <a:ln>
          <a:noFill/>
        </a:ln>
        <a:effectLst/>
      </c:spPr>
    </c:title>
    <c:autoTitleDeleted val="0"/>
    <c:plotArea>
      <c:layout>
        <c:manualLayout>
          <c:layoutTarget val="inner"/>
          <c:xMode val="edge"/>
          <c:yMode val="edge"/>
          <c:x val="2.820824247955862E-2"/>
          <c:y val="3.7075105996365952E-2"/>
          <c:w val="0.91736187718631679"/>
          <c:h val="0.91477972945689612"/>
        </c:manualLayout>
      </c:layout>
      <c:scatterChart>
        <c:scatterStyle val="lineMarker"/>
        <c:varyColors val="0"/>
        <c:ser>
          <c:idx val="0"/>
          <c:order val="0"/>
          <c:tx>
            <c:strRef>
              <c:f>'Absorbance Spectrum 1_01'!$B$11</c:f>
              <c:strCache>
                <c:ptCount val="1"/>
                <c:pt idx="0">
                  <c:v>pH 2</c:v>
                </c:pt>
              </c:strCache>
            </c:strRef>
          </c:tx>
          <c:spPr>
            <a:ln w="19050" cap="rnd">
              <a:solidFill>
                <a:schemeClr val="accent1"/>
              </a:solidFill>
              <a:round/>
            </a:ln>
            <a:effectLst/>
          </c:spPr>
          <c:marker>
            <c:symbol val="none"/>
          </c:marker>
          <c:xVal>
            <c:numRef>
              <c:f>'Absorbance Spectrum 1_01'!$A$12:$A$72</c:f>
              <c:numCache>
                <c:formatCode>General</c:formatCode>
                <c:ptCount val="61"/>
                <c:pt idx="0">
                  <c:v>200</c:v>
                </c:pt>
                <c:pt idx="1">
                  <c:v>210</c:v>
                </c:pt>
                <c:pt idx="2">
                  <c:v>220</c:v>
                </c:pt>
                <c:pt idx="3">
                  <c:v>230</c:v>
                </c:pt>
                <c:pt idx="4">
                  <c:v>240</c:v>
                </c:pt>
                <c:pt idx="5">
                  <c:v>250</c:v>
                </c:pt>
                <c:pt idx="6">
                  <c:v>260</c:v>
                </c:pt>
                <c:pt idx="7">
                  <c:v>270</c:v>
                </c:pt>
                <c:pt idx="8">
                  <c:v>280</c:v>
                </c:pt>
                <c:pt idx="9">
                  <c:v>290</c:v>
                </c:pt>
                <c:pt idx="10">
                  <c:v>300</c:v>
                </c:pt>
                <c:pt idx="11">
                  <c:v>310</c:v>
                </c:pt>
                <c:pt idx="12">
                  <c:v>320</c:v>
                </c:pt>
                <c:pt idx="13">
                  <c:v>330</c:v>
                </c:pt>
                <c:pt idx="14">
                  <c:v>340</c:v>
                </c:pt>
                <c:pt idx="15">
                  <c:v>350</c:v>
                </c:pt>
                <c:pt idx="16">
                  <c:v>360</c:v>
                </c:pt>
                <c:pt idx="17">
                  <c:v>370</c:v>
                </c:pt>
                <c:pt idx="18">
                  <c:v>380</c:v>
                </c:pt>
                <c:pt idx="19">
                  <c:v>390</c:v>
                </c:pt>
                <c:pt idx="20">
                  <c:v>400</c:v>
                </c:pt>
                <c:pt idx="21">
                  <c:v>410</c:v>
                </c:pt>
                <c:pt idx="22">
                  <c:v>420</c:v>
                </c:pt>
                <c:pt idx="23">
                  <c:v>430</c:v>
                </c:pt>
                <c:pt idx="24">
                  <c:v>440</c:v>
                </c:pt>
                <c:pt idx="25">
                  <c:v>450</c:v>
                </c:pt>
                <c:pt idx="26">
                  <c:v>460</c:v>
                </c:pt>
                <c:pt idx="27">
                  <c:v>470</c:v>
                </c:pt>
                <c:pt idx="28">
                  <c:v>480</c:v>
                </c:pt>
                <c:pt idx="29">
                  <c:v>490</c:v>
                </c:pt>
                <c:pt idx="30">
                  <c:v>500</c:v>
                </c:pt>
                <c:pt idx="31">
                  <c:v>510</c:v>
                </c:pt>
                <c:pt idx="32">
                  <c:v>520</c:v>
                </c:pt>
                <c:pt idx="33">
                  <c:v>530</c:v>
                </c:pt>
                <c:pt idx="34">
                  <c:v>540</c:v>
                </c:pt>
                <c:pt idx="35">
                  <c:v>550</c:v>
                </c:pt>
                <c:pt idx="36">
                  <c:v>560</c:v>
                </c:pt>
                <c:pt idx="37">
                  <c:v>570</c:v>
                </c:pt>
                <c:pt idx="38">
                  <c:v>580</c:v>
                </c:pt>
                <c:pt idx="39">
                  <c:v>590</c:v>
                </c:pt>
                <c:pt idx="40">
                  <c:v>600</c:v>
                </c:pt>
                <c:pt idx="41">
                  <c:v>610</c:v>
                </c:pt>
                <c:pt idx="42">
                  <c:v>620</c:v>
                </c:pt>
                <c:pt idx="43">
                  <c:v>630</c:v>
                </c:pt>
                <c:pt idx="44">
                  <c:v>640</c:v>
                </c:pt>
                <c:pt idx="45">
                  <c:v>650</c:v>
                </c:pt>
                <c:pt idx="46">
                  <c:v>660</c:v>
                </c:pt>
                <c:pt idx="47">
                  <c:v>670</c:v>
                </c:pt>
                <c:pt idx="48">
                  <c:v>680</c:v>
                </c:pt>
                <c:pt idx="49">
                  <c:v>690</c:v>
                </c:pt>
                <c:pt idx="50">
                  <c:v>700</c:v>
                </c:pt>
                <c:pt idx="51">
                  <c:v>710</c:v>
                </c:pt>
                <c:pt idx="52">
                  <c:v>720</c:v>
                </c:pt>
                <c:pt idx="53">
                  <c:v>730</c:v>
                </c:pt>
                <c:pt idx="54">
                  <c:v>740</c:v>
                </c:pt>
                <c:pt idx="55">
                  <c:v>750</c:v>
                </c:pt>
                <c:pt idx="56">
                  <c:v>760</c:v>
                </c:pt>
                <c:pt idx="57">
                  <c:v>770</c:v>
                </c:pt>
                <c:pt idx="58">
                  <c:v>780</c:v>
                </c:pt>
                <c:pt idx="59">
                  <c:v>790</c:v>
                </c:pt>
                <c:pt idx="60">
                  <c:v>800</c:v>
                </c:pt>
              </c:numCache>
            </c:numRef>
          </c:xVal>
          <c:yVal>
            <c:numRef>
              <c:f>'Absorbance Spectrum 1_01'!$B$12:$B$72</c:f>
              <c:numCache>
                <c:formatCode>General</c:formatCode>
                <c:ptCount val="61"/>
                <c:pt idx="0">
                  <c:v>2.8627699999999967</c:v>
                </c:pt>
                <c:pt idx="1">
                  <c:v>2.984782</c:v>
                </c:pt>
                <c:pt idx="2">
                  <c:v>3.0078119999999999</c:v>
                </c:pt>
                <c:pt idx="3">
                  <c:v>2.8306219999999978</c:v>
                </c:pt>
                <c:pt idx="4">
                  <c:v>0.78179799999999999</c:v>
                </c:pt>
                <c:pt idx="5">
                  <c:v>0.55431799999999865</c:v>
                </c:pt>
                <c:pt idx="6">
                  <c:v>0.40307200000000032</c:v>
                </c:pt>
                <c:pt idx="7">
                  <c:v>0.32956400000000086</c:v>
                </c:pt>
                <c:pt idx="8">
                  <c:v>0.26893400000000001</c:v>
                </c:pt>
                <c:pt idx="9">
                  <c:v>0.23800800000000027</c:v>
                </c:pt>
                <c:pt idx="10">
                  <c:v>0.27654800000000002</c:v>
                </c:pt>
                <c:pt idx="11">
                  <c:v>0.37647000000000097</c:v>
                </c:pt>
                <c:pt idx="12">
                  <c:v>0.52010199999999951</c:v>
                </c:pt>
                <c:pt idx="13">
                  <c:v>0.68103000000000002</c:v>
                </c:pt>
                <c:pt idx="14">
                  <c:v>0.77286800000000122</c:v>
                </c:pt>
                <c:pt idx="15">
                  <c:v>0.79044599999999998</c:v>
                </c:pt>
                <c:pt idx="16">
                  <c:v>0.70321399999999956</c:v>
                </c:pt>
                <c:pt idx="17">
                  <c:v>0.53279199999999993</c:v>
                </c:pt>
                <c:pt idx="18">
                  <c:v>0.32289000000000068</c:v>
                </c:pt>
                <c:pt idx="19">
                  <c:v>0.18273600000000037</c:v>
                </c:pt>
                <c:pt idx="20">
                  <c:v>8.4130000000000024E-2</c:v>
                </c:pt>
                <c:pt idx="21">
                  <c:v>5.4614000000000024E-2</c:v>
                </c:pt>
                <c:pt idx="22">
                  <c:v>4.512E-2</c:v>
                </c:pt>
                <c:pt idx="23">
                  <c:v>4.3052000000000014E-2</c:v>
                </c:pt>
                <c:pt idx="24">
                  <c:v>4.2206000000000014E-2</c:v>
                </c:pt>
                <c:pt idx="25">
                  <c:v>4.1547999999999995E-2</c:v>
                </c:pt>
                <c:pt idx="26">
                  <c:v>4.1171999999999966E-2</c:v>
                </c:pt>
                <c:pt idx="27">
                  <c:v>4.0420000000000011E-2</c:v>
                </c:pt>
                <c:pt idx="28">
                  <c:v>4.0231999999999997E-2</c:v>
                </c:pt>
                <c:pt idx="29">
                  <c:v>3.9855999999999996E-2</c:v>
                </c:pt>
                <c:pt idx="30">
                  <c:v>3.9292000000000001E-2</c:v>
                </c:pt>
                <c:pt idx="31">
                  <c:v>3.9855999999999996E-2</c:v>
                </c:pt>
                <c:pt idx="32">
                  <c:v>3.9292000000000001E-2</c:v>
                </c:pt>
                <c:pt idx="33">
                  <c:v>3.901000000000001E-2</c:v>
                </c:pt>
                <c:pt idx="34">
                  <c:v>3.9197999999999997E-2</c:v>
                </c:pt>
                <c:pt idx="35">
                  <c:v>3.7882000000000082E-2</c:v>
                </c:pt>
                <c:pt idx="36">
                  <c:v>3.8539999999999998E-2</c:v>
                </c:pt>
                <c:pt idx="37">
                  <c:v>3.8446000000000001E-2</c:v>
                </c:pt>
                <c:pt idx="38">
                  <c:v>3.8258E-2</c:v>
                </c:pt>
                <c:pt idx="39">
                  <c:v>3.901000000000001E-2</c:v>
                </c:pt>
                <c:pt idx="40">
                  <c:v>3.8634000000000002E-2</c:v>
                </c:pt>
                <c:pt idx="41">
                  <c:v>3.8163999999999997E-2</c:v>
                </c:pt>
                <c:pt idx="42">
                  <c:v>3.6660000000000005E-2</c:v>
                </c:pt>
                <c:pt idx="43">
                  <c:v>3.7506000000000005E-2</c:v>
                </c:pt>
                <c:pt idx="44">
                  <c:v>3.7506000000000005E-2</c:v>
                </c:pt>
                <c:pt idx="45">
                  <c:v>3.6095999999999996E-2</c:v>
                </c:pt>
                <c:pt idx="46">
                  <c:v>3.7600000000000078E-2</c:v>
                </c:pt>
                <c:pt idx="47">
                  <c:v>3.6002000000000006E-2</c:v>
                </c:pt>
                <c:pt idx="48">
                  <c:v>3.694200000000001E-2</c:v>
                </c:pt>
                <c:pt idx="49">
                  <c:v>3.6472000000000081E-2</c:v>
                </c:pt>
                <c:pt idx="50">
                  <c:v>3.6284000000000011E-2</c:v>
                </c:pt>
                <c:pt idx="51">
                  <c:v>3.694200000000001E-2</c:v>
                </c:pt>
                <c:pt idx="52">
                  <c:v>3.7694000000000012E-2</c:v>
                </c:pt>
                <c:pt idx="53">
                  <c:v>3.9292000000000001E-2</c:v>
                </c:pt>
                <c:pt idx="54">
                  <c:v>4.1171999999999966E-2</c:v>
                </c:pt>
                <c:pt idx="55">
                  <c:v>4.0796000000000145E-2</c:v>
                </c:pt>
                <c:pt idx="56">
                  <c:v>4.1829999999999985E-2</c:v>
                </c:pt>
                <c:pt idx="57">
                  <c:v>3.9855999999999996E-2</c:v>
                </c:pt>
                <c:pt idx="58">
                  <c:v>4.0043999999999996E-2</c:v>
                </c:pt>
                <c:pt idx="59">
                  <c:v>3.9292000000000001E-2</c:v>
                </c:pt>
                <c:pt idx="60">
                  <c:v>4.0138E-2</c:v>
                </c:pt>
              </c:numCache>
            </c:numRef>
          </c:yVal>
          <c:smooth val="0"/>
          <c:extLst>
            <c:ext xmlns:c16="http://schemas.microsoft.com/office/drawing/2014/chart" uri="{C3380CC4-5D6E-409C-BE32-E72D297353CC}">
              <c16:uniqueId val="{00000000-ACC0-4A52-BE97-2A83934FE4A0}"/>
            </c:ext>
          </c:extLst>
        </c:ser>
        <c:ser>
          <c:idx val="1"/>
          <c:order val="1"/>
          <c:tx>
            <c:strRef>
              <c:f>'Absorbance Spectrum 1_01'!$C$11</c:f>
              <c:strCache>
                <c:ptCount val="1"/>
                <c:pt idx="0">
                  <c:v>pH 3</c:v>
                </c:pt>
              </c:strCache>
            </c:strRef>
          </c:tx>
          <c:spPr>
            <a:ln w="19050" cap="rnd">
              <a:solidFill>
                <a:schemeClr val="accent2"/>
              </a:solidFill>
              <a:round/>
            </a:ln>
            <a:effectLst/>
          </c:spPr>
          <c:marker>
            <c:symbol val="none"/>
          </c:marker>
          <c:xVal>
            <c:numRef>
              <c:f>'Absorbance Spectrum 1_01'!$A$12:$A$72</c:f>
              <c:numCache>
                <c:formatCode>General</c:formatCode>
                <c:ptCount val="61"/>
                <c:pt idx="0">
                  <c:v>200</c:v>
                </c:pt>
                <c:pt idx="1">
                  <c:v>210</c:v>
                </c:pt>
                <c:pt idx="2">
                  <c:v>220</c:v>
                </c:pt>
                <c:pt idx="3">
                  <c:v>230</c:v>
                </c:pt>
                <c:pt idx="4">
                  <c:v>240</c:v>
                </c:pt>
                <c:pt idx="5">
                  <c:v>250</c:v>
                </c:pt>
                <c:pt idx="6">
                  <c:v>260</c:v>
                </c:pt>
                <c:pt idx="7">
                  <c:v>270</c:v>
                </c:pt>
                <c:pt idx="8">
                  <c:v>280</c:v>
                </c:pt>
                <c:pt idx="9">
                  <c:v>290</c:v>
                </c:pt>
                <c:pt idx="10">
                  <c:v>300</c:v>
                </c:pt>
                <c:pt idx="11">
                  <c:v>310</c:v>
                </c:pt>
                <c:pt idx="12">
                  <c:v>320</c:v>
                </c:pt>
                <c:pt idx="13">
                  <c:v>330</c:v>
                </c:pt>
                <c:pt idx="14">
                  <c:v>340</c:v>
                </c:pt>
                <c:pt idx="15">
                  <c:v>350</c:v>
                </c:pt>
                <c:pt idx="16">
                  <c:v>360</c:v>
                </c:pt>
                <c:pt idx="17">
                  <c:v>370</c:v>
                </c:pt>
                <c:pt idx="18">
                  <c:v>380</c:v>
                </c:pt>
                <c:pt idx="19">
                  <c:v>390</c:v>
                </c:pt>
                <c:pt idx="20">
                  <c:v>400</c:v>
                </c:pt>
                <c:pt idx="21">
                  <c:v>410</c:v>
                </c:pt>
                <c:pt idx="22">
                  <c:v>420</c:v>
                </c:pt>
                <c:pt idx="23">
                  <c:v>430</c:v>
                </c:pt>
                <c:pt idx="24">
                  <c:v>440</c:v>
                </c:pt>
                <c:pt idx="25">
                  <c:v>450</c:v>
                </c:pt>
                <c:pt idx="26">
                  <c:v>460</c:v>
                </c:pt>
                <c:pt idx="27">
                  <c:v>470</c:v>
                </c:pt>
                <c:pt idx="28">
                  <c:v>480</c:v>
                </c:pt>
                <c:pt idx="29">
                  <c:v>490</c:v>
                </c:pt>
                <c:pt idx="30">
                  <c:v>500</c:v>
                </c:pt>
                <c:pt idx="31">
                  <c:v>510</c:v>
                </c:pt>
                <c:pt idx="32">
                  <c:v>520</c:v>
                </c:pt>
                <c:pt idx="33">
                  <c:v>530</c:v>
                </c:pt>
                <c:pt idx="34">
                  <c:v>540</c:v>
                </c:pt>
                <c:pt idx="35">
                  <c:v>550</c:v>
                </c:pt>
                <c:pt idx="36">
                  <c:v>560</c:v>
                </c:pt>
                <c:pt idx="37">
                  <c:v>570</c:v>
                </c:pt>
                <c:pt idx="38">
                  <c:v>580</c:v>
                </c:pt>
                <c:pt idx="39">
                  <c:v>590</c:v>
                </c:pt>
                <c:pt idx="40">
                  <c:v>600</c:v>
                </c:pt>
                <c:pt idx="41">
                  <c:v>610</c:v>
                </c:pt>
                <c:pt idx="42">
                  <c:v>620</c:v>
                </c:pt>
                <c:pt idx="43">
                  <c:v>630</c:v>
                </c:pt>
                <c:pt idx="44">
                  <c:v>640</c:v>
                </c:pt>
                <c:pt idx="45">
                  <c:v>650</c:v>
                </c:pt>
                <c:pt idx="46">
                  <c:v>660</c:v>
                </c:pt>
                <c:pt idx="47">
                  <c:v>670</c:v>
                </c:pt>
                <c:pt idx="48">
                  <c:v>680</c:v>
                </c:pt>
                <c:pt idx="49">
                  <c:v>690</c:v>
                </c:pt>
                <c:pt idx="50">
                  <c:v>700</c:v>
                </c:pt>
                <c:pt idx="51">
                  <c:v>710</c:v>
                </c:pt>
                <c:pt idx="52">
                  <c:v>720</c:v>
                </c:pt>
                <c:pt idx="53">
                  <c:v>730</c:v>
                </c:pt>
                <c:pt idx="54">
                  <c:v>740</c:v>
                </c:pt>
                <c:pt idx="55">
                  <c:v>750</c:v>
                </c:pt>
                <c:pt idx="56">
                  <c:v>760</c:v>
                </c:pt>
                <c:pt idx="57">
                  <c:v>770</c:v>
                </c:pt>
                <c:pt idx="58">
                  <c:v>780</c:v>
                </c:pt>
                <c:pt idx="59">
                  <c:v>790</c:v>
                </c:pt>
                <c:pt idx="60">
                  <c:v>800</c:v>
                </c:pt>
              </c:numCache>
            </c:numRef>
          </c:xVal>
          <c:yVal>
            <c:numRef>
              <c:f>'Absorbance Spectrum 1_01'!$C$12:$C$72</c:f>
              <c:numCache>
                <c:formatCode>0.0000</c:formatCode>
                <c:ptCount val="61"/>
                <c:pt idx="0">
                  <c:v>3.0335000000000001</c:v>
                </c:pt>
                <c:pt idx="1">
                  <c:v>3.1488</c:v>
                </c:pt>
                <c:pt idx="2">
                  <c:v>3.1993</c:v>
                </c:pt>
                <c:pt idx="3">
                  <c:v>2.9120999999999944</c:v>
                </c:pt>
                <c:pt idx="4">
                  <c:v>0.85210000000000063</c:v>
                </c:pt>
                <c:pt idx="5">
                  <c:v>0.63130000000000064</c:v>
                </c:pt>
                <c:pt idx="6">
                  <c:v>0.45710000000000001</c:v>
                </c:pt>
                <c:pt idx="7">
                  <c:v>0.37190000000000067</c:v>
                </c:pt>
                <c:pt idx="8">
                  <c:v>0.30110000000000031</c:v>
                </c:pt>
                <c:pt idx="9">
                  <c:v>0.2707</c:v>
                </c:pt>
                <c:pt idx="10">
                  <c:v>0.31860000000000038</c:v>
                </c:pt>
                <c:pt idx="11">
                  <c:v>0.43280000000000085</c:v>
                </c:pt>
                <c:pt idx="12">
                  <c:v>0.60170000000000134</c:v>
                </c:pt>
                <c:pt idx="13">
                  <c:v>0.78480000000000005</c:v>
                </c:pt>
                <c:pt idx="14">
                  <c:v>0.89239999999999997</c:v>
                </c:pt>
                <c:pt idx="15">
                  <c:v>0.9123</c:v>
                </c:pt>
                <c:pt idx="16">
                  <c:v>0.81020000000000003</c:v>
                </c:pt>
                <c:pt idx="17">
                  <c:v>0.61720000000000064</c:v>
                </c:pt>
                <c:pt idx="18">
                  <c:v>0.37150000000000061</c:v>
                </c:pt>
                <c:pt idx="19">
                  <c:v>0.21280000000000004</c:v>
                </c:pt>
                <c:pt idx="20">
                  <c:v>9.7100000000000006E-2</c:v>
                </c:pt>
                <c:pt idx="21">
                  <c:v>6.3200000000000006E-2</c:v>
                </c:pt>
                <c:pt idx="22">
                  <c:v>5.1999999999999998E-2</c:v>
                </c:pt>
                <c:pt idx="23">
                  <c:v>4.9900000000000014E-2</c:v>
                </c:pt>
                <c:pt idx="24">
                  <c:v>4.9300000000000108E-2</c:v>
                </c:pt>
                <c:pt idx="25">
                  <c:v>4.8599999999999997E-2</c:v>
                </c:pt>
                <c:pt idx="26">
                  <c:v>4.8500000000000001E-2</c:v>
                </c:pt>
                <c:pt idx="27">
                  <c:v>4.8000000000000001E-2</c:v>
                </c:pt>
                <c:pt idx="28">
                  <c:v>4.7900000000000012E-2</c:v>
                </c:pt>
                <c:pt idx="29">
                  <c:v>4.7500000000000014E-2</c:v>
                </c:pt>
                <c:pt idx="30">
                  <c:v>4.7100000000000003E-2</c:v>
                </c:pt>
                <c:pt idx="31">
                  <c:v>4.7500000000000014E-2</c:v>
                </c:pt>
                <c:pt idx="32">
                  <c:v>4.7400000000000032E-2</c:v>
                </c:pt>
                <c:pt idx="33">
                  <c:v>4.6899999999999997E-2</c:v>
                </c:pt>
                <c:pt idx="34">
                  <c:v>4.6300000000000001E-2</c:v>
                </c:pt>
                <c:pt idx="35">
                  <c:v>4.5600000000000002E-2</c:v>
                </c:pt>
                <c:pt idx="36">
                  <c:v>4.5800000000000014E-2</c:v>
                </c:pt>
                <c:pt idx="37">
                  <c:v>4.5500000000000013E-2</c:v>
                </c:pt>
                <c:pt idx="38">
                  <c:v>4.5000000000000012E-2</c:v>
                </c:pt>
                <c:pt idx="39">
                  <c:v>4.4700000000000108E-2</c:v>
                </c:pt>
                <c:pt idx="40">
                  <c:v>4.4400000000000099E-2</c:v>
                </c:pt>
                <c:pt idx="41">
                  <c:v>4.3999999999999997E-2</c:v>
                </c:pt>
                <c:pt idx="42">
                  <c:v>4.36E-2</c:v>
                </c:pt>
                <c:pt idx="43">
                  <c:v>4.3199999999999995E-2</c:v>
                </c:pt>
                <c:pt idx="44">
                  <c:v>4.36E-2</c:v>
                </c:pt>
                <c:pt idx="45">
                  <c:v>4.3299999999999998E-2</c:v>
                </c:pt>
                <c:pt idx="46">
                  <c:v>4.3999999999999997E-2</c:v>
                </c:pt>
                <c:pt idx="47">
                  <c:v>4.1199999999999987E-2</c:v>
                </c:pt>
                <c:pt idx="48">
                  <c:v>4.2299999999999997E-2</c:v>
                </c:pt>
                <c:pt idx="49">
                  <c:v>4.1000000000000002E-2</c:v>
                </c:pt>
                <c:pt idx="50">
                  <c:v>4.2299999999999997E-2</c:v>
                </c:pt>
                <c:pt idx="51">
                  <c:v>4.2500000000000003E-2</c:v>
                </c:pt>
                <c:pt idx="52">
                  <c:v>4.2600000000000013E-2</c:v>
                </c:pt>
                <c:pt idx="53">
                  <c:v>4.3999999999999997E-2</c:v>
                </c:pt>
                <c:pt idx="54">
                  <c:v>4.5800000000000014E-2</c:v>
                </c:pt>
                <c:pt idx="55">
                  <c:v>4.5800000000000014E-2</c:v>
                </c:pt>
                <c:pt idx="56">
                  <c:v>4.5600000000000002E-2</c:v>
                </c:pt>
                <c:pt idx="57">
                  <c:v>4.3900000000000002E-2</c:v>
                </c:pt>
                <c:pt idx="58">
                  <c:v>4.4299999999999999E-2</c:v>
                </c:pt>
                <c:pt idx="59">
                  <c:v>4.3099999999999999E-2</c:v>
                </c:pt>
                <c:pt idx="60">
                  <c:v>4.3800000000000013E-2</c:v>
                </c:pt>
              </c:numCache>
            </c:numRef>
          </c:yVal>
          <c:smooth val="0"/>
          <c:extLst>
            <c:ext xmlns:c16="http://schemas.microsoft.com/office/drawing/2014/chart" uri="{C3380CC4-5D6E-409C-BE32-E72D297353CC}">
              <c16:uniqueId val="{00000001-ACC0-4A52-BE97-2A83934FE4A0}"/>
            </c:ext>
          </c:extLst>
        </c:ser>
        <c:ser>
          <c:idx val="2"/>
          <c:order val="2"/>
          <c:tx>
            <c:strRef>
              <c:f>'Absorbance Spectrum 1_01'!$D$11</c:f>
              <c:strCache>
                <c:ptCount val="1"/>
                <c:pt idx="0">
                  <c:v>pH4</c:v>
                </c:pt>
              </c:strCache>
            </c:strRef>
          </c:tx>
          <c:spPr>
            <a:ln w="19050" cap="rnd">
              <a:solidFill>
                <a:schemeClr val="accent3"/>
              </a:solidFill>
              <a:round/>
            </a:ln>
            <a:effectLst/>
          </c:spPr>
          <c:marker>
            <c:symbol val="none"/>
          </c:marker>
          <c:xVal>
            <c:numRef>
              <c:f>'Absorbance Spectrum 1_01'!$A$12:$A$72</c:f>
              <c:numCache>
                <c:formatCode>General</c:formatCode>
                <c:ptCount val="61"/>
                <c:pt idx="0">
                  <c:v>200</c:v>
                </c:pt>
                <c:pt idx="1">
                  <c:v>210</c:v>
                </c:pt>
                <c:pt idx="2">
                  <c:v>220</c:v>
                </c:pt>
                <c:pt idx="3">
                  <c:v>230</c:v>
                </c:pt>
                <c:pt idx="4">
                  <c:v>240</c:v>
                </c:pt>
                <c:pt idx="5">
                  <c:v>250</c:v>
                </c:pt>
                <c:pt idx="6">
                  <c:v>260</c:v>
                </c:pt>
                <c:pt idx="7">
                  <c:v>270</c:v>
                </c:pt>
                <c:pt idx="8">
                  <c:v>280</c:v>
                </c:pt>
                <c:pt idx="9">
                  <c:v>290</c:v>
                </c:pt>
                <c:pt idx="10">
                  <c:v>300</c:v>
                </c:pt>
                <c:pt idx="11">
                  <c:v>310</c:v>
                </c:pt>
                <c:pt idx="12">
                  <c:v>320</c:v>
                </c:pt>
                <c:pt idx="13">
                  <c:v>330</c:v>
                </c:pt>
                <c:pt idx="14">
                  <c:v>340</c:v>
                </c:pt>
                <c:pt idx="15">
                  <c:v>350</c:v>
                </c:pt>
                <c:pt idx="16">
                  <c:v>360</c:v>
                </c:pt>
                <c:pt idx="17">
                  <c:v>370</c:v>
                </c:pt>
                <c:pt idx="18">
                  <c:v>380</c:v>
                </c:pt>
                <c:pt idx="19">
                  <c:v>390</c:v>
                </c:pt>
                <c:pt idx="20">
                  <c:v>400</c:v>
                </c:pt>
                <c:pt idx="21">
                  <c:v>410</c:v>
                </c:pt>
                <c:pt idx="22">
                  <c:v>420</c:v>
                </c:pt>
                <c:pt idx="23">
                  <c:v>430</c:v>
                </c:pt>
                <c:pt idx="24">
                  <c:v>440</c:v>
                </c:pt>
                <c:pt idx="25">
                  <c:v>450</c:v>
                </c:pt>
                <c:pt idx="26">
                  <c:v>460</c:v>
                </c:pt>
                <c:pt idx="27">
                  <c:v>470</c:v>
                </c:pt>
                <c:pt idx="28">
                  <c:v>480</c:v>
                </c:pt>
                <c:pt idx="29">
                  <c:v>490</c:v>
                </c:pt>
                <c:pt idx="30">
                  <c:v>500</c:v>
                </c:pt>
                <c:pt idx="31">
                  <c:v>510</c:v>
                </c:pt>
                <c:pt idx="32">
                  <c:v>520</c:v>
                </c:pt>
                <c:pt idx="33">
                  <c:v>530</c:v>
                </c:pt>
                <c:pt idx="34">
                  <c:v>540</c:v>
                </c:pt>
                <c:pt idx="35">
                  <c:v>550</c:v>
                </c:pt>
                <c:pt idx="36">
                  <c:v>560</c:v>
                </c:pt>
                <c:pt idx="37">
                  <c:v>570</c:v>
                </c:pt>
                <c:pt idx="38">
                  <c:v>580</c:v>
                </c:pt>
                <c:pt idx="39">
                  <c:v>590</c:v>
                </c:pt>
                <c:pt idx="40">
                  <c:v>600</c:v>
                </c:pt>
                <c:pt idx="41">
                  <c:v>610</c:v>
                </c:pt>
                <c:pt idx="42">
                  <c:v>620</c:v>
                </c:pt>
                <c:pt idx="43">
                  <c:v>630</c:v>
                </c:pt>
                <c:pt idx="44">
                  <c:v>640</c:v>
                </c:pt>
                <c:pt idx="45">
                  <c:v>650</c:v>
                </c:pt>
                <c:pt idx="46">
                  <c:v>660</c:v>
                </c:pt>
                <c:pt idx="47">
                  <c:v>670</c:v>
                </c:pt>
                <c:pt idx="48">
                  <c:v>680</c:v>
                </c:pt>
                <c:pt idx="49">
                  <c:v>690</c:v>
                </c:pt>
                <c:pt idx="50">
                  <c:v>700</c:v>
                </c:pt>
                <c:pt idx="51">
                  <c:v>710</c:v>
                </c:pt>
                <c:pt idx="52">
                  <c:v>720</c:v>
                </c:pt>
                <c:pt idx="53">
                  <c:v>730</c:v>
                </c:pt>
                <c:pt idx="54">
                  <c:v>740</c:v>
                </c:pt>
                <c:pt idx="55">
                  <c:v>750</c:v>
                </c:pt>
                <c:pt idx="56">
                  <c:v>760</c:v>
                </c:pt>
                <c:pt idx="57">
                  <c:v>770</c:v>
                </c:pt>
                <c:pt idx="58">
                  <c:v>780</c:v>
                </c:pt>
                <c:pt idx="59">
                  <c:v>790</c:v>
                </c:pt>
                <c:pt idx="60">
                  <c:v>800</c:v>
                </c:pt>
              </c:numCache>
            </c:numRef>
          </c:xVal>
          <c:yVal>
            <c:numRef>
              <c:f>'Absorbance Spectrum 1_01'!$D$12:$D$72</c:f>
              <c:numCache>
                <c:formatCode>0.0000</c:formatCode>
                <c:ptCount val="61"/>
                <c:pt idx="0">
                  <c:v>3.0653000000000001</c:v>
                </c:pt>
                <c:pt idx="1">
                  <c:v>3.1109</c:v>
                </c:pt>
                <c:pt idx="2">
                  <c:v>3.1848000000000001</c:v>
                </c:pt>
                <c:pt idx="3">
                  <c:v>2.8348999999999953</c:v>
                </c:pt>
                <c:pt idx="4">
                  <c:v>0.83200000000000063</c:v>
                </c:pt>
                <c:pt idx="5">
                  <c:v>0.61470000000000158</c:v>
                </c:pt>
                <c:pt idx="6">
                  <c:v>0.44169999999999998</c:v>
                </c:pt>
                <c:pt idx="7">
                  <c:v>0.35640000000000038</c:v>
                </c:pt>
                <c:pt idx="8">
                  <c:v>0.28850000000000031</c:v>
                </c:pt>
                <c:pt idx="9">
                  <c:v>0.26240000000000002</c:v>
                </c:pt>
                <c:pt idx="10">
                  <c:v>0.30900000000000061</c:v>
                </c:pt>
                <c:pt idx="11">
                  <c:v>0.41810000000000008</c:v>
                </c:pt>
                <c:pt idx="12">
                  <c:v>0.57700000000000062</c:v>
                </c:pt>
                <c:pt idx="13">
                  <c:v>0.75510000000000121</c:v>
                </c:pt>
                <c:pt idx="14">
                  <c:v>0.85650000000000004</c:v>
                </c:pt>
                <c:pt idx="15">
                  <c:v>0.87810000000000121</c:v>
                </c:pt>
                <c:pt idx="16">
                  <c:v>0.78420000000000001</c:v>
                </c:pt>
                <c:pt idx="17">
                  <c:v>0.59939999999999949</c:v>
                </c:pt>
                <c:pt idx="18">
                  <c:v>0.37160000000000032</c:v>
                </c:pt>
                <c:pt idx="19">
                  <c:v>0.22120000000000001</c:v>
                </c:pt>
                <c:pt idx="20">
                  <c:v>0.11710000000000002</c:v>
                </c:pt>
                <c:pt idx="21">
                  <c:v>8.7500000000000008E-2</c:v>
                </c:pt>
                <c:pt idx="22">
                  <c:v>7.8299999999999995E-2</c:v>
                </c:pt>
                <c:pt idx="23">
                  <c:v>7.3300000000000004E-2</c:v>
                </c:pt>
                <c:pt idx="24">
                  <c:v>6.7100000000000021E-2</c:v>
                </c:pt>
                <c:pt idx="25">
                  <c:v>5.8900000000000001E-2</c:v>
                </c:pt>
                <c:pt idx="26">
                  <c:v>5.3300000000000014E-2</c:v>
                </c:pt>
                <c:pt idx="27">
                  <c:v>4.8500000000000001E-2</c:v>
                </c:pt>
                <c:pt idx="28">
                  <c:v>4.6599999999999996E-2</c:v>
                </c:pt>
                <c:pt idx="29">
                  <c:v>4.5300000000000014E-2</c:v>
                </c:pt>
                <c:pt idx="30">
                  <c:v>4.4800000000000034E-2</c:v>
                </c:pt>
                <c:pt idx="31">
                  <c:v>4.4700000000000108E-2</c:v>
                </c:pt>
                <c:pt idx="32">
                  <c:v>4.4500000000000033E-2</c:v>
                </c:pt>
                <c:pt idx="33">
                  <c:v>4.4400000000000099E-2</c:v>
                </c:pt>
                <c:pt idx="34">
                  <c:v>4.4800000000000034E-2</c:v>
                </c:pt>
                <c:pt idx="35">
                  <c:v>4.3700000000000003E-2</c:v>
                </c:pt>
                <c:pt idx="36">
                  <c:v>4.3700000000000003E-2</c:v>
                </c:pt>
                <c:pt idx="37">
                  <c:v>4.3800000000000013E-2</c:v>
                </c:pt>
                <c:pt idx="38">
                  <c:v>4.2900000000000021E-2</c:v>
                </c:pt>
                <c:pt idx="39">
                  <c:v>4.3800000000000013E-2</c:v>
                </c:pt>
                <c:pt idx="40">
                  <c:v>4.3500000000000004E-2</c:v>
                </c:pt>
                <c:pt idx="41">
                  <c:v>4.2900000000000021E-2</c:v>
                </c:pt>
                <c:pt idx="42">
                  <c:v>4.2299999999999997E-2</c:v>
                </c:pt>
                <c:pt idx="43">
                  <c:v>4.3299999999999998E-2</c:v>
                </c:pt>
                <c:pt idx="44">
                  <c:v>4.36E-2</c:v>
                </c:pt>
                <c:pt idx="45">
                  <c:v>4.2200000000000001E-2</c:v>
                </c:pt>
                <c:pt idx="46">
                  <c:v>4.2800000000000032E-2</c:v>
                </c:pt>
                <c:pt idx="47">
                  <c:v>4.1599999999999998E-2</c:v>
                </c:pt>
                <c:pt idx="48">
                  <c:v>4.2700000000000099E-2</c:v>
                </c:pt>
                <c:pt idx="49">
                  <c:v>4.2000000000000023E-2</c:v>
                </c:pt>
                <c:pt idx="50">
                  <c:v>4.2400000000000014E-2</c:v>
                </c:pt>
                <c:pt idx="51">
                  <c:v>4.2500000000000003E-2</c:v>
                </c:pt>
                <c:pt idx="52">
                  <c:v>4.2400000000000014E-2</c:v>
                </c:pt>
                <c:pt idx="53">
                  <c:v>4.4100000000000014E-2</c:v>
                </c:pt>
                <c:pt idx="54">
                  <c:v>4.5400000000000003E-2</c:v>
                </c:pt>
                <c:pt idx="55">
                  <c:v>4.5900000000000003E-2</c:v>
                </c:pt>
                <c:pt idx="56">
                  <c:v>4.5800000000000014E-2</c:v>
                </c:pt>
                <c:pt idx="57">
                  <c:v>4.6100000000000002E-2</c:v>
                </c:pt>
                <c:pt idx="58">
                  <c:v>4.4200000000000003E-2</c:v>
                </c:pt>
                <c:pt idx="59">
                  <c:v>4.4700000000000108E-2</c:v>
                </c:pt>
                <c:pt idx="60">
                  <c:v>4.5100000000000001E-2</c:v>
                </c:pt>
              </c:numCache>
            </c:numRef>
          </c:yVal>
          <c:smooth val="0"/>
          <c:extLst>
            <c:ext xmlns:c16="http://schemas.microsoft.com/office/drawing/2014/chart" uri="{C3380CC4-5D6E-409C-BE32-E72D297353CC}">
              <c16:uniqueId val="{00000002-ACC0-4A52-BE97-2A83934FE4A0}"/>
            </c:ext>
          </c:extLst>
        </c:ser>
        <c:ser>
          <c:idx val="3"/>
          <c:order val="3"/>
          <c:tx>
            <c:strRef>
              <c:f>'Absorbance Spectrum 1_01'!$E$11</c:f>
              <c:strCache>
                <c:ptCount val="1"/>
                <c:pt idx="0">
                  <c:v>pH 5</c:v>
                </c:pt>
              </c:strCache>
            </c:strRef>
          </c:tx>
          <c:spPr>
            <a:ln w="19050" cap="rnd">
              <a:solidFill>
                <a:schemeClr val="accent4"/>
              </a:solidFill>
              <a:round/>
            </a:ln>
            <a:effectLst/>
          </c:spPr>
          <c:marker>
            <c:symbol val="none"/>
          </c:marker>
          <c:xVal>
            <c:numRef>
              <c:f>'Absorbance Spectrum 1_01'!$A$12:$A$72</c:f>
              <c:numCache>
                <c:formatCode>General</c:formatCode>
                <c:ptCount val="61"/>
                <c:pt idx="0">
                  <c:v>200</c:v>
                </c:pt>
                <c:pt idx="1">
                  <c:v>210</c:v>
                </c:pt>
                <c:pt idx="2">
                  <c:v>220</c:v>
                </c:pt>
                <c:pt idx="3">
                  <c:v>230</c:v>
                </c:pt>
                <c:pt idx="4">
                  <c:v>240</c:v>
                </c:pt>
                <c:pt idx="5">
                  <c:v>250</c:v>
                </c:pt>
                <c:pt idx="6">
                  <c:v>260</c:v>
                </c:pt>
                <c:pt idx="7">
                  <c:v>270</c:v>
                </c:pt>
                <c:pt idx="8">
                  <c:v>280</c:v>
                </c:pt>
                <c:pt idx="9">
                  <c:v>290</c:v>
                </c:pt>
                <c:pt idx="10">
                  <c:v>300</c:v>
                </c:pt>
                <c:pt idx="11">
                  <c:v>310</c:v>
                </c:pt>
                <c:pt idx="12">
                  <c:v>320</c:v>
                </c:pt>
                <c:pt idx="13">
                  <c:v>330</c:v>
                </c:pt>
                <c:pt idx="14">
                  <c:v>340</c:v>
                </c:pt>
                <c:pt idx="15">
                  <c:v>350</c:v>
                </c:pt>
                <c:pt idx="16">
                  <c:v>360</c:v>
                </c:pt>
                <c:pt idx="17">
                  <c:v>370</c:v>
                </c:pt>
                <c:pt idx="18">
                  <c:v>380</c:v>
                </c:pt>
                <c:pt idx="19">
                  <c:v>390</c:v>
                </c:pt>
                <c:pt idx="20">
                  <c:v>400</c:v>
                </c:pt>
                <c:pt idx="21">
                  <c:v>410</c:v>
                </c:pt>
                <c:pt idx="22">
                  <c:v>420</c:v>
                </c:pt>
                <c:pt idx="23">
                  <c:v>430</c:v>
                </c:pt>
                <c:pt idx="24">
                  <c:v>440</c:v>
                </c:pt>
                <c:pt idx="25">
                  <c:v>450</c:v>
                </c:pt>
                <c:pt idx="26">
                  <c:v>460</c:v>
                </c:pt>
                <c:pt idx="27">
                  <c:v>470</c:v>
                </c:pt>
                <c:pt idx="28">
                  <c:v>480</c:v>
                </c:pt>
                <c:pt idx="29">
                  <c:v>490</c:v>
                </c:pt>
                <c:pt idx="30">
                  <c:v>500</c:v>
                </c:pt>
                <c:pt idx="31">
                  <c:v>510</c:v>
                </c:pt>
                <c:pt idx="32">
                  <c:v>520</c:v>
                </c:pt>
                <c:pt idx="33">
                  <c:v>530</c:v>
                </c:pt>
                <c:pt idx="34">
                  <c:v>540</c:v>
                </c:pt>
                <c:pt idx="35">
                  <c:v>550</c:v>
                </c:pt>
                <c:pt idx="36">
                  <c:v>560</c:v>
                </c:pt>
                <c:pt idx="37">
                  <c:v>570</c:v>
                </c:pt>
                <c:pt idx="38">
                  <c:v>580</c:v>
                </c:pt>
                <c:pt idx="39">
                  <c:v>590</c:v>
                </c:pt>
                <c:pt idx="40">
                  <c:v>600</c:v>
                </c:pt>
                <c:pt idx="41">
                  <c:v>610</c:v>
                </c:pt>
                <c:pt idx="42">
                  <c:v>620</c:v>
                </c:pt>
                <c:pt idx="43">
                  <c:v>630</c:v>
                </c:pt>
                <c:pt idx="44">
                  <c:v>640</c:v>
                </c:pt>
                <c:pt idx="45">
                  <c:v>650</c:v>
                </c:pt>
                <c:pt idx="46">
                  <c:v>660</c:v>
                </c:pt>
                <c:pt idx="47">
                  <c:v>670</c:v>
                </c:pt>
                <c:pt idx="48">
                  <c:v>680</c:v>
                </c:pt>
                <c:pt idx="49">
                  <c:v>690</c:v>
                </c:pt>
                <c:pt idx="50">
                  <c:v>700</c:v>
                </c:pt>
                <c:pt idx="51">
                  <c:v>710</c:v>
                </c:pt>
                <c:pt idx="52">
                  <c:v>720</c:v>
                </c:pt>
                <c:pt idx="53">
                  <c:v>730</c:v>
                </c:pt>
                <c:pt idx="54">
                  <c:v>740</c:v>
                </c:pt>
                <c:pt idx="55">
                  <c:v>750</c:v>
                </c:pt>
                <c:pt idx="56">
                  <c:v>760</c:v>
                </c:pt>
                <c:pt idx="57">
                  <c:v>770</c:v>
                </c:pt>
                <c:pt idx="58">
                  <c:v>780</c:v>
                </c:pt>
                <c:pt idx="59">
                  <c:v>790</c:v>
                </c:pt>
                <c:pt idx="60">
                  <c:v>800</c:v>
                </c:pt>
              </c:numCache>
            </c:numRef>
          </c:xVal>
          <c:yVal>
            <c:numRef>
              <c:f>'Absorbance Spectrum 1_01'!$E$12:$E$72</c:f>
              <c:numCache>
                <c:formatCode>0.0000</c:formatCode>
                <c:ptCount val="61"/>
                <c:pt idx="0">
                  <c:v>3.0455000000000001</c:v>
                </c:pt>
                <c:pt idx="1">
                  <c:v>3.1753</c:v>
                </c:pt>
                <c:pt idx="2">
                  <c:v>3.1997999999999998</c:v>
                </c:pt>
                <c:pt idx="3">
                  <c:v>3.0112999999999968</c:v>
                </c:pt>
                <c:pt idx="4">
                  <c:v>0.83170000000000122</c:v>
                </c:pt>
                <c:pt idx="5">
                  <c:v>0.5897</c:v>
                </c:pt>
                <c:pt idx="6">
                  <c:v>0.42880000000000085</c:v>
                </c:pt>
                <c:pt idx="7">
                  <c:v>0.35060000000000002</c:v>
                </c:pt>
                <c:pt idx="8">
                  <c:v>0.28610000000000002</c:v>
                </c:pt>
                <c:pt idx="9">
                  <c:v>0.25319999999999998</c:v>
                </c:pt>
                <c:pt idx="10">
                  <c:v>0.29420000000000002</c:v>
                </c:pt>
                <c:pt idx="11">
                  <c:v>0.40050000000000002</c:v>
                </c:pt>
                <c:pt idx="12">
                  <c:v>0.55330000000000001</c:v>
                </c:pt>
                <c:pt idx="13">
                  <c:v>0.72450000000000003</c:v>
                </c:pt>
                <c:pt idx="14">
                  <c:v>0.82220000000000004</c:v>
                </c:pt>
                <c:pt idx="15">
                  <c:v>0.84090000000000065</c:v>
                </c:pt>
                <c:pt idx="16">
                  <c:v>0.74810000000000065</c:v>
                </c:pt>
                <c:pt idx="17">
                  <c:v>0.56680000000000064</c:v>
                </c:pt>
                <c:pt idx="18">
                  <c:v>0.34350000000000008</c:v>
                </c:pt>
                <c:pt idx="19">
                  <c:v>0.19439999999999999</c:v>
                </c:pt>
                <c:pt idx="20">
                  <c:v>8.9500000000000232E-2</c:v>
                </c:pt>
                <c:pt idx="21">
                  <c:v>5.8100000000000013E-2</c:v>
                </c:pt>
                <c:pt idx="22">
                  <c:v>4.8000000000000001E-2</c:v>
                </c:pt>
                <c:pt idx="23">
                  <c:v>4.5800000000000014E-2</c:v>
                </c:pt>
                <c:pt idx="24">
                  <c:v>4.4900000000000023E-2</c:v>
                </c:pt>
                <c:pt idx="25">
                  <c:v>4.4200000000000003E-2</c:v>
                </c:pt>
                <c:pt idx="26">
                  <c:v>4.3800000000000013E-2</c:v>
                </c:pt>
                <c:pt idx="27">
                  <c:v>4.3000000000000003E-2</c:v>
                </c:pt>
                <c:pt idx="28">
                  <c:v>4.2800000000000032E-2</c:v>
                </c:pt>
                <c:pt idx="29">
                  <c:v>4.2400000000000014E-2</c:v>
                </c:pt>
                <c:pt idx="30">
                  <c:v>4.1800000000000004E-2</c:v>
                </c:pt>
                <c:pt idx="31">
                  <c:v>4.2400000000000014E-2</c:v>
                </c:pt>
                <c:pt idx="32">
                  <c:v>4.1800000000000004E-2</c:v>
                </c:pt>
                <c:pt idx="33">
                  <c:v>4.1500000000000002E-2</c:v>
                </c:pt>
                <c:pt idx="34">
                  <c:v>4.1700000000000001E-2</c:v>
                </c:pt>
                <c:pt idx="35">
                  <c:v>4.0300000000000023E-2</c:v>
                </c:pt>
                <c:pt idx="36">
                  <c:v>4.1000000000000002E-2</c:v>
                </c:pt>
                <c:pt idx="37">
                  <c:v>4.0900000000000013E-2</c:v>
                </c:pt>
                <c:pt idx="38">
                  <c:v>4.0700000000000014E-2</c:v>
                </c:pt>
                <c:pt idx="39">
                  <c:v>4.1500000000000002E-2</c:v>
                </c:pt>
                <c:pt idx="40">
                  <c:v>4.1099999999999998E-2</c:v>
                </c:pt>
                <c:pt idx="41">
                  <c:v>4.0599999999999997E-2</c:v>
                </c:pt>
                <c:pt idx="42">
                  <c:v>3.9000000000000014E-2</c:v>
                </c:pt>
                <c:pt idx="43">
                  <c:v>3.9900000000000005E-2</c:v>
                </c:pt>
                <c:pt idx="44">
                  <c:v>3.9900000000000005E-2</c:v>
                </c:pt>
                <c:pt idx="45">
                  <c:v>3.8399999999999997E-2</c:v>
                </c:pt>
                <c:pt idx="46">
                  <c:v>4.0000000000000022E-2</c:v>
                </c:pt>
                <c:pt idx="47">
                  <c:v>3.8300000000000001E-2</c:v>
                </c:pt>
                <c:pt idx="48">
                  <c:v>3.9300000000000002E-2</c:v>
                </c:pt>
                <c:pt idx="49">
                  <c:v>3.8800000000000001E-2</c:v>
                </c:pt>
                <c:pt idx="50">
                  <c:v>3.8600000000000002E-2</c:v>
                </c:pt>
                <c:pt idx="51">
                  <c:v>3.9300000000000002E-2</c:v>
                </c:pt>
                <c:pt idx="52">
                  <c:v>4.0100000000000004E-2</c:v>
                </c:pt>
                <c:pt idx="53">
                  <c:v>4.1800000000000004E-2</c:v>
                </c:pt>
                <c:pt idx="54">
                  <c:v>4.3800000000000013E-2</c:v>
                </c:pt>
                <c:pt idx="55">
                  <c:v>4.3400000000000001E-2</c:v>
                </c:pt>
                <c:pt idx="56">
                  <c:v>4.4500000000000033E-2</c:v>
                </c:pt>
                <c:pt idx="57">
                  <c:v>4.2400000000000014E-2</c:v>
                </c:pt>
                <c:pt idx="58">
                  <c:v>4.2600000000000013E-2</c:v>
                </c:pt>
                <c:pt idx="59">
                  <c:v>4.1800000000000004E-2</c:v>
                </c:pt>
                <c:pt idx="60">
                  <c:v>4.2700000000000099E-2</c:v>
                </c:pt>
              </c:numCache>
            </c:numRef>
          </c:yVal>
          <c:smooth val="0"/>
          <c:extLst>
            <c:ext xmlns:c16="http://schemas.microsoft.com/office/drawing/2014/chart" uri="{C3380CC4-5D6E-409C-BE32-E72D297353CC}">
              <c16:uniqueId val="{00000003-ACC0-4A52-BE97-2A83934FE4A0}"/>
            </c:ext>
          </c:extLst>
        </c:ser>
        <c:ser>
          <c:idx val="4"/>
          <c:order val="4"/>
          <c:tx>
            <c:strRef>
              <c:f>'Absorbance Spectrum 1_01'!$F$11</c:f>
              <c:strCache>
                <c:ptCount val="1"/>
                <c:pt idx="0">
                  <c:v>pH 6</c:v>
                </c:pt>
              </c:strCache>
            </c:strRef>
          </c:tx>
          <c:spPr>
            <a:ln w="19050" cap="rnd">
              <a:solidFill>
                <a:schemeClr val="accent5"/>
              </a:solidFill>
              <a:round/>
            </a:ln>
            <a:effectLst/>
          </c:spPr>
          <c:marker>
            <c:symbol val="none"/>
          </c:marker>
          <c:xVal>
            <c:numRef>
              <c:f>'Absorbance Spectrum 1_01'!$A$12:$A$72</c:f>
              <c:numCache>
                <c:formatCode>General</c:formatCode>
                <c:ptCount val="61"/>
                <c:pt idx="0">
                  <c:v>200</c:v>
                </c:pt>
                <c:pt idx="1">
                  <c:v>210</c:v>
                </c:pt>
                <c:pt idx="2">
                  <c:v>220</c:v>
                </c:pt>
                <c:pt idx="3">
                  <c:v>230</c:v>
                </c:pt>
                <c:pt idx="4">
                  <c:v>240</c:v>
                </c:pt>
                <c:pt idx="5">
                  <c:v>250</c:v>
                </c:pt>
                <c:pt idx="6">
                  <c:v>260</c:v>
                </c:pt>
                <c:pt idx="7">
                  <c:v>270</c:v>
                </c:pt>
                <c:pt idx="8">
                  <c:v>280</c:v>
                </c:pt>
                <c:pt idx="9">
                  <c:v>290</c:v>
                </c:pt>
                <c:pt idx="10">
                  <c:v>300</c:v>
                </c:pt>
                <c:pt idx="11">
                  <c:v>310</c:v>
                </c:pt>
                <c:pt idx="12">
                  <c:v>320</c:v>
                </c:pt>
                <c:pt idx="13">
                  <c:v>330</c:v>
                </c:pt>
                <c:pt idx="14">
                  <c:v>340</c:v>
                </c:pt>
                <c:pt idx="15">
                  <c:v>350</c:v>
                </c:pt>
                <c:pt idx="16">
                  <c:v>360</c:v>
                </c:pt>
                <c:pt idx="17">
                  <c:v>370</c:v>
                </c:pt>
                <c:pt idx="18">
                  <c:v>380</c:v>
                </c:pt>
                <c:pt idx="19">
                  <c:v>390</c:v>
                </c:pt>
                <c:pt idx="20">
                  <c:v>400</c:v>
                </c:pt>
                <c:pt idx="21">
                  <c:v>410</c:v>
                </c:pt>
                <c:pt idx="22">
                  <c:v>420</c:v>
                </c:pt>
                <c:pt idx="23">
                  <c:v>430</c:v>
                </c:pt>
                <c:pt idx="24">
                  <c:v>440</c:v>
                </c:pt>
                <c:pt idx="25">
                  <c:v>450</c:v>
                </c:pt>
                <c:pt idx="26">
                  <c:v>460</c:v>
                </c:pt>
                <c:pt idx="27">
                  <c:v>470</c:v>
                </c:pt>
                <c:pt idx="28">
                  <c:v>480</c:v>
                </c:pt>
                <c:pt idx="29">
                  <c:v>490</c:v>
                </c:pt>
                <c:pt idx="30">
                  <c:v>500</c:v>
                </c:pt>
                <c:pt idx="31">
                  <c:v>510</c:v>
                </c:pt>
                <c:pt idx="32">
                  <c:v>520</c:v>
                </c:pt>
                <c:pt idx="33">
                  <c:v>530</c:v>
                </c:pt>
                <c:pt idx="34">
                  <c:v>540</c:v>
                </c:pt>
                <c:pt idx="35">
                  <c:v>550</c:v>
                </c:pt>
                <c:pt idx="36">
                  <c:v>560</c:v>
                </c:pt>
                <c:pt idx="37">
                  <c:v>570</c:v>
                </c:pt>
                <c:pt idx="38">
                  <c:v>580</c:v>
                </c:pt>
                <c:pt idx="39">
                  <c:v>590</c:v>
                </c:pt>
                <c:pt idx="40">
                  <c:v>600</c:v>
                </c:pt>
                <c:pt idx="41">
                  <c:v>610</c:v>
                </c:pt>
                <c:pt idx="42">
                  <c:v>620</c:v>
                </c:pt>
                <c:pt idx="43">
                  <c:v>630</c:v>
                </c:pt>
                <c:pt idx="44">
                  <c:v>640</c:v>
                </c:pt>
                <c:pt idx="45">
                  <c:v>650</c:v>
                </c:pt>
                <c:pt idx="46">
                  <c:v>660</c:v>
                </c:pt>
                <c:pt idx="47">
                  <c:v>670</c:v>
                </c:pt>
                <c:pt idx="48">
                  <c:v>680</c:v>
                </c:pt>
                <c:pt idx="49">
                  <c:v>690</c:v>
                </c:pt>
                <c:pt idx="50">
                  <c:v>700</c:v>
                </c:pt>
                <c:pt idx="51">
                  <c:v>710</c:v>
                </c:pt>
                <c:pt idx="52">
                  <c:v>720</c:v>
                </c:pt>
                <c:pt idx="53">
                  <c:v>730</c:v>
                </c:pt>
                <c:pt idx="54">
                  <c:v>740</c:v>
                </c:pt>
                <c:pt idx="55">
                  <c:v>750</c:v>
                </c:pt>
                <c:pt idx="56">
                  <c:v>760</c:v>
                </c:pt>
                <c:pt idx="57">
                  <c:v>770</c:v>
                </c:pt>
                <c:pt idx="58">
                  <c:v>780</c:v>
                </c:pt>
                <c:pt idx="59">
                  <c:v>790</c:v>
                </c:pt>
                <c:pt idx="60">
                  <c:v>800</c:v>
                </c:pt>
              </c:numCache>
            </c:numRef>
          </c:xVal>
          <c:yVal>
            <c:numRef>
              <c:f>'Absorbance Spectrum 1_01'!$F$12:$F$72</c:f>
              <c:numCache>
                <c:formatCode>0.0000</c:formatCode>
                <c:ptCount val="61"/>
                <c:pt idx="0">
                  <c:v>3.4421999999999997</c:v>
                </c:pt>
                <c:pt idx="1">
                  <c:v>3.5672999999999999</c:v>
                </c:pt>
                <c:pt idx="2">
                  <c:v>3.5962999999999967</c:v>
                </c:pt>
                <c:pt idx="3">
                  <c:v>6</c:v>
                </c:pt>
                <c:pt idx="4">
                  <c:v>3.8729999999999967</c:v>
                </c:pt>
                <c:pt idx="5">
                  <c:v>3.9591999999999987</c:v>
                </c:pt>
                <c:pt idx="6">
                  <c:v>3.9693000000000001</c:v>
                </c:pt>
                <c:pt idx="7">
                  <c:v>3.669</c:v>
                </c:pt>
                <c:pt idx="8">
                  <c:v>3.0659000000000001</c:v>
                </c:pt>
                <c:pt idx="9">
                  <c:v>1.5007999999999972</c:v>
                </c:pt>
                <c:pt idx="10">
                  <c:v>0.89680000000000004</c:v>
                </c:pt>
                <c:pt idx="11">
                  <c:v>0.92749999999999999</c:v>
                </c:pt>
                <c:pt idx="12">
                  <c:v>1.1017999999999972</c:v>
                </c:pt>
                <c:pt idx="13">
                  <c:v>1.3356999999999974</c:v>
                </c:pt>
                <c:pt idx="14">
                  <c:v>1.461699999999996</c:v>
                </c:pt>
                <c:pt idx="15">
                  <c:v>1.5065999999999975</c:v>
                </c:pt>
                <c:pt idx="16">
                  <c:v>1.3915</c:v>
                </c:pt>
                <c:pt idx="17">
                  <c:v>1.1482000000000001</c:v>
                </c:pt>
                <c:pt idx="18">
                  <c:v>0.86530000000000062</c:v>
                </c:pt>
                <c:pt idx="19">
                  <c:v>0.70460000000000134</c:v>
                </c:pt>
                <c:pt idx="20">
                  <c:v>0.64240000000000064</c:v>
                </c:pt>
                <c:pt idx="21">
                  <c:v>0.65400000000000158</c:v>
                </c:pt>
                <c:pt idx="22">
                  <c:v>0.66420000000000134</c:v>
                </c:pt>
                <c:pt idx="23">
                  <c:v>0.60240000000000005</c:v>
                </c:pt>
                <c:pt idx="24">
                  <c:v>0.49210000000000031</c:v>
                </c:pt>
                <c:pt idx="25">
                  <c:v>0.32670000000000032</c:v>
                </c:pt>
                <c:pt idx="26">
                  <c:v>0.20490000000000033</c:v>
                </c:pt>
                <c:pt idx="27">
                  <c:v>0.1169</c:v>
                </c:pt>
                <c:pt idx="28">
                  <c:v>7.5200000000000003E-2</c:v>
                </c:pt>
                <c:pt idx="29">
                  <c:v>5.9800000000000124E-2</c:v>
                </c:pt>
                <c:pt idx="30">
                  <c:v>5.3900000000000003E-2</c:v>
                </c:pt>
                <c:pt idx="31">
                  <c:v>5.2100000000000014E-2</c:v>
                </c:pt>
                <c:pt idx="32">
                  <c:v>5.1700000000000003E-2</c:v>
                </c:pt>
                <c:pt idx="33">
                  <c:v>5.1900000000000002E-2</c:v>
                </c:pt>
                <c:pt idx="34">
                  <c:v>5.1999999999999998E-2</c:v>
                </c:pt>
                <c:pt idx="35">
                  <c:v>5.2299999999999999E-2</c:v>
                </c:pt>
                <c:pt idx="36">
                  <c:v>5.1900000000000002E-2</c:v>
                </c:pt>
                <c:pt idx="37">
                  <c:v>5.1900000000000002E-2</c:v>
                </c:pt>
                <c:pt idx="38">
                  <c:v>5.1400000000000001E-2</c:v>
                </c:pt>
                <c:pt idx="39">
                  <c:v>5.0500000000000003E-2</c:v>
                </c:pt>
                <c:pt idx="40">
                  <c:v>5.1000000000000004E-2</c:v>
                </c:pt>
                <c:pt idx="41">
                  <c:v>5.1400000000000001E-2</c:v>
                </c:pt>
                <c:pt idx="42">
                  <c:v>5.1000000000000004E-2</c:v>
                </c:pt>
                <c:pt idx="43">
                  <c:v>4.9400000000000034E-2</c:v>
                </c:pt>
                <c:pt idx="44">
                  <c:v>5.0200000000000002E-2</c:v>
                </c:pt>
                <c:pt idx="45">
                  <c:v>4.9600000000000012E-2</c:v>
                </c:pt>
                <c:pt idx="46">
                  <c:v>4.8899999999999999E-2</c:v>
                </c:pt>
                <c:pt idx="47">
                  <c:v>4.7400000000000032E-2</c:v>
                </c:pt>
                <c:pt idx="48">
                  <c:v>4.7600000000000003E-2</c:v>
                </c:pt>
                <c:pt idx="49">
                  <c:v>4.8899999999999999E-2</c:v>
                </c:pt>
                <c:pt idx="50">
                  <c:v>4.8800000000000003E-2</c:v>
                </c:pt>
                <c:pt idx="51">
                  <c:v>5.0599999999999999E-2</c:v>
                </c:pt>
                <c:pt idx="52">
                  <c:v>5.1299999999999998E-2</c:v>
                </c:pt>
                <c:pt idx="53">
                  <c:v>5.4600000000000003E-2</c:v>
                </c:pt>
                <c:pt idx="54">
                  <c:v>5.7200000000000001E-2</c:v>
                </c:pt>
                <c:pt idx="55">
                  <c:v>5.8200000000000002E-2</c:v>
                </c:pt>
                <c:pt idx="56">
                  <c:v>5.7600000000000012E-2</c:v>
                </c:pt>
                <c:pt idx="57">
                  <c:v>5.7300000000000108E-2</c:v>
                </c:pt>
                <c:pt idx="58">
                  <c:v>5.6500000000000002E-2</c:v>
                </c:pt>
                <c:pt idx="59">
                  <c:v>5.4600000000000003E-2</c:v>
                </c:pt>
                <c:pt idx="60">
                  <c:v>5.5900000000000012E-2</c:v>
                </c:pt>
              </c:numCache>
            </c:numRef>
          </c:yVal>
          <c:smooth val="0"/>
          <c:extLst>
            <c:ext xmlns:c16="http://schemas.microsoft.com/office/drawing/2014/chart" uri="{C3380CC4-5D6E-409C-BE32-E72D297353CC}">
              <c16:uniqueId val="{00000004-ACC0-4A52-BE97-2A83934FE4A0}"/>
            </c:ext>
          </c:extLst>
        </c:ser>
        <c:ser>
          <c:idx val="5"/>
          <c:order val="5"/>
          <c:tx>
            <c:strRef>
              <c:f>'Absorbance Spectrum 1_01'!$G$11</c:f>
              <c:strCache>
                <c:ptCount val="1"/>
                <c:pt idx="0">
                  <c:v>pH 7</c:v>
                </c:pt>
              </c:strCache>
            </c:strRef>
          </c:tx>
          <c:spPr>
            <a:ln w="19050" cap="rnd">
              <a:solidFill>
                <a:schemeClr val="accent6"/>
              </a:solidFill>
              <a:round/>
            </a:ln>
            <a:effectLst/>
          </c:spPr>
          <c:marker>
            <c:symbol val="none"/>
          </c:marker>
          <c:xVal>
            <c:numRef>
              <c:f>'Absorbance Spectrum 1_01'!$A$12:$A$72</c:f>
              <c:numCache>
                <c:formatCode>General</c:formatCode>
                <c:ptCount val="61"/>
                <c:pt idx="0">
                  <c:v>200</c:v>
                </c:pt>
                <c:pt idx="1">
                  <c:v>210</c:v>
                </c:pt>
                <c:pt idx="2">
                  <c:v>220</c:v>
                </c:pt>
                <c:pt idx="3">
                  <c:v>230</c:v>
                </c:pt>
                <c:pt idx="4">
                  <c:v>240</c:v>
                </c:pt>
                <c:pt idx="5">
                  <c:v>250</c:v>
                </c:pt>
                <c:pt idx="6">
                  <c:v>260</c:v>
                </c:pt>
                <c:pt idx="7">
                  <c:v>270</c:v>
                </c:pt>
                <c:pt idx="8">
                  <c:v>280</c:v>
                </c:pt>
                <c:pt idx="9">
                  <c:v>290</c:v>
                </c:pt>
                <c:pt idx="10">
                  <c:v>300</c:v>
                </c:pt>
                <c:pt idx="11">
                  <c:v>310</c:v>
                </c:pt>
                <c:pt idx="12">
                  <c:v>320</c:v>
                </c:pt>
                <c:pt idx="13">
                  <c:v>330</c:v>
                </c:pt>
                <c:pt idx="14">
                  <c:v>340</c:v>
                </c:pt>
                <c:pt idx="15">
                  <c:v>350</c:v>
                </c:pt>
                <c:pt idx="16">
                  <c:v>360</c:v>
                </c:pt>
                <c:pt idx="17">
                  <c:v>370</c:v>
                </c:pt>
                <c:pt idx="18">
                  <c:v>380</c:v>
                </c:pt>
                <c:pt idx="19">
                  <c:v>390</c:v>
                </c:pt>
                <c:pt idx="20">
                  <c:v>400</c:v>
                </c:pt>
                <c:pt idx="21">
                  <c:v>410</c:v>
                </c:pt>
                <c:pt idx="22">
                  <c:v>420</c:v>
                </c:pt>
                <c:pt idx="23">
                  <c:v>430</c:v>
                </c:pt>
                <c:pt idx="24">
                  <c:v>440</c:v>
                </c:pt>
                <c:pt idx="25">
                  <c:v>450</c:v>
                </c:pt>
                <c:pt idx="26">
                  <c:v>460</c:v>
                </c:pt>
                <c:pt idx="27">
                  <c:v>470</c:v>
                </c:pt>
                <c:pt idx="28">
                  <c:v>480</c:v>
                </c:pt>
                <c:pt idx="29">
                  <c:v>490</c:v>
                </c:pt>
                <c:pt idx="30">
                  <c:v>500</c:v>
                </c:pt>
                <c:pt idx="31">
                  <c:v>510</c:v>
                </c:pt>
                <c:pt idx="32">
                  <c:v>520</c:v>
                </c:pt>
                <c:pt idx="33">
                  <c:v>530</c:v>
                </c:pt>
                <c:pt idx="34">
                  <c:v>540</c:v>
                </c:pt>
                <c:pt idx="35">
                  <c:v>550</c:v>
                </c:pt>
                <c:pt idx="36">
                  <c:v>560</c:v>
                </c:pt>
                <c:pt idx="37">
                  <c:v>570</c:v>
                </c:pt>
                <c:pt idx="38">
                  <c:v>580</c:v>
                </c:pt>
                <c:pt idx="39">
                  <c:v>590</c:v>
                </c:pt>
                <c:pt idx="40">
                  <c:v>600</c:v>
                </c:pt>
                <c:pt idx="41">
                  <c:v>610</c:v>
                </c:pt>
                <c:pt idx="42">
                  <c:v>620</c:v>
                </c:pt>
                <c:pt idx="43">
                  <c:v>630</c:v>
                </c:pt>
                <c:pt idx="44">
                  <c:v>640</c:v>
                </c:pt>
                <c:pt idx="45">
                  <c:v>650</c:v>
                </c:pt>
                <c:pt idx="46">
                  <c:v>660</c:v>
                </c:pt>
                <c:pt idx="47">
                  <c:v>670</c:v>
                </c:pt>
                <c:pt idx="48">
                  <c:v>680</c:v>
                </c:pt>
                <c:pt idx="49">
                  <c:v>690</c:v>
                </c:pt>
                <c:pt idx="50">
                  <c:v>700</c:v>
                </c:pt>
                <c:pt idx="51">
                  <c:v>710</c:v>
                </c:pt>
                <c:pt idx="52">
                  <c:v>720</c:v>
                </c:pt>
                <c:pt idx="53">
                  <c:v>730</c:v>
                </c:pt>
                <c:pt idx="54">
                  <c:v>740</c:v>
                </c:pt>
                <c:pt idx="55">
                  <c:v>750</c:v>
                </c:pt>
                <c:pt idx="56">
                  <c:v>760</c:v>
                </c:pt>
                <c:pt idx="57">
                  <c:v>770</c:v>
                </c:pt>
                <c:pt idx="58">
                  <c:v>780</c:v>
                </c:pt>
                <c:pt idx="59">
                  <c:v>790</c:v>
                </c:pt>
                <c:pt idx="60">
                  <c:v>800</c:v>
                </c:pt>
              </c:numCache>
            </c:numRef>
          </c:xVal>
          <c:yVal>
            <c:numRef>
              <c:f>'Absorbance Spectrum 1_01'!$G$12:$G$72</c:f>
              <c:numCache>
                <c:formatCode>0.0000</c:formatCode>
                <c:ptCount val="61"/>
                <c:pt idx="0">
                  <c:v>3.1725999999999988</c:v>
                </c:pt>
                <c:pt idx="1">
                  <c:v>3.3209</c:v>
                </c:pt>
                <c:pt idx="2">
                  <c:v>3.4043999999999999</c:v>
                </c:pt>
                <c:pt idx="3">
                  <c:v>3.4091999999999998</c:v>
                </c:pt>
                <c:pt idx="4">
                  <c:v>1.0451999999999972</c:v>
                </c:pt>
                <c:pt idx="5">
                  <c:v>0.75700000000000134</c:v>
                </c:pt>
                <c:pt idx="6">
                  <c:v>0.61450000000000005</c:v>
                </c:pt>
                <c:pt idx="7">
                  <c:v>0.55740000000000001</c:v>
                </c:pt>
                <c:pt idx="8">
                  <c:v>0.52880000000000005</c:v>
                </c:pt>
                <c:pt idx="9">
                  <c:v>0.48590000000000061</c:v>
                </c:pt>
                <c:pt idx="10">
                  <c:v>0.37810000000000032</c:v>
                </c:pt>
                <c:pt idx="11">
                  <c:v>0.28060000000000002</c:v>
                </c:pt>
                <c:pt idx="12">
                  <c:v>0.2215</c:v>
                </c:pt>
                <c:pt idx="13">
                  <c:v>0.21560000000000001</c:v>
                </c:pt>
                <c:pt idx="14">
                  <c:v>0.25490000000000002</c:v>
                </c:pt>
                <c:pt idx="15">
                  <c:v>0.34830000000000061</c:v>
                </c:pt>
                <c:pt idx="16">
                  <c:v>0.49030000000000068</c:v>
                </c:pt>
                <c:pt idx="17">
                  <c:v>0.68330000000000002</c:v>
                </c:pt>
                <c:pt idx="18">
                  <c:v>0.95190000000000063</c:v>
                </c:pt>
                <c:pt idx="19">
                  <c:v>1.1980999999999999</c:v>
                </c:pt>
                <c:pt idx="20">
                  <c:v>1.4870999999999972</c:v>
                </c:pt>
                <c:pt idx="21">
                  <c:v>1.6242000000000001</c:v>
                </c:pt>
                <c:pt idx="22">
                  <c:v>1.6737</c:v>
                </c:pt>
                <c:pt idx="23">
                  <c:v>1.4862</c:v>
                </c:pt>
                <c:pt idx="24">
                  <c:v>1.1740999999999999</c:v>
                </c:pt>
                <c:pt idx="25">
                  <c:v>0.73770000000000147</c:v>
                </c:pt>
                <c:pt idx="26">
                  <c:v>0.42420000000000002</c:v>
                </c:pt>
                <c:pt idx="27">
                  <c:v>0.20700000000000021</c:v>
                </c:pt>
                <c:pt idx="28">
                  <c:v>0.10700000000000012</c:v>
                </c:pt>
                <c:pt idx="29">
                  <c:v>6.9800000000000112E-2</c:v>
                </c:pt>
                <c:pt idx="30">
                  <c:v>5.6000000000000001E-2</c:v>
                </c:pt>
                <c:pt idx="31">
                  <c:v>5.3999999999999999E-2</c:v>
                </c:pt>
                <c:pt idx="32">
                  <c:v>5.3199999999999997E-2</c:v>
                </c:pt>
                <c:pt idx="33">
                  <c:v>5.2299999999999999E-2</c:v>
                </c:pt>
                <c:pt idx="34">
                  <c:v>5.2299999999999999E-2</c:v>
                </c:pt>
                <c:pt idx="35">
                  <c:v>5.1499999999999997E-2</c:v>
                </c:pt>
                <c:pt idx="36">
                  <c:v>5.1400000000000001E-2</c:v>
                </c:pt>
                <c:pt idx="37">
                  <c:v>5.1400000000000001E-2</c:v>
                </c:pt>
                <c:pt idx="38">
                  <c:v>5.11E-2</c:v>
                </c:pt>
                <c:pt idx="39">
                  <c:v>5.1400000000000001E-2</c:v>
                </c:pt>
                <c:pt idx="40">
                  <c:v>5.1800000000000013E-2</c:v>
                </c:pt>
                <c:pt idx="41">
                  <c:v>5.0900000000000001E-2</c:v>
                </c:pt>
                <c:pt idx="42">
                  <c:v>5.0400000000000014E-2</c:v>
                </c:pt>
                <c:pt idx="43">
                  <c:v>5.0599999999999999E-2</c:v>
                </c:pt>
                <c:pt idx="44">
                  <c:v>5.11E-2</c:v>
                </c:pt>
                <c:pt idx="45">
                  <c:v>5.0100000000000013E-2</c:v>
                </c:pt>
                <c:pt idx="46">
                  <c:v>5.11E-2</c:v>
                </c:pt>
                <c:pt idx="47">
                  <c:v>4.9000000000000099E-2</c:v>
                </c:pt>
                <c:pt idx="48">
                  <c:v>5.0299999999999997E-2</c:v>
                </c:pt>
                <c:pt idx="49">
                  <c:v>4.8800000000000003E-2</c:v>
                </c:pt>
                <c:pt idx="50">
                  <c:v>4.9700000000000126E-2</c:v>
                </c:pt>
                <c:pt idx="51">
                  <c:v>4.9500000000000023E-2</c:v>
                </c:pt>
                <c:pt idx="52">
                  <c:v>5.0100000000000013E-2</c:v>
                </c:pt>
                <c:pt idx="53">
                  <c:v>5.1900000000000002E-2</c:v>
                </c:pt>
                <c:pt idx="54">
                  <c:v>5.3000000000000012E-2</c:v>
                </c:pt>
                <c:pt idx="55">
                  <c:v>5.3800000000000014E-2</c:v>
                </c:pt>
                <c:pt idx="56">
                  <c:v>5.4100000000000023E-2</c:v>
                </c:pt>
                <c:pt idx="57">
                  <c:v>5.2100000000000014E-2</c:v>
                </c:pt>
                <c:pt idx="58">
                  <c:v>5.3400000000000003E-2</c:v>
                </c:pt>
                <c:pt idx="59">
                  <c:v>5.1000000000000004E-2</c:v>
                </c:pt>
                <c:pt idx="60">
                  <c:v>5.1000000000000004E-2</c:v>
                </c:pt>
              </c:numCache>
            </c:numRef>
          </c:yVal>
          <c:smooth val="0"/>
          <c:extLst>
            <c:ext xmlns:c16="http://schemas.microsoft.com/office/drawing/2014/chart" uri="{C3380CC4-5D6E-409C-BE32-E72D297353CC}">
              <c16:uniqueId val="{00000005-ACC0-4A52-BE97-2A83934FE4A0}"/>
            </c:ext>
          </c:extLst>
        </c:ser>
        <c:ser>
          <c:idx val="6"/>
          <c:order val="6"/>
          <c:tx>
            <c:strRef>
              <c:f>'Absorbance Spectrum 1_01'!$H$11</c:f>
              <c:strCache>
                <c:ptCount val="1"/>
                <c:pt idx="0">
                  <c:v>pH 8</c:v>
                </c:pt>
              </c:strCache>
            </c:strRef>
          </c:tx>
          <c:spPr>
            <a:ln w="19050" cap="rnd">
              <a:solidFill>
                <a:schemeClr val="accent1">
                  <a:lumMod val="60000"/>
                </a:schemeClr>
              </a:solidFill>
              <a:round/>
            </a:ln>
            <a:effectLst/>
          </c:spPr>
          <c:marker>
            <c:symbol val="none"/>
          </c:marker>
          <c:xVal>
            <c:numRef>
              <c:f>'Absorbance Spectrum 1_01'!$A$12:$A$72</c:f>
              <c:numCache>
                <c:formatCode>General</c:formatCode>
                <c:ptCount val="61"/>
                <c:pt idx="0">
                  <c:v>200</c:v>
                </c:pt>
                <c:pt idx="1">
                  <c:v>210</c:v>
                </c:pt>
                <c:pt idx="2">
                  <c:v>220</c:v>
                </c:pt>
                <c:pt idx="3">
                  <c:v>230</c:v>
                </c:pt>
                <c:pt idx="4">
                  <c:v>240</c:v>
                </c:pt>
                <c:pt idx="5">
                  <c:v>250</c:v>
                </c:pt>
                <c:pt idx="6">
                  <c:v>260</c:v>
                </c:pt>
                <c:pt idx="7">
                  <c:v>270</c:v>
                </c:pt>
                <c:pt idx="8">
                  <c:v>280</c:v>
                </c:pt>
                <c:pt idx="9">
                  <c:v>290</c:v>
                </c:pt>
                <c:pt idx="10">
                  <c:v>300</c:v>
                </c:pt>
                <c:pt idx="11">
                  <c:v>310</c:v>
                </c:pt>
                <c:pt idx="12">
                  <c:v>320</c:v>
                </c:pt>
                <c:pt idx="13">
                  <c:v>330</c:v>
                </c:pt>
                <c:pt idx="14">
                  <c:v>340</c:v>
                </c:pt>
                <c:pt idx="15">
                  <c:v>350</c:v>
                </c:pt>
                <c:pt idx="16">
                  <c:v>360</c:v>
                </c:pt>
                <c:pt idx="17">
                  <c:v>370</c:v>
                </c:pt>
                <c:pt idx="18">
                  <c:v>380</c:v>
                </c:pt>
                <c:pt idx="19">
                  <c:v>390</c:v>
                </c:pt>
                <c:pt idx="20">
                  <c:v>400</c:v>
                </c:pt>
                <c:pt idx="21">
                  <c:v>410</c:v>
                </c:pt>
                <c:pt idx="22">
                  <c:v>420</c:v>
                </c:pt>
                <c:pt idx="23">
                  <c:v>430</c:v>
                </c:pt>
                <c:pt idx="24">
                  <c:v>440</c:v>
                </c:pt>
                <c:pt idx="25">
                  <c:v>450</c:v>
                </c:pt>
                <c:pt idx="26">
                  <c:v>460</c:v>
                </c:pt>
                <c:pt idx="27">
                  <c:v>470</c:v>
                </c:pt>
                <c:pt idx="28">
                  <c:v>480</c:v>
                </c:pt>
                <c:pt idx="29">
                  <c:v>490</c:v>
                </c:pt>
                <c:pt idx="30">
                  <c:v>500</c:v>
                </c:pt>
                <c:pt idx="31">
                  <c:v>510</c:v>
                </c:pt>
                <c:pt idx="32">
                  <c:v>520</c:v>
                </c:pt>
                <c:pt idx="33">
                  <c:v>530</c:v>
                </c:pt>
                <c:pt idx="34">
                  <c:v>540</c:v>
                </c:pt>
                <c:pt idx="35">
                  <c:v>550</c:v>
                </c:pt>
                <c:pt idx="36">
                  <c:v>560</c:v>
                </c:pt>
                <c:pt idx="37">
                  <c:v>570</c:v>
                </c:pt>
                <c:pt idx="38">
                  <c:v>580</c:v>
                </c:pt>
                <c:pt idx="39">
                  <c:v>590</c:v>
                </c:pt>
                <c:pt idx="40">
                  <c:v>600</c:v>
                </c:pt>
                <c:pt idx="41">
                  <c:v>610</c:v>
                </c:pt>
                <c:pt idx="42">
                  <c:v>620</c:v>
                </c:pt>
                <c:pt idx="43">
                  <c:v>630</c:v>
                </c:pt>
                <c:pt idx="44">
                  <c:v>640</c:v>
                </c:pt>
                <c:pt idx="45">
                  <c:v>650</c:v>
                </c:pt>
                <c:pt idx="46">
                  <c:v>660</c:v>
                </c:pt>
                <c:pt idx="47">
                  <c:v>670</c:v>
                </c:pt>
                <c:pt idx="48">
                  <c:v>680</c:v>
                </c:pt>
                <c:pt idx="49">
                  <c:v>690</c:v>
                </c:pt>
                <c:pt idx="50">
                  <c:v>700</c:v>
                </c:pt>
                <c:pt idx="51">
                  <c:v>710</c:v>
                </c:pt>
                <c:pt idx="52">
                  <c:v>720</c:v>
                </c:pt>
                <c:pt idx="53">
                  <c:v>730</c:v>
                </c:pt>
                <c:pt idx="54">
                  <c:v>740</c:v>
                </c:pt>
                <c:pt idx="55">
                  <c:v>750</c:v>
                </c:pt>
                <c:pt idx="56">
                  <c:v>760</c:v>
                </c:pt>
                <c:pt idx="57">
                  <c:v>770</c:v>
                </c:pt>
                <c:pt idx="58">
                  <c:v>780</c:v>
                </c:pt>
                <c:pt idx="59">
                  <c:v>790</c:v>
                </c:pt>
                <c:pt idx="60">
                  <c:v>800</c:v>
                </c:pt>
              </c:numCache>
            </c:numRef>
          </c:xVal>
          <c:yVal>
            <c:numRef>
              <c:f>'Absorbance Spectrum 1_01'!$H$12:$H$72</c:f>
              <c:numCache>
                <c:formatCode>0.0000</c:formatCode>
                <c:ptCount val="61"/>
                <c:pt idx="0">
                  <c:v>3.1200999999999999</c:v>
                </c:pt>
                <c:pt idx="1">
                  <c:v>3.2403000000000048</c:v>
                </c:pt>
                <c:pt idx="2">
                  <c:v>3.2831000000000059</c:v>
                </c:pt>
                <c:pt idx="3">
                  <c:v>3.1263999999999998</c:v>
                </c:pt>
                <c:pt idx="4">
                  <c:v>0.9133</c:v>
                </c:pt>
                <c:pt idx="5">
                  <c:v>0.64240000000000064</c:v>
                </c:pt>
                <c:pt idx="6">
                  <c:v>0.53359999999999996</c:v>
                </c:pt>
                <c:pt idx="7">
                  <c:v>0.50109999999999999</c:v>
                </c:pt>
                <c:pt idx="8">
                  <c:v>0.48570000000000002</c:v>
                </c:pt>
                <c:pt idx="9">
                  <c:v>0.43820000000000031</c:v>
                </c:pt>
                <c:pt idx="10">
                  <c:v>0.33160000000000067</c:v>
                </c:pt>
                <c:pt idx="11">
                  <c:v>0.2455000000000003</c:v>
                </c:pt>
                <c:pt idx="12">
                  <c:v>0.18920000000000037</c:v>
                </c:pt>
                <c:pt idx="13">
                  <c:v>0.17960000000000001</c:v>
                </c:pt>
                <c:pt idx="14">
                  <c:v>0.21080000000000004</c:v>
                </c:pt>
                <c:pt idx="15">
                  <c:v>0.28760000000000002</c:v>
                </c:pt>
                <c:pt idx="16">
                  <c:v>0.40780000000000038</c:v>
                </c:pt>
                <c:pt idx="17">
                  <c:v>0.57199999999999995</c:v>
                </c:pt>
                <c:pt idx="18">
                  <c:v>0.80630000000000002</c:v>
                </c:pt>
                <c:pt idx="19">
                  <c:v>1.0246999999999975</c:v>
                </c:pt>
                <c:pt idx="20">
                  <c:v>1.294</c:v>
                </c:pt>
                <c:pt idx="21">
                  <c:v>1.4330999999999969</c:v>
                </c:pt>
                <c:pt idx="22">
                  <c:v>1.4952999999999972</c:v>
                </c:pt>
                <c:pt idx="23">
                  <c:v>1.3466</c:v>
                </c:pt>
                <c:pt idx="24">
                  <c:v>1.0756999999999972</c:v>
                </c:pt>
                <c:pt idx="25">
                  <c:v>0.68589999999999995</c:v>
                </c:pt>
                <c:pt idx="26">
                  <c:v>0.39740000000000092</c:v>
                </c:pt>
                <c:pt idx="27">
                  <c:v>0.1956</c:v>
                </c:pt>
                <c:pt idx="28">
                  <c:v>0.10120000000000012</c:v>
                </c:pt>
                <c:pt idx="29">
                  <c:v>6.6000000000000003E-2</c:v>
                </c:pt>
                <c:pt idx="30">
                  <c:v>5.2700000000000108E-2</c:v>
                </c:pt>
                <c:pt idx="31">
                  <c:v>5.0200000000000002E-2</c:v>
                </c:pt>
                <c:pt idx="32">
                  <c:v>4.8800000000000003E-2</c:v>
                </c:pt>
                <c:pt idx="33">
                  <c:v>4.7699999999999999E-2</c:v>
                </c:pt>
                <c:pt idx="34">
                  <c:v>4.7400000000000032E-2</c:v>
                </c:pt>
                <c:pt idx="35">
                  <c:v>4.5600000000000002E-2</c:v>
                </c:pt>
                <c:pt idx="36">
                  <c:v>4.5900000000000003E-2</c:v>
                </c:pt>
                <c:pt idx="37">
                  <c:v>4.5699999999999998E-2</c:v>
                </c:pt>
                <c:pt idx="38">
                  <c:v>4.5000000000000012E-2</c:v>
                </c:pt>
                <c:pt idx="39">
                  <c:v>4.5300000000000014E-2</c:v>
                </c:pt>
                <c:pt idx="40">
                  <c:v>4.5200000000000004E-2</c:v>
                </c:pt>
                <c:pt idx="41">
                  <c:v>4.4800000000000034E-2</c:v>
                </c:pt>
                <c:pt idx="42">
                  <c:v>4.4100000000000014E-2</c:v>
                </c:pt>
                <c:pt idx="43">
                  <c:v>4.4400000000000099E-2</c:v>
                </c:pt>
                <c:pt idx="44">
                  <c:v>4.4200000000000003E-2</c:v>
                </c:pt>
                <c:pt idx="45">
                  <c:v>4.3199999999999995E-2</c:v>
                </c:pt>
                <c:pt idx="46">
                  <c:v>4.5000000000000012E-2</c:v>
                </c:pt>
                <c:pt idx="47">
                  <c:v>4.2299999999999997E-2</c:v>
                </c:pt>
                <c:pt idx="48">
                  <c:v>4.3400000000000001E-2</c:v>
                </c:pt>
                <c:pt idx="49">
                  <c:v>4.3000000000000003E-2</c:v>
                </c:pt>
                <c:pt idx="50">
                  <c:v>4.3999999999999997E-2</c:v>
                </c:pt>
                <c:pt idx="51">
                  <c:v>4.2800000000000032E-2</c:v>
                </c:pt>
                <c:pt idx="52">
                  <c:v>4.3999999999999997E-2</c:v>
                </c:pt>
                <c:pt idx="53">
                  <c:v>4.5100000000000001E-2</c:v>
                </c:pt>
                <c:pt idx="54">
                  <c:v>4.6199999999999998E-2</c:v>
                </c:pt>
                <c:pt idx="55">
                  <c:v>4.6899999999999997E-2</c:v>
                </c:pt>
                <c:pt idx="56">
                  <c:v>4.7100000000000003E-2</c:v>
                </c:pt>
                <c:pt idx="57">
                  <c:v>4.6300000000000001E-2</c:v>
                </c:pt>
                <c:pt idx="58">
                  <c:v>4.5999999999999999E-2</c:v>
                </c:pt>
                <c:pt idx="59">
                  <c:v>4.5100000000000001E-2</c:v>
                </c:pt>
                <c:pt idx="60">
                  <c:v>4.4100000000000014E-2</c:v>
                </c:pt>
              </c:numCache>
            </c:numRef>
          </c:yVal>
          <c:smooth val="0"/>
          <c:extLst>
            <c:ext xmlns:c16="http://schemas.microsoft.com/office/drawing/2014/chart" uri="{C3380CC4-5D6E-409C-BE32-E72D297353CC}">
              <c16:uniqueId val="{00000006-ACC0-4A52-BE97-2A83934FE4A0}"/>
            </c:ext>
          </c:extLst>
        </c:ser>
        <c:ser>
          <c:idx val="7"/>
          <c:order val="7"/>
          <c:tx>
            <c:strRef>
              <c:f>'Absorbance Spectrum 1_01'!$I$11</c:f>
              <c:strCache>
                <c:ptCount val="1"/>
                <c:pt idx="0">
                  <c:v>pH 9</c:v>
                </c:pt>
              </c:strCache>
            </c:strRef>
          </c:tx>
          <c:spPr>
            <a:ln w="19050" cap="rnd">
              <a:solidFill>
                <a:schemeClr val="accent2">
                  <a:lumMod val="60000"/>
                </a:schemeClr>
              </a:solidFill>
              <a:round/>
            </a:ln>
            <a:effectLst/>
          </c:spPr>
          <c:marker>
            <c:symbol val="none"/>
          </c:marker>
          <c:xVal>
            <c:numRef>
              <c:f>'Absorbance Spectrum 1_01'!$A$12:$A$72</c:f>
              <c:numCache>
                <c:formatCode>General</c:formatCode>
                <c:ptCount val="61"/>
                <c:pt idx="0">
                  <c:v>200</c:v>
                </c:pt>
                <c:pt idx="1">
                  <c:v>210</c:v>
                </c:pt>
                <c:pt idx="2">
                  <c:v>220</c:v>
                </c:pt>
                <c:pt idx="3">
                  <c:v>230</c:v>
                </c:pt>
                <c:pt idx="4">
                  <c:v>240</c:v>
                </c:pt>
                <c:pt idx="5">
                  <c:v>250</c:v>
                </c:pt>
                <c:pt idx="6">
                  <c:v>260</c:v>
                </c:pt>
                <c:pt idx="7">
                  <c:v>270</c:v>
                </c:pt>
                <c:pt idx="8">
                  <c:v>280</c:v>
                </c:pt>
                <c:pt idx="9">
                  <c:v>290</c:v>
                </c:pt>
                <c:pt idx="10">
                  <c:v>300</c:v>
                </c:pt>
                <c:pt idx="11">
                  <c:v>310</c:v>
                </c:pt>
                <c:pt idx="12">
                  <c:v>320</c:v>
                </c:pt>
                <c:pt idx="13">
                  <c:v>330</c:v>
                </c:pt>
                <c:pt idx="14">
                  <c:v>340</c:v>
                </c:pt>
                <c:pt idx="15">
                  <c:v>350</c:v>
                </c:pt>
                <c:pt idx="16">
                  <c:v>360</c:v>
                </c:pt>
                <c:pt idx="17">
                  <c:v>370</c:v>
                </c:pt>
                <c:pt idx="18">
                  <c:v>380</c:v>
                </c:pt>
                <c:pt idx="19">
                  <c:v>390</c:v>
                </c:pt>
                <c:pt idx="20">
                  <c:v>400</c:v>
                </c:pt>
                <c:pt idx="21">
                  <c:v>410</c:v>
                </c:pt>
                <c:pt idx="22">
                  <c:v>420</c:v>
                </c:pt>
                <c:pt idx="23">
                  <c:v>430</c:v>
                </c:pt>
                <c:pt idx="24">
                  <c:v>440</c:v>
                </c:pt>
                <c:pt idx="25">
                  <c:v>450</c:v>
                </c:pt>
                <c:pt idx="26">
                  <c:v>460</c:v>
                </c:pt>
                <c:pt idx="27">
                  <c:v>470</c:v>
                </c:pt>
                <c:pt idx="28">
                  <c:v>480</c:v>
                </c:pt>
                <c:pt idx="29">
                  <c:v>490</c:v>
                </c:pt>
                <c:pt idx="30">
                  <c:v>500</c:v>
                </c:pt>
                <c:pt idx="31">
                  <c:v>510</c:v>
                </c:pt>
                <c:pt idx="32">
                  <c:v>520</c:v>
                </c:pt>
                <c:pt idx="33">
                  <c:v>530</c:v>
                </c:pt>
                <c:pt idx="34">
                  <c:v>540</c:v>
                </c:pt>
                <c:pt idx="35">
                  <c:v>550</c:v>
                </c:pt>
                <c:pt idx="36">
                  <c:v>560</c:v>
                </c:pt>
                <c:pt idx="37">
                  <c:v>570</c:v>
                </c:pt>
                <c:pt idx="38">
                  <c:v>580</c:v>
                </c:pt>
                <c:pt idx="39">
                  <c:v>590</c:v>
                </c:pt>
                <c:pt idx="40">
                  <c:v>600</c:v>
                </c:pt>
                <c:pt idx="41">
                  <c:v>610</c:v>
                </c:pt>
                <c:pt idx="42">
                  <c:v>620</c:v>
                </c:pt>
                <c:pt idx="43">
                  <c:v>630</c:v>
                </c:pt>
                <c:pt idx="44">
                  <c:v>640</c:v>
                </c:pt>
                <c:pt idx="45">
                  <c:v>650</c:v>
                </c:pt>
                <c:pt idx="46">
                  <c:v>660</c:v>
                </c:pt>
                <c:pt idx="47">
                  <c:v>670</c:v>
                </c:pt>
                <c:pt idx="48">
                  <c:v>680</c:v>
                </c:pt>
                <c:pt idx="49">
                  <c:v>690</c:v>
                </c:pt>
                <c:pt idx="50">
                  <c:v>700</c:v>
                </c:pt>
                <c:pt idx="51">
                  <c:v>710</c:v>
                </c:pt>
                <c:pt idx="52">
                  <c:v>720</c:v>
                </c:pt>
                <c:pt idx="53">
                  <c:v>730</c:v>
                </c:pt>
                <c:pt idx="54">
                  <c:v>740</c:v>
                </c:pt>
                <c:pt idx="55">
                  <c:v>750</c:v>
                </c:pt>
                <c:pt idx="56">
                  <c:v>760</c:v>
                </c:pt>
                <c:pt idx="57">
                  <c:v>770</c:v>
                </c:pt>
                <c:pt idx="58">
                  <c:v>780</c:v>
                </c:pt>
                <c:pt idx="59">
                  <c:v>790</c:v>
                </c:pt>
                <c:pt idx="60">
                  <c:v>800</c:v>
                </c:pt>
              </c:numCache>
            </c:numRef>
          </c:xVal>
          <c:yVal>
            <c:numRef>
              <c:f>'Absorbance Spectrum 1_01'!$I$12:$I$72</c:f>
              <c:numCache>
                <c:formatCode>0.0000</c:formatCode>
                <c:ptCount val="61"/>
                <c:pt idx="0">
                  <c:v>3.2125999999999997</c:v>
                </c:pt>
                <c:pt idx="1">
                  <c:v>3.2978000000000001</c:v>
                </c:pt>
                <c:pt idx="2">
                  <c:v>3.3318999999999943</c:v>
                </c:pt>
                <c:pt idx="3">
                  <c:v>3.1967999999999988</c:v>
                </c:pt>
                <c:pt idx="4">
                  <c:v>0.96060000000000134</c:v>
                </c:pt>
                <c:pt idx="5">
                  <c:v>0.69750000000000001</c:v>
                </c:pt>
                <c:pt idx="6">
                  <c:v>0.57160000000000122</c:v>
                </c:pt>
                <c:pt idx="7">
                  <c:v>0.52239999999999998</c:v>
                </c:pt>
                <c:pt idx="8">
                  <c:v>0.5</c:v>
                </c:pt>
                <c:pt idx="9">
                  <c:v>0.46550000000000002</c:v>
                </c:pt>
                <c:pt idx="10">
                  <c:v>0.37180000000000085</c:v>
                </c:pt>
                <c:pt idx="11">
                  <c:v>0.28410000000000002</c:v>
                </c:pt>
                <c:pt idx="12">
                  <c:v>0.2288</c:v>
                </c:pt>
                <c:pt idx="13">
                  <c:v>0.2208</c:v>
                </c:pt>
                <c:pt idx="14">
                  <c:v>0.255</c:v>
                </c:pt>
                <c:pt idx="15">
                  <c:v>0.33710000000000068</c:v>
                </c:pt>
                <c:pt idx="16">
                  <c:v>0.46280000000000032</c:v>
                </c:pt>
                <c:pt idx="17">
                  <c:v>0.63270000000000171</c:v>
                </c:pt>
                <c:pt idx="18">
                  <c:v>0.87139999999999995</c:v>
                </c:pt>
                <c:pt idx="19">
                  <c:v>1.0891999999999975</c:v>
                </c:pt>
                <c:pt idx="20">
                  <c:v>1.3455999999999972</c:v>
                </c:pt>
                <c:pt idx="21">
                  <c:v>1.4715999999999967</c:v>
                </c:pt>
                <c:pt idx="22">
                  <c:v>1.5163</c:v>
                </c:pt>
                <c:pt idx="23">
                  <c:v>1.3512</c:v>
                </c:pt>
                <c:pt idx="24">
                  <c:v>1.0710999999999975</c:v>
                </c:pt>
                <c:pt idx="25">
                  <c:v>0.68170000000000064</c:v>
                </c:pt>
                <c:pt idx="26">
                  <c:v>0.39980000000000104</c:v>
                </c:pt>
                <c:pt idx="27">
                  <c:v>0.2051</c:v>
                </c:pt>
                <c:pt idx="28">
                  <c:v>0.1153</c:v>
                </c:pt>
                <c:pt idx="29">
                  <c:v>8.0700000000000063E-2</c:v>
                </c:pt>
                <c:pt idx="30">
                  <c:v>6.6699999999999995E-2</c:v>
                </c:pt>
                <c:pt idx="31">
                  <c:v>6.3299999999999995E-2</c:v>
                </c:pt>
                <c:pt idx="32">
                  <c:v>6.0400000000000023E-2</c:v>
                </c:pt>
                <c:pt idx="33">
                  <c:v>5.8500000000000003E-2</c:v>
                </c:pt>
                <c:pt idx="34">
                  <c:v>5.7300000000000108E-2</c:v>
                </c:pt>
                <c:pt idx="35">
                  <c:v>5.470000000000013E-2</c:v>
                </c:pt>
                <c:pt idx="36">
                  <c:v>5.4800000000000119E-2</c:v>
                </c:pt>
                <c:pt idx="37">
                  <c:v>5.4200000000000012E-2</c:v>
                </c:pt>
                <c:pt idx="38">
                  <c:v>5.3999999999999999E-2</c:v>
                </c:pt>
                <c:pt idx="39">
                  <c:v>5.3499999999999999E-2</c:v>
                </c:pt>
                <c:pt idx="40">
                  <c:v>5.3000000000000012E-2</c:v>
                </c:pt>
                <c:pt idx="41">
                  <c:v>5.2900000000000023E-2</c:v>
                </c:pt>
                <c:pt idx="42">
                  <c:v>5.2100000000000014E-2</c:v>
                </c:pt>
                <c:pt idx="43">
                  <c:v>5.1499999999999997E-2</c:v>
                </c:pt>
                <c:pt idx="44">
                  <c:v>5.1299999999999998E-2</c:v>
                </c:pt>
                <c:pt idx="45">
                  <c:v>5.16E-2</c:v>
                </c:pt>
                <c:pt idx="46">
                  <c:v>5.2500000000000012E-2</c:v>
                </c:pt>
                <c:pt idx="47">
                  <c:v>5.1000000000000004E-2</c:v>
                </c:pt>
                <c:pt idx="48">
                  <c:v>5.1199999999999996E-2</c:v>
                </c:pt>
                <c:pt idx="49">
                  <c:v>4.9500000000000023E-2</c:v>
                </c:pt>
                <c:pt idx="50">
                  <c:v>5.1400000000000001E-2</c:v>
                </c:pt>
                <c:pt idx="51">
                  <c:v>5.0500000000000003E-2</c:v>
                </c:pt>
                <c:pt idx="52">
                  <c:v>5.1299999999999998E-2</c:v>
                </c:pt>
                <c:pt idx="53">
                  <c:v>5.2700000000000108E-2</c:v>
                </c:pt>
                <c:pt idx="54">
                  <c:v>5.4400000000000115E-2</c:v>
                </c:pt>
                <c:pt idx="55">
                  <c:v>5.5100000000000003E-2</c:v>
                </c:pt>
                <c:pt idx="56">
                  <c:v>5.4900000000000032E-2</c:v>
                </c:pt>
                <c:pt idx="57">
                  <c:v>5.4300000000000126E-2</c:v>
                </c:pt>
                <c:pt idx="58">
                  <c:v>5.2700000000000108E-2</c:v>
                </c:pt>
                <c:pt idx="59">
                  <c:v>5.2299999999999999E-2</c:v>
                </c:pt>
                <c:pt idx="60">
                  <c:v>5.1700000000000003E-2</c:v>
                </c:pt>
              </c:numCache>
            </c:numRef>
          </c:yVal>
          <c:smooth val="0"/>
          <c:extLst>
            <c:ext xmlns:c16="http://schemas.microsoft.com/office/drawing/2014/chart" uri="{C3380CC4-5D6E-409C-BE32-E72D297353CC}">
              <c16:uniqueId val="{00000007-ACC0-4A52-BE97-2A83934FE4A0}"/>
            </c:ext>
          </c:extLst>
        </c:ser>
        <c:ser>
          <c:idx val="8"/>
          <c:order val="8"/>
          <c:tx>
            <c:strRef>
              <c:f>'Absorbance Spectrum 1_01'!$J$11</c:f>
              <c:strCache>
                <c:ptCount val="1"/>
                <c:pt idx="0">
                  <c:v>pH 10</c:v>
                </c:pt>
              </c:strCache>
            </c:strRef>
          </c:tx>
          <c:spPr>
            <a:ln w="19050" cap="rnd">
              <a:solidFill>
                <a:schemeClr val="accent3">
                  <a:lumMod val="60000"/>
                </a:schemeClr>
              </a:solidFill>
              <a:round/>
            </a:ln>
            <a:effectLst/>
          </c:spPr>
          <c:marker>
            <c:symbol val="none"/>
          </c:marker>
          <c:xVal>
            <c:numRef>
              <c:f>'Absorbance Spectrum 1_01'!$A$12:$A$72</c:f>
              <c:numCache>
                <c:formatCode>General</c:formatCode>
                <c:ptCount val="61"/>
                <c:pt idx="0">
                  <c:v>200</c:v>
                </c:pt>
                <c:pt idx="1">
                  <c:v>210</c:v>
                </c:pt>
                <c:pt idx="2">
                  <c:v>220</c:v>
                </c:pt>
                <c:pt idx="3">
                  <c:v>230</c:v>
                </c:pt>
                <c:pt idx="4">
                  <c:v>240</c:v>
                </c:pt>
                <c:pt idx="5">
                  <c:v>250</c:v>
                </c:pt>
                <c:pt idx="6">
                  <c:v>260</c:v>
                </c:pt>
                <c:pt idx="7">
                  <c:v>270</c:v>
                </c:pt>
                <c:pt idx="8">
                  <c:v>280</c:v>
                </c:pt>
                <c:pt idx="9">
                  <c:v>290</c:v>
                </c:pt>
                <c:pt idx="10">
                  <c:v>300</c:v>
                </c:pt>
                <c:pt idx="11">
                  <c:v>310</c:v>
                </c:pt>
                <c:pt idx="12">
                  <c:v>320</c:v>
                </c:pt>
                <c:pt idx="13">
                  <c:v>330</c:v>
                </c:pt>
                <c:pt idx="14">
                  <c:v>340</c:v>
                </c:pt>
                <c:pt idx="15">
                  <c:v>350</c:v>
                </c:pt>
                <c:pt idx="16">
                  <c:v>360</c:v>
                </c:pt>
                <c:pt idx="17">
                  <c:v>370</c:v>
                </c:pt>
                <c:pt idx="18">
                  <c:v>380</c:v>
                </c:pt>
                <c:pt idx="19">
                  <c:v>390</c:v>
                </c:pt>
                <c:pt idx="20">
                  <c:v>400</c:v>
                </c:pt>
                <c:pt idx="21">
                  <c:v>410</c:v>
                </c:pt>
                <c:pt idx="22">
                  <c:v>420</c:v>
                </c:pt>
                <c:pt idx="23">
                  <c:v>430</c:v>
                </c:pt>
                <c:pt idx="24">
                  <c:v>440</c:v>
                </c:pt>
                <c:pt idx="25">
                  <c:v>450</c:v>
                </c:pt>
                <c:pt idx="26">
                  <c:v>460</c:v>
                </c:pt>
                <c:pt idx="27">
                  <c:v>470</c:v>
                </c:pt>
                <c:pt idx="28">
                  <c:v>480</c:v>
                </c:pt>
                <c:pt idx="29">
                  <c:v>490</c:v>
                </c:pt>
                <c:pt idx="30">
                  <c:v>500</c:v>
                </c:pt>
                <c:pt idx="31">
                  <c:v>510</c:v>
                </c:pt>
                <c:pt idx="32">
                  <c:v>520</c:v>
                </c:pt>
                <c:pt idx="33">
                  <c:v>530</c:v>
                </c:pt>
                <c:pt idx="34">
                  <c:v>540</c:v>
                </c:pt>
                <c:pt idx="35">
                  <c:v>550</c:v>
                </c:pt>
                <c:pt idx="36">
                  <c:v>560</c:v>
                </c:pt>
                <c:pt idx="37">
                  <c:v>570</c:v>
                </c:pt>
                <c:pt idx="38">
                  <c:v>580</c:v>
                </c:pt>
                <c:pt idx="39">
                  <c:v>590</c:v>
                </c:pt>
                <c:pt idx="40">
                  <c:v>600</c:v>
                </c:pt>
                <c:pt idx="41">
                  <c:v>610</c:v>
                </c:pt>
                <c:pt idx="42">
                  <c:v>620</c:v>
                </c:pt>
                <c:pt idx="43">
                  <c:v>630</c:v>
                </c:pt>
                <c:pt idx="44">
                  <c:v>640</c:v>
                </c:pt>
                <c:pt idx="45">
                  <c:v>650</c:v>
                </c:pt>
                <c:pt idx="46">
                  <c:v>660</c:v>
                </c:pt>
                <c:pt idx="47">
                  <c:v>670</c:v>
                </c:pt>
                <c:pt idx="48">
                  <c:v>680</c:v>
                </c:pt>
                <c:pt idx="49">
                  <c:v>690</c:v>
                </c:pt>
                <c:pt idx="50">
                  <c:v>700</c:v>
                </c:pt>
                <c:pt idx="51">
                  <c:v>710</c:v>
                </c:pt>
                <c:pt idx="52">
                  <c:v>720</c:v>
                </c:pt>
                <c:pt idx="53">
                  <c:v>730</c:v>
                </c:pt>
                <c:pt idx="54">
                  <c:v>740</c:v>
                </c:pt>
                <c:pt idx="55">
                  <c:v>750</c:v>
                </c:pt>
                <c:pt idx="56">
                  <c:v>760</c:v>
                </c:pt>
                <c:pt idx="57">
                  <c:v>770</c:v>
                </c:pt>
                <c:pt idx="58">
                  <c:v>780</c:v>
                </c:pt>
                <c:pt idx="59">
                  <c:v>790</c:v>
                </c:pt>
                <c:pt idx="60">
                  <c:v>800</c:v>
                </c:pt>
              </c:numCache>
            </c:numRef>
          </c:xVal>
          <c:yVal>
            <c:numRef>
              <c:f>'Absorbance Spectrum 1_01'!$J$12:$J$72</c:f>
              <c:numCache>
                <c:formatCode>0.0000</c:formatCode>
                <c:ptCount val="61"/>
                <c:pt idx="0">
                  <c:v>3.2206000000000001</c:v>
                </c:pt>
                <c:pt idx="1">
                  <c:v>3.4579999999999997</c:v>
                </c:pt>
                <c:pt idx="2">
                  <c:v>3.3945999999999987</c:v>
                </c:pt>
                <c:pt idx="3">
                  <c:v>3.6526999999999967</c:v>
                </c:pt>
                <c:pt idx="4">
                  <c:v>1.3886000000000001</c:v>
                </c:pt>
                <c:pt idx="5">
                  <c:v>1.0701000000000001</c:v>
                </c:pt>
                <c:pt idx="6">
                  <c:v>0.85540000000000005</c:v>
                </c:pt>
                <c:pt idx="7">
                  <c:v>0.69650000000000001</c:v>
                </c:pt>
                <c:pt idx="8">
                  <c:v>0.59370000000000001</c:v>
                </c:pt>
                <c:pt idx="9">
                  <c:v>0.54649999999999999</c:v>
                </c:pt>
                <c:pt idx="10">
                  <c:v>0.45350000000000001</c:v>
                </c:pt>
                <c:pt idx="11">
                  <c:v>0.35810000000000008</c:v>
                </c:pt>
                <c:pt idx="12">
                  <c:v>0.31260000000000032</c:v>
                </c:pt>
                <c:pt idx="13">
                  <c:v>0.31340000000000068</c:v>
                </c:pt>
                <c:pt idx="14">
                  <c:v>0.35070000000000001</c:v>
                </c:pt>
                <c:pt idx="15">
                  <c:v>0.43470000000000031</c:v>
                </c:pt>
                <c:pt idx="16">
                  <c:v>0.55859999999999999</c:v>
                </c:pt>
                <c:pt idx="17">
                  <c:v>0.72300000000000064</c:v>
                </c:pt>
                <c:pt idx="18">
                  <c:v>0.94570000000000065</c:v>
                </c:pt>
                <c:pt idx="19">
                  <c:v>1.1417999999999973</c:v>
                </c:pt>
                <c:pt idx="20">
                  <c:v>1.35</c:v>
                </c:pt>
                <c:pt idx="21">
                  <c:v>1.4308999999999972</c:v>
                </c:pt>
                <c:pt idx="22">
                  <c:v>1.4279999999999951</c:v>
                </c:pt>
                <c:pt idx="23">
                  <c:v>1.2430999999999972</c:v>
                </c:pt>
                <c:pt idx="24">
                  <c:v>0.98199999999999998</c:v>
                </c:pt>
                <c:pt idx="25">
                  <c:v>0.64130000000000065</c:v>
                </c:pt>
                <c:pt idx="26">
                  <c:v>0.41130000000000061</c:v>
                </c:pt>
                <c:pt idx="27">
                  <c:v>0.25190000000000001</c:v>
                </c:pt>
                <c:pt idx="28">
                  <c:v>0.17630000000000001</c:v>
                </c:pt>
                <c:pt idx="29">
                  <c:v>0.14360000000000001</c:v>
                </c:pt>
                <c:pt idx="30">
                  <c:v>0.12670000000000001</c:v>
                </c:pt>
                <c:pt idx="31">
                  <c:v>0.11990000000000002</c:v>
                </c:pt>
                <c:pt idx="32">
                  <c:v>0.11509999999999998</c:v>
                </c:pt>
                <c:pt idx="33">
                  <c:v>0.112</c:v>
                </c:pt>
                <c:pt idx="34">
                  <c:v>0.10979999999999999</c:v>
                </c:pt>
                <c:pt idx="35">
                  <c:v>0.10710000000000015</c:v>
                </c:pt>
                <c:pt idx="36">
                  <c:v>0.10690000000000002</c:v>
                </c:pt>
                <c:pt idx="37">
                  <c:v>0.10580000000000002</c:v>
                </c:pt>
                <c:pt idx="38">
                  <c:v>0.10460000000000012</c:v>
                </c:pt>
                <c:pt idx="39">
                  <c:v>0.10370000000000015</c:v>
                </c:pt>
                <c:pt idx="40">
                  <c:v>0.10249999999999998</c:v>
                </c:pt>
                <c:pt idx="41">
                  <c:v>0.1019</c:v>
                </c:pt>
                <c:pt idx="42">
                  <c:v>0.10009999999999998</c:v>
                </c:pt>
                <c:pt idx="43">
                  <c:v>9.9900000000000044E-2</c:v>
                </c:pt>
                <c:pt idx="44">
                  <c:v>9.7600000000000006E-2</c:v>
                </c:pt>
                <c:pt idx="45">
                  <c:v>9.6700000000000022E-2</c:v>
                </c:pt>
                <c:pt idx="46">
                  <c:v>9.5900000000000041E-2</c:v>
                </c:pt>
                <c:pt idx="47">
                  <c:v>9.3500000000000277E-2</c:v>
                </c:pt>
                <c:pt idx="48">
                  <c:v>9.3500000000000277E-2</c:v>
                </c:pt>
                <c:pt idx="49">
                  <c:v>9.2900000000000024E-2</c:v>
                </c:pt>
                <c:pt idx="50">
                  <c:v>9.0300000000000005E-2</c:v>
                </c:pt>
                <c:pt idx="51">
                  <c:v>8.970000000000021E-2</c:v>
                </c:pt>
                <c:pt idx="52">
                  <c:v>8.9800000000000046E-2</c:v>
                </c:pt>
                <c:pt idx="53">
                  <c:v>9.0400000000000022E-2</c:v>
                </c:pt>
                <c:pt idx="54">
                  <c:v>9.11E-2</c:v>
                </c:pt>
                <c:pt idx="55">
                  <c:v>8.9900000000000063E-2</c:v>
                </c:pt>
                <c:pt idx="56">
                  <c:v>9.1000000000000025E-2</c:v>
                </c:pt>
                <c:pt idx="57">
                  <c:v>8.8200000000000028E-2</c:v>
                </c:pt>
                <c:pt idx="58">
                  <c:v>8.8000000000000064E-2</c:v>
                </c:pt>
                <c:pt idx="59">
                  <c:v>8.6400000000000018E-2</c:v>
                </c:pt>
                <c:pt idx="60">
                  <c:v>8.5000000000000006E-2</c:v>
                </c:pt>
              </c:numCache>
            </c:numRef>
          </c:yVal>
          <c:smooth val="0"/>
          <c:extLst>
            <c:ext xmlns:c16="http://schemas.microsoft.com/office/drawing/2014/chart" uri="{C3380CC4-5D6E-409C-BE32-E72D297353CC}">
              <c16:uniqueId val="{00000008-ACC0-4A52-BE97-2A83934FE4A0}"/>
            </c:ext>
          </c:extLst>
        </c:ser>
        <c:ser>
          <c:idx val="9"/>
          <c:order val="9"/>
          <c:tx>
            <c:strRef>
              <c:f>'Absorbance Spectrum 1_01'!$K$11</c:f>
              <c:strCache>
                <c:ptCount val="1"/>
                <c:pt idx="0">
                  <c:v>pH 11</c:v>
                </c:pt>
              </c:strCache>
            </c:strRef>
          </c:tx>
          <c:spPr>
            <a:ln w="19050" cap="rnd">
              <a:solidFill>
                <a:schemeClr val="accent4">
                  <a:lumMod val="60000"/>
                </a:schemeClr>
              </a:solidFill>
              <a:round/>
            </a:ln>
            <a:effectLst/>
          </c:spPr>
          <c:marker>
            <c:symbol val="none"/>
          </c:marker>
          <c:xVal>
            <c:numRef>
              <c:f>'Absorbance Spectrum 1_01'!$A$12:$A$72</c:f>
              <c:numCache>
                <c:formatCode>General</c:formatCode>
                <c:ptCount val="61"/>
                <c:pt idx="0">
                  <c:v>200</c:v>
                </c:pt>
                <c:pt idx="1">
                  <c:v>210</c:v>
                </c:pt>
                <c:pt idx="2">
                  <c:v>220</c:v>
                </c:pt>
                <c:pt idx="3">
                  <c:v>230</c:v>
                </c:pt>
                <c:pt idx="4">
                  <c:v>240</c:v>
                </c:pt>
                <c:pt idx="5">
                  <c:v>250</c:v>
                </c:pt>
                <c:pt idx="6">
                  <c:v>260</c:v>
                </c:pt>
                <c:pt idx="7">
                  <c:v>270</c:v>
                </c:pt>
                <c:pt idx="8">
                  <c:v>280</c:v>
                </c:pt>
                <c:pt idx="9">
                  <c:v>290</c:v>
                </c:pt>
                <c:pt idx="10">
                  <c:v>300</c:v>
                </c:pt>
                <c:pt idx="11">
                  <c:v>310</c:v>
                </c:pt>
                <c:pt idx="12">
                  <c:v>320</c:v>
                </c:pt>
                <c:pt idx="13">
                  <c:v>330</c:v>
                </c:pt>
                <c:pt idx="14">
                  <c:v>340</c:v>
                </c:pt>
                <c:pt idx="15">
                  <c:v>350</c:v>
                </c:pt>
                <c:pt idx="16">
                  <c:v>360</c:v>
                </c:pt>
                <c:pt idx="17">
                  <c:v>370</c:v>
                </c:pt>
                <c:pt idx="18">
                  <c:v>380</c:v>
                </c:pt>
                <c:pt idx="19">
                  <c:v>390</c:v>
                </c:pt>
                <c:pt idx="20">
                  <c:v>400</c:v>
                </c:pt>
                <c:pt idx="21">
                  <c:v>410</c:v>
                </c:pt>
                <c:pt idx="22">
                  <c:v>420</c:v>
                </c:pt>
                <c:pt idx="23">
                  <c:v>430</c:v>
                </c:pt>
                <c:pt idx="24">
                  <c:v>440</c:v>
                </c:pt>
                <c:pt idx="25">
                  <c:v>450</c:v>
                </c:pt>
                <c:pt idx="26">
                  <c:v>460</c:v>
                </c:pt>
                <c:pt idx="27">
                  <c:v>470</c:v>
                </c:pt>
                <c:pt idx="28">
                  <c:v>480</c:v>
                </c:pt>
                <c:pt idx="29">
                  <c:v>490</c:v>
                </c:pt>
                <c:pt idx="30">
                  <c:v>500</c:v>
                </c:pt>
                <c:pt idx="31">
                  <c:v>510</c:v>
                </c:pt>
                <c:pt idx="32">
                  <c:v>520</c:v>
                </c:pt>
                <c:pt idx="33">
                  <c:v>530</c:v>
                </c:pt>
                <c:pt idx="34">
                  <c:v>540</c:v>
                </c:pt>
                <c:pt idx="35">
                  <c:v>550</c:v>
                </c:pt>
                <c:pt idx="36">
                  <c:v>560</c:v>
                </c:pt>
                <c:pt idx="37">
                  <c:v>570</c:v>
                </c:pt>
                <c:pt idx="38">
                  <c:v>580</c:v>
                </c:pt>
                <c:pt idx="39">
                  <c:v>590</c:v>
                </c:pt>
                <c:pt idx="40">
                  <c:v>600</c:v>
                </c:pt>
                <c:pt idx="41">
                  <c:v>610</c:v>
                </c:pt>
                <c:pt idx="42">
                  <c:v>620</c:v>
                </c:pt>
                <c:pt idx="43">
                  <c:v>630</c:v>
                </c:pt>
                <c:pt idx="44">
                  <c:v>640</c:v>
                </c:pt>
                <c:pt idx="45">
                  <c:v>650</c:v>
                </c:pt>
                <c:pt idx="46">
                  <c:v>660</c:v>
                </c:pt>
                <c:pt idx="47">
                  <c:v>670</c:v>
                </c:pt>
                <c:pt idx="48">
                  <c:v>680</c:v>
                </c:pt>
                <c:pt idx="49">
                  <c:v>690</c:v>
                </c:pt>
                <c:pt idx="50">
                  <c:v>700</c:v>
                </c:pt>
                <c:pt idx="51">
                  <c:v>710</c:v>
                </c:pt>
                <c:pt idx="52">
                  <c:v>720</c:v>
                </c:pt>
                <c:pt idx="53">
                  <c:v>730</c:v>
                </c:pt>
                <c:pt idx="54">
                  <c:v>740</c:v>
                </c:pt>
                <c:pt idx="55">
                  <c:v>750</c:v>
                </c:pt>
                <c:pt idx="56">
                  <c:v>760</c:v>
                </c:pt>
                <c:pt idx="57">
                  <c:v>770</c:v>
                </c:pt>
                <c:pt idx="58">
                  <c:v>780</c:v>
                </c:pt>
                <c:pt idx="59">
                  <c:v>790</c:v>
                </c:pt>
                <c:pt idx="60">
                  <c:v>800</c:v>
                </c:pt>
              </c:numCache>
            </c:numRef>
          </c:xVal>
          <c:yVal>
            <c:numRef>
              <c:f>'Absorbance Spectrum 1_01'!$K$12:$K$72</c:f>
              <c:numCache>
                <c:formatCode>0.0000</c:formatCode>
                <c:ptCount val="61"/>
                <c:pt idx="0">
                  <c:v>3.1779000000000002</c:v>
                </c:pt>
                <c:pt idx="1">
                  <c:v>3.3018999999999967</c:v>
                </c:pt>
                <c:pt idx="2">
                  <c:v>3.4161999999999977</c:v>
                </c:pt>
                <c:pt idx="3">
                  <c:v>3.5623</c:v>
                </c:pt>
                <c:pt idx="4">
                  <c:v>1.4324999999999974</c:v>
                </c:pt>
                <c:pt idx="5">
                  <c:v>1.1374</c:v>
                </c:pt>
                <c:pt idx="6">
                  <c:v>0.87500000000000133</c:v>
                </c:pt>
                <c:pt idx="7">
                  <c:v>0.64070000000000171</c:v>
                </c:pt>
                <c:pt idx="8">
                  <c:v>0.47600000000000031</c:v>
                </c:pt>
                <c:pt idx="9">
                  <c:v>0.42150000000000032</c:v>
                </c:pt>
                <c:pt idx="10">
                  <c:v>0.3402</c:v>
                </c:pt>
                <c:pt idx="11">
                  <c:v>0.26250000000000001</c:v>
                </c:pt>
                <c:pt idx="12">
                  <c:v>0.23419999999999999</c:v>
                </c:pt>
                <c:pt idx="13">
                  <c:v>0.24030000000000001</c:v>
                </c:pt>
                <c:pt idx="14">
                  <c:v>0.27180000000000032</c:v>
                </c:pt>
                <c:pt idx="15">
                  <c:v>0.33250000000000085</c:v>
                </c:pt>
                <c:pt idx="16">
                  <c:v>0.41170000000000001</c:v>
                </c:pt>
                <c:pt idx="17">
                  <c:v>0.51370000000000005</c:v>
                </c:pt>
                <c:pt idx="18">
                  <c:v>0.65510000000000135</c:v>
                </c:pt>
                <c:pt idx="19">
                  <c:v>0.77950000000000064</c:v>
                </c:pt>
                <c:pt idx="20">
                  <c:v>0.90880000000000005</c:v>
                </c:pt>
                <c:pt idx="21">
                  <c:v>0.95490000000000064</c:v>
                </c:pt>
                <c:pt idx="22">
                  <c:v>0.93770000000000064</c:v>
                </c:pt>
                <c:pt idx="23">
                  <c:v>0.81210000000000004</c:v>
                </c:pt>
                <c:pt idx="24">
                  <c:v>0.64200000000000135</c:v>
                </c:pt>
                <c:pt idx="25">
                  <c:v>0.42970000000000008</c:v>
                </c:pt>
                <c:pt idx="26">
                  <c:v>0.28410000000000002</c:v>
                </c:pt>
                <c:pt idx="27">
                  <c:v>0.17970000000000033</c:v>
                </c:pt>
                <c:pt idx="28">
                  <c:v>0.12490000000000002</c:v>
                </c:pt>
                <c:pt idx="29">
                  <c:v>9.6800000000000025E-2</c:v>
                </c:pt>
                <c:pt idx="30">
                  <c:v>8.0300000000000024E-2</c:v>
                </c:pt>
                <c:pt idx="31">
                  <c:v>7.2800000000000031E-2</c:v>
                </c:pt>
                <c:pt idx="32">
                  <c:v>6.7800000000000013E-2</c:v>
                </c:pt>
                <c:pt idx="33">
                  <c:v>6.5000000000000002E-2</c:v>
                </c:pt>
                <c:pt idx="34">
                  <c:v>6.2600000000000003E-2</c:v>
                </c:pt>
                <c:pt idx="35">
                  <c:v>6.0600000000000001E-2</c:v>
                </c:pt>
                <c:pt idx="36">
                  <c:v>5.9800000000000124E-2</c:v>
                </c:pt>
                <c:pt idx="37">
                  <c:v>5.8500000000000003E-2</c:v>
                </c:pt>
                <c:pt idx="38">
                  <c:v>5.7400000000000034E-2</c:v>
                </c:pt>
                <c:pt idx="39">
                  <c:v>5.6899999999999999E-2</c:v>
                </c:pt>
                <c:pt idx="40">
                  <c:v>5.6700000000000014E-2</c:v>
                </c:pt>
                <c:pt idx="41">
                  <c:v>5.5199999999999999E-2</c:v>
                </c:pt>
                <c:pt idx="42">
                  <c:v>5.4600000000000003E-2</c:v>
                </c:pt>
                <c:pt idx="43">
                  <c:v>5.3600000000000002E-2</c:v>
                </c:pt>
                <c:pt idx="44">
                  <c:v>5.3000000000000012E-2</c:v>
                </c:pt>
                <c:pt idx="45">
                  <c:v>5.1800000000000013E-2</c:v>
                </c:pt>
                <c:pt idx="46">
                  <c:v>5.4500000000000014E-2</c:v>
                </c:pt>
                <c:pt idx="47">
                  <c:v>5.2299999999999999E-2</c:v>
                </c:pt>
                <c:pt idx="48">
                  <c:v>5.1800000000000013E-2</c:v>
                </c:pt>
                <c:pt idx="49">
                  <c:v>5.0599999999999999E-2</c:v>
                </c:pt>
                <c:pt idx="50">
                  <c:v>5.11E-2</c:v>
                </c:pt>
                <c:pt idx="51">
                  <c:v>5.11E-2</c:v>
                </c:pt>
                <c:pt idx="52">
                  <c:v>5.1299999999999998E-2</c:v>
                </c:pt>
                <c:pt idx="53">
                  <c:v>5.2600000000000001E-2</c:v>
                </c:pt>
                <c:pt idx="54">
                  <c:v>5.4400000000000115E-2</c:v>
                </c:pt>
                <c:pt idx="55">
                  <c:v>5.2800000000000034E-2</c:v>
                </c:pt>
                <c:pt idx="56">
                  <c:v>5.3800000000000014E-2</c:v>
                </c:pt>
                <c:pt idx="57">
                  <c:v>5.3199999999999997E-2</c:v>
                </c:pt>
                <c:pt idx="58">
                  <c:v>5.4200000000000012E-2</c:v>
                </c:pt>
                <c:pt idx="59">
                  <c:v>5.16E-2</c:v>
                </c:pt>
                <c:pt idx="60">
                  <c:v>5.2900000000000023E-2</c:v>
                </c:pt>
              </c:numCache>
            </c:numRef>
          </c:yVal>
          <c:smooth val="0"/>
          <c:extLst>
            <c:ext xmlns:c16="http://schemas.microsoft.com/office/drawing/2014/chart" uri="{C3380CC4-5D6E-409C-BE32-E72D297353CC}">
              <c16:uniqueId val="{00000009-ACC0-4A52-BE97-2A83934FE4A0}"/>
            </c:ext>
          </c:extLst>
        </c:ser>
        <c:ser>
          <c:idx val="10"/>
          <c:order val="10"/>
          <c:tx>
            <c:strRef>
              <c:f>'Absorbance Spectrum 1_01'!$L$11</c:f>
              <c:strCache>
                <c:ptCount val="1"/>
                <c:pt idx="0">
                  <c:v>pH12</c:v>
                </c:pt>
              </c:strCache>
            </c:strRef>
          </c:tx>
          <c:spPr>
            <a:ln w="19050" cap="rnd">
              <a:solidFill>
                <a:schemeClr val="accent5">
                  <a:lumMod val="60000"/>
                </a:schemeClr>
              </a:solidFill>
              <a:round/>
            </a:ln>
            <a:effectLst/>
          </c:spPr>
          <c:marker>
            <c:symbol val="none"/>
          </c:marker>
          <c:xVal>
            <c:numRef>
              <c:f>'Absorbance Spectrum 1_01'!$A$12:$A$72</c:f>
              <c:numCache>
                <c:formatCode>General</c:formatCode>
                <c:ptCount val="61"/>
                <c:pt idx="0">
                  <c:v>200</c:v>
                </c:pt>
                <c:pt idx="1">
                  <c:v>210</c:v>
                </c:pt>
                <c:pt idx="2">
                  <c:v>220</c:v>
                </c:pt>
                <c:pt idx="3">
                  <c:v>230</c:v>
                </c:pt>
                <c:pt idx="4">
                  <c:v>240</c:v>
                </c:pt>
                <c:pt idx="5">
                  <c:v>250</c:v>
                </c:pt>
                <c:pt idx="6">
                  <c:v>260</c:v>
                </c:pt>
                <c:pt idx="7">
                  <c:v>270</c:v>
                </c:pt>
                <c:pt idx="8">
                  <c:v>280</c:v>
                </c:pt>
                <c:pt idx="9">
                  <c:v>290</c:v>
                </c:pt>
                <c:pt idx="10">
                  <c:v>300</c:v>
                </c:pt>
                <c:pt idx="11">
                  <c:v>310</c:v>
                </c:pt>
                <c:pt idx="12">
                  <c:v>320</c:v>
                </c:pt>
                <c:pt idx="13">
                  <c:v>330</c:v>
                </c:pt>
                <c:pt idx="14">
                  <c:v>340</c:v>
                </c:pt>
                <c:pt idx="15">
                  <c:v>350</c:v>
                </c:pt>
                <c:pt idx="16">
                  <c:v>360</c:v>
                </c:pt>
                <c:pt idx="17">
                  <c:v>370</c:v>
                </c:pt>
                <c:pt idx="18">
                  <c:v>380</c:v>
                </c:pt>
                <c:pt idx="19">
                  <c:v>390</c:v>
                </c:pt>
                <c:pt idx="20">
                  <c:v>400</c:v>
                </c:pt>
                <c:pt idx="21">
                  <c:v>410</c:v>
                </c:pt>
                <c:pt idx="22">
                  <c:v>420</c:v>
                </c:pt>
                <c:pt idx="23">
                  <c:v>430</c:v>
                </c:pt>
                <c:pt idx="24">
                  <c:v>440</c:v>
                </c:pt>
                <c:pt idx="25">
                  <c:v>450</c:v>
                </c:pt>
                <c:pt idx="26">
                  <c:v>460</c:v>
                </c:pt>
                <c:pt idx="27">
                  <c:v>470</c:v>
                </c:pt>
                <c:pt idx="28">
                  <c:v>480</c:v>
                </c:pt>
                <c:pt idx="29">
                  <c:v>490</c:v>
                </c:pt>
                <c:pt idx="30">
                  <c:v>500</c:v>
                </c:pt>
                <c:pt idx="31">
                  <c:v>510</c:v>
                </c:pt>
                <c:pt idx="32">
                  <c:v>520</c:v>
                </c:pt>
                <c:pt idx="33">
                  <c:v>530</c:v>
                </c:pt>
                <c:pt idx="34">
                  <c:v>540</c:v>
                </c:pt>
                <c:pt idx="35">
                  <c:v>550</c:v>
                </c:pt>
                <c:pt idx="36">
                  <c:v>560</c:v>
                </c:pt>
                <c:pt idx="37">
                  <c:v>570</c:v>
                </c:pt>
                <c:pt idx="38">
                  <c:v>580</c:v>
                </c:pt>
                <c:pt idx="39">
                  <c:v>590</c:v>
                </c:pt>
                <c:pt idx="40">
                  <c:v>600</c:v>
                </c:pt>
                <c:pt idx="41">
                  <c:v>610</c:v>
                </c:pt>
                <c:pt idx="42">
                  <c:v>620</c:v>
                </c:pt>
                <c:pt idx="43">
                  <c:v>630</c:v>
                </c:pt>
                <c:pt idx="44">
                  <c:v>640</c:v>
                </c:pt>
                <c:pt idx="45">
                  <c:v>650</c:v>
                </c:pt>
                <c:pt idx="46">
                  <c:v>660</c:v>
                </c:pt>
                <c:pt idx="47">
                  <c:v>670</c:v>
                </c:pt>
                <c:pt idx="48">
                  <c:v>680</c:v>
                </c:pt>
                <c:pt idx="49">
                  <c:v>690</c:v>
                </c:pt>
                <c:pt idx="50">
                  <c:v>700</c:v>
                </c:pt>
                <c:pt idx="51">
                  <c:v>710</c:v>
                </c:pt>
                <c:pt idx="52">
                  <c:v>720</c:v>
                </c:pt>
                <c:pt idx="53">
                  <c:v>730</c:v>
                </c:pt>
                <c:pt idx="54">
                  <c:v>740</c:v>
                </c:pt>
                <c:pt idx="55">
                  <c:v>750</c:v>
                </c:pt>
                <c:pt idx="56">
                  <c:v>760</c:v>
                </c:pt>
                <c:pt idx="57">
                  <c:v>770</c:v>
                </c:pt>
                <c:pt idx="58">
                  <c:v>780</c:v>
                </c:pt>
                <c:pt idx="59">
                  <c:v>790</c:v>
                </c:pt>
                <c:pt idx="60">
                  <c:v>800</c:v>
                </c:pt>
              </c:numCache>
            </c:numRef>
          </c:xVal>
          <c:yVal>
            <c:numRef>
              <c:f>'Absorbance Spectrum 1_01'!$L$12:$L$72</c:f>
              <c:numCache>
                <c:formatCode>0.0000</c:formatCode>
                <c:ptCount val="61"/>
                <c:pt idx="0">
                  <c:v>3.2334999999999998</c:v>
                </c:pt>
                <c:pt idx="1">
                  <c:v>3.3331</c:v>
                </c:pt>
                <c:pt idx="2">
                  <c:v>3.3960999999999943</c:v>
                </c:pt>
                <c:pt idx="3">
                  <c:v>3.7669999999999999</c:v>
                </c:pt>
                <c:pt idx="4">
                  <c:v>1.7190999999999972</c:v>
                </c:pt>
                <c:pt idx="5">
                  <c:v>1.3805000000000001</c:v>
                </c:pt>
                <c:pt idx="6">
                  <c:v>1.0604</c:v>
                </c:pt>
                <c:pt idx="7">
                  <c:v>0.73060000000000158</c:v>
                </c:pt>
                <c:pt idx="8">
                  <c:v>0.49110000000000031</c:v>
                </c:pt>
                <c:pt idx="9">
                  <c:v>0.42300000000000032</c:v>
                </c:pt>
                <c:pt idx="10">
                  <c:v>0.33670000000000061</c:v>
                </c:pt>
                <c:pt idx="11">
                  <c:v>0.25900000000000001</c:v>
                </c:pt>
                <c:pt idx="12">
                  <c:v>0.23519999999999999</c:v>
                </c:pt>
                <c:pt idx="13">
                  <c:v>0.24450000000000024</c:v>
                </c:pt>
                <c:pt idx="14">
                  <c:v>0.27910000000000001</c:v>
                </c:pt>
                <c:pt idx="15">
                  <c:v>0.33670000000000061</c:v>
                </c:pt>
                <c:pt idx="16">
                  <c:v>0.40250000000000002</c:v>
                </c:pt>
                <c:pt idx="17">
                  <c:v>0.48270000000000002</c:v>
                </c:pt>
                <c:pt idx="18">
                  <c:v>0.59919999999999951</c:v>
                </c:pt>
                <c:pt idx="19">
                  <c:v>0.70740000000000003</c:v>
                </c:pt>
                <c:pt idx="20">
                  <c:v>0.82080000000000064</c:v>
                </c:pt>
                <c:pt idx="21">
                  <c:v>0.86280000000000134</c:v>
                </c:pt>
                <c:pt idx="22">
                  <c:v>0.84760000000000135</c:v>
                </c:pt>
                <c:pt idx="23">
                  <c:v>0.73980000000000135</c:v>
                </c:pt>
                <c:pt idx="24">
                  <c:v>0.59570000000000001</c:v>
                </c:pt>
                <c:pt idx="25">
                  <c:v>0.41250000000000031</c:v>
                </c:pt>
                <c:pt idx="26">
                  <c:v>0.28130000000000038</c:v>
                </c:pt>
                <c:pt idx="27">
                  <c:v>0.18240000000000037</c:v>
                </c:pt>
                <c:pt idx="28">
                  <c:v>0.12540000000000001</c:v>
                </c:pt>
                <c:pt idx="29">
                  <c:v>9.4300000000000023E-2</c:v>
                </c:pt>
                <c:pt idx="30">
                  <c:v>7.3400000000000021E-2</c:v>
                </c:pt>
                <c:pt idx="31">
                  <c:v>6.4300000000000149E-2</c:v>
                </c:pt>
                <c:pt idx="32">
                  <c:v>5.7800000000000094E-2</c:v>
                </c:pt>
                <c:pt idx="33">
                  <c:v>5.3900000000000003E-2</c:v>
                </c:pt>
                <c:pt idx="34">
                  <c:v>5.1900000000000002E-2</c:v>
                </c:pt>
                <c:pt idx="35">
                  <c:v>4.9200000000000021E-2</c:v>
                </c:pt>
                <c:pt idx="36">
                  <c:v>4.8800000000000003E-2</c:v>
                </c:pt>
                <c:pt idx="37">
                  <c:v>4.7000000000000014E-2</c:v>
                </c:pt>
                <c:pt idx="38">
                  <c:v>4.6400000000000004E-2</c:v>
                </c:pt>
                <c:pt idx="39">
                  <c:v>4.6100000000000002E-2</c:v>
                </c:pt>
                <c:pt idx="40">
                  <c:v>4.4700000000000108E-2</c:v>
                </c:pt>
                <c:pt idx="41">
                  <c:v>4.3900000000000002E-2</c:v>
                </c:pt>
                <c:pt idx="42">
                  <c:v>4.3000000000000003E-2</c:v>
                </c:pt>
                <c:pt idx="43">
                  <c:v>4.2800000000000032E-2</c:v>
                </c:pt>
                <c:pt idx="44">
                  <c:v>4.36E-2</c:v>
                </c:pt>
                <c:pt idx="45">
                  <c:v>4.19E-2</c:v>
                </c:pt>
                <c:pt idx="46">
                  <c:v>4.36E-2</c:v>
                </c:pt>
                <c:pt idx="47">
                  <c:v>4.2000000000000023E-2</c:v>
                </c:pt>
                <c:pt idx="48">
                  <c:v>4.3400000000000001E-2</c:v>
                </c:pt>
                <c:pt idx="49">
                  <c:v>4.0800000000000003E-2</c:v>
                </c:pt>
                <c:pt idx="50">
                  <c:v>4.1500000000000002E-2</c:v>
                </c:pt>
                <c:pt idx="51">
                  <c:v>4.2299999999999997E-2</c:v>
                </c:pt>
                <c:pt idx="52">
                  <c:v>4.3099999999999999E-2</c:v>
                </c:pt>
                <c:pt idx="53">
                  <c:v>4.5699999999999998E-2</c:v>
                </c:pt>
                <c:pt idx="54">
                  <c:v>4.65E-2</c:v>
                </c:pt>
                <c:pt idx="55">
                  <c:v>4.65E-2</c:v>
                </c:pt>
                <c:pt idx="56">
                  <c:v>4.7100000000000003E-2</c:v>
                </c:pt>
                <c:pt idx="57">
                  <c:v>4.6100000000000002E-2</c:v>
                </c:pt>
                <c:pt idx="58">
                  <c:v>4.5000000000000012E-2</c:v>
                </c:pt>
                <c:pt idx="59">
                  <c:v>4.4900000000000023E-2</c:v>
                </c:pt>
                <c:pt idx="60">
                  <c:v>4.6199999999999998E-2</c:v>
                </c:pt>
              </c:numCache>
            </c:numRef>
          </c:yVal>
          <c:smooth val="0"/>
          <c:extLst>
            <c:ext xmlns:c16="http://schemas.microsoft.com/office/drawing/2014/chart" uri="{C3380CC4-5D6E-409C-BE32-E72D297353CC}">
              <c16:uniqueId val="{0000000A-ACC0-4A52-BE97-2A83934FE4A0}"/>
            </c:ext>
          </c:extLst>
        </c:ser>
        <c:ser>
          <c:idx val="11"/>
          <c:order val="11"/>
          <c:tx>
            <c:strRef>
              <c:f>'Absorbance Spectrum 1_01'!$M$11</c:f>
              <c:strCache>
                <c:ptCount val="1"/>
                <c:pt idx="0">
                  <c:v>pH 13</c:v>
                </c:pt>
              </c:strCache>
            </c:strRef>
          </c:tx>
          <c:spPr>
            <a:ln w="19050" cap="rnd">
              <a:solidFill>
                <a:schemeClr val="accent6">
                  <a:lumMod val="60000"/>
                </a:schemeClr>
              </a:solidFill>
              <a:round/>
            </a:ln>
            <a:effectLst/>
          </c:spPr>
          <c:marker>
            <c:symbol val="none"/>
          </c:marker>
          <c:xVal>
            <c:numRef>
              <c:f>'Absorbance Spectrum 1_01'!$A$12:$A$72</c:f>
              <c:numCache>
                <c:formatCode>General</c:formatCode>
                <c:ptCount val="61"/>
                <c:pt idx="0">
                  <c:v>200</c:v>
                </c:pt>
                <c:pt idx="1">
                  <c:v>210</c:v>
                </c:pt>
                <c:pt idx="2">
                  <c:v>220</c:v>
                </c:pt>
                <c:pt idx="3">
                  <c:v>230</c:v>
                </c:pt>
                <c:pt idx="4">
                  <c:v>240</c:v>
                </c:pt>
                <c:pt idx="5">
                  <c:v>250</c:v>
                </c:pt>
                <c:pt idx="6">
                  <c:v>260</c:v>
                </c:pt>
                <c:pt idx="7">
                  <c:v>270</c:v>
                </c:pt>
                <c:pt idx="8">
                  <c:v>280</c:v>
                </c:pt>
                <c:pt idx="9">
                  <c:v>290</c:v>
                </c:pt>
                <c:pt idx="10">
                  <c:v>300</c:v>
                </c:pt>
                <c:pt idx="11">
                  <c:v>310</c:v>
                </c:pt>
                <c:pt idx="12">
                  <c:v>320</c:v>
                </c:pt>
                <c:pt idx="13">
                  <c:v>330</c:v>
                </c:pt>
                <c:pt idx="14">
                  <c:v>340</c:v>
                </c:pt>
                <c:pt idx="15">
                  <c:v>350</c:v>
                </c:pt>
                <c:pt idx="16">
                  <c:v>360</c:v>
                </c:pt>
                <c:pt idx="17">
                  <c:v>370</c:v>
                </c:pt>
                <c:pt idx="18">
                  <c:v>380</c:v>
                </c:pt>
                <c:pt idx="19">
                  <c:v>390</c:v>
                </c:pt>
                <c:pt idx="20">
                  <c:v>400</c:v>
                </c:pt>
                <c:pt idx="21">
                  <c:v>410</c:v>
                </c:pt>
                <c:pt idx="22">
                  <c:v>420</c:v>
                </c:pt>
                <c:pt idx="23">
                  <c:v>430</c:v>
                </c:pt>
                <c:pt idx="24">
                  <c:v>440</c:v>
                </c:pt>
                <c:pt idx="25">
                  <c:v>450</c:v>
                </c:pt>
                <c:pt idx="26">
                  <c:v>460</c:v>
                </c:pt>
                <c:pt idx="27">
                  <c:v>470</c:v>
                </c:pt>
                <c:pt idx="28">
                  <c:v>480</c:v>
                </c:pt>
                <c:pt idx="29">
                  <c:v>490</c:v>
                </c:pt>
                <c:pt idx="30">
                  <c:v>500</c:v>
                </c:pt>
                <c:pt idx="31">
                  <c:v>510</c:v>
                </c:pt>
                <c:pt idx="32">
                  <c:v>520</c:v>
                </c:pt>
                <c:pt idx="33">
                  <c:v>530</c:v>
                </c:pt>
                <c:pt idx="34">
                  <c:v>540</c:v>
                </c:pt>
                <c:pt idx="35">
                  <c:v>550</c:v>
                </c:pt>
                <c:pt idx="36">
                  <c:v>560</c:v>
                </c:pt>
                <c:pt idx="37">
                  <c:v>570</c:v>
                </c:pt>
                <c:pt idx="38">
                  <c:v>580</c:v>
                </c:pt>
                <c:pt idx="39">
                  <c:v>590</c:v>
                </c:pt>
                <c:pt idx="40">
                  <c:v>600</c:v>
                </c:pt>
                <c:pt idx="41">
                  <c:v>610</c:v>
                </c:pt>
                <c:pt idx="42">
                  <c:v>620</c:v>
                </c:pt>
                <c:pt idx="43">
                  <c:v>630</c:v>
                </c:pt>
                <c:pt idx="44">
                  <c:v>640</c:v>
                </c:pt>
                <c:pt idx="45">
                  <c:v>650</c:v>
                </c:pt>
                <c:pt idx="46">
                  <c:v>660</c:v>
                </c:pt>
                <c:pt idx="47">
                  <c:v>670</c:v>
                </c:pt>
                <c:pt idx="48">
                  <c:v>680</c:v>
                </c:pt>
                <c:pt idx="49">
                  <c:v>690</c:v>
                </c:pt>
                <c:pt idx="50">
                  <c:v>700</c:v>
                </c:pt>
                <c:pt idx="51">
                  <c:v>710</c:v>
                </c:pt>
                <c:pt idx="52">
                  <c:v>720</c:v>
                </c:pt>
                <c:pt idx="53">
                  <c:v>730</c:v>
                </c:pt>
                <c:pt idx="54">
                  <c:v>740</c:v>
                </c:pt>
                <c:pt idx="55">
                  <c:v>750</c:v>
                </c:pt>
                <c:pt idx="56">
                  <c:v>760</c:v>
                </c:pt>
                <c:pt idx="57">
                  <c:v>770</c:v>
                </c:pt>
                <c:pt idx="58">
                  <c:v>780</c:v>
                </c:pt>
                <c:pt idx="59">
                  <c:v>790</c:v>
                </c:pt>
                <c:pt idx="60">
                  <c:v>800</c:v>
                </c:pt>
              </c:numCache>
            </c:numRef>
          </c:xVal>
          <c:yVal>
            <c:numRef>
              <c:f>'Absorbance Spectrum 1_01'!$M$12:$M$72</c:f>
              <c:numCache>
                <c:formatCode>0.0000</c:formatCode>
                <c:ptCount val="61"/>
                <c:pt idx="0">
                  <c:v>3.1355</c:v>
                </c:pt>
                <c:pt idx="1">
                  <c:v>3.3468999999999967</c:v>
                </c:pt>
                <c:pt idx="2">
                  <c:v>3.3443999999999998</c:v>
                </c:pt>
                <c:pt idx="3">
                  <c:v>3.7650000000000001</c:v>
                </c:pt>
                <c:pt idx="4">
                  <c:v>1.8393999999999973</c:v>
                </c:pt>
                <c:pt idx="5">
                  <c:v>1.4563999999999973</c:v>
                </c:pt>
                <c:pt idx="6">
                  <c:v>1.1443000000000001</c:v>
                </c:pt>
                <c:pt idx="7">
                  <c:v>0.72130000000000005</c:v>
                </c:pt>
                <c:pt idx="8">
                  <c:v>0.38840000000000086</c:v>
                </c:pt>
                <c:pt idx="9">
                  <c:v>0.30850000000000061</c:v>
                </c:pt>
                <c:pt idx="10">
                  <c:v>0.26570000000000005</c:v>
                </c:pt>
                <c:pt idx="11">
                  <c:v>0.24880000000000024</c:v>
                </c:pt>
                <c:pt idx="12">
                  <c:v>0.26520000000000005</c:v>
                </c:pt>
                <c:pt idx="13">
                  <c:v>0.30370000000000008</c:v>
                </c:pt>
                <c:pt idx="14">
                  <c:v>0.34150000000000008</c:v>
                </c:pt>
                <c:pt idx="15">
                  <c:v>0.36640000000000067</c:v>
                </c:pt>
                <c:pt idx="16">
                  <c:v>0.36320000000000002</c:v>
                </c:pt>
                <c:pt idx="17">
                  <c:v>0.35430000000000067</c:v>
                </c:pt>
                <c:pt idx="18">
                  <c:v>0.37640000000000068</c:v>
                </c:pt>
                <c:pt idx="19">
                  <c:v>0.41980000000000067</c:v>
                </c:pt>
                <c:pt idx="20">
                  <c:v>0.47870000000000001</c:v>
                </c:pt>
                <c:pt idx="21">
                  <c:v>0.50370000000000004</c:v>
                </c:pt>
                <c:pt idx="22">
                  <c:v>0.49900000000000061</c:v>
                </c:pt>
                <c:pt idx="23">
                  <c:v>0.45479999999999998</c:v>
                </c:pt>
                <c:pt idx="24">
                  <c:v>0.39240000000000097</c:v>
                </c:pt>
                <c:pt idx="25">
                  <c:v>0.30500000000000038</c:v>
                </c:pt>
                <c:pt idx="26">
                  <c:v>0.23100000000000001</c:v>
                </c:pt>
                <c:pt idx="27">
                  <c:v>0.16309999999999999</c:v>
                </c:pt>
                <c:pt idx="28">
                  <c:v>0.1154</c:v>
                </c:pt>
                <c:pt idx="29">
                  <c:v>8.4800000000000028E-2</c:v>
                </c:pt>
                <c:pt idx="30">
                  <c:v>6.2400000000000108E-2</c:v>
                </c:pt>
                <c:pt idx="31">
                  <c:v>5.2400000000000023E-2</c:v>
                </c:pt>
                <c:pt idx="32">
                  <c:v>4.5300000000000014E-2</c:v>
                </c:pt>
                <c:pt idx="33">
                  <c:v>4.1700000000000001E-2</c:v>
                </c:pt>
                <c:pt idx="34">
                  <c:v>4.02E-2</c:v>
                </c:pt>
                <c:pt idx="35">
                  <c:v>3.8900000000000004E-2</c:v>
                </c:pt>
                <c:pt idx="36">
                  <c:v>3.8600000000000002E-2</c:v>
                </c:pt>
                <c:pt idx="37">
                  <c:v>3.8100000000000002E-2</c:v>
                </c:pt>
                <c:pt idx="38">
                  <c:v>3.8300000000000001E-2</c:v>
                </c:pt>
                <c:pt idx="39">
                  <c:v>3.7700000000000011E-2</c:v>
                </c:pt>
                <c:pt idx="40">
                  <c:v>3.8199999999999998E-2</c:v>
                </c:pt>
                <c:pt idx="41">
                  <c:v>3.7700000000000011E-2</c:v>
                </c:pt>
                <c:pt idx="42">
                  <c:v>3.6500000000000005E-2</c:v>
                </c:pt>
                <c:pt idx="43">
                  <c:v>3.6300000000000006E-2</c:v>
                </c:pt>
                <c:pt idx="44">
                  <c:v>3.7400000000000079E-2</c:v>
                </c:pt>
                <c:pt idx="45">
                  <c:v>3.61E-2</c:v>
                </c:pt>
                <c:pt idx="46">
                  <c:v>3.7800000000000084E-2</c:v>
                </c:pt>
                <c:pt idx="47">
                  <c:v>3.6500000000000005E-2</c:v>
                </c:pt>
                <c:pt idx="48">
                  <c:v>3.790000000000001E-2</c:v>
                </c:pt>
                <c:pt idx="49">
                  <c:v>3.6900000000000002E-2</c:v>
                </c:pt>
                <c:pt idx="50">
                  <c:v>3.6500000000000005E-2</c:v>
                </c:pt>
                <c:pt idx="51">
                  <c:v>3.6999999999999998E-2</c:v>
                </c:pt>
                <c:pt idx="52">
                  <c:v>3.7999999999999999E-2</c:v>
                </c:pt>
                <c:pt idx="53">
                  <c:v>3.9300000000000002E-2</c:v>
                </c:pt>
                <c:pt idx="54">
                  <c:v>4.1599999999999998E-2</c:v>
                </c:pt>
                <c:pt idx="55">
                  <c:v>4.2200000000000001E-2</c:v>
                </c:pt>
                <c:pt idx="56">
                  <c:v>4.2200000000000001E-2</c:v>
                </c:pt>
                <c:pt idx="57">
                  <c:v>4.1099999999999998E-2</c:v>
                </c:pt>
                <c:pt idx="58">
                  <c:v>4.02E-2</c:v>
                </c:pt>
                <c:pt idx="59">
                  <c:v>3.9800000000000002E-2</c:v>
                </c:pt>
                <c:pt idx="60">
                  <c:v>4.0400000000000012E-2</c:v>
                </c:pt>
              </c:numCache>
            </c:numRef>
          </c:yVal>
          <c:smooth val="0"/>
          <c:extLst>
            <c:ext xmlns:c16="http://schemas.microsoft.com/office/drawing/2014/chart" uri="{C3380CC4-5D6E-409C-BE32-E72D297353CC}">
              <c16:uniqueId val="{0000000B-ACC0-4A52-BE97-2A83934FE4A0}"/>
            </c:ext>
          </c:extLst>
        </c:ser>
        <c:dLbls>
          <c:showLegendKey val="0"/>
          <c:showVal val="0"/>
          <c:showCatName val="0"/>
          <c:showSerName val="0"/>
          <c:showPercent val="0"/>
          <c:showBubbleSize val="0"/>
        </c:dLbls>
        <c:axId val="55159808"/>
        <c:axId val="100959360"/>
      </c:scatterChart>
      <c:valAx>
        <c:axId val="55159808"/>
        <c:scaling>
          <c:orientation val="minMax"/>
          <c:max val="700"/>
          <c:min val="300"/>
        </c:scaling>
        <c:delete val="0"/>
        <c:axPos val="b"/>
        <c:numFmt formatCode="General" sourceLinked="1"/>
        <c:majorTickMark val="none"/>
        <c:minorTickMark val="none"/>
        <c:tickLblPos val="nextTo"/>
        <c:spPr>
          <a:noFill/>
          <a:effectLst/>
        </c:spPr>
        <c:txPr>
          <a:bodyPr rot="-60000000" spcFirstLastPara="1" vertOverflow="ellipsis" vert="horz" wrap="square" anchor="ctr" anchorCtr="1"/>
          <a:lstStyle/>
          <a:p>
            <a:pPr>
              <a:defRPr sz="1000" b="1" i="0" u="none" strike="noStrike" kern="1200" baseline="0">
                <a:solidFill>
                  <a:schemeClr val="tx1"/>
                </a:solidFill>
                <a:latin typeface="+mn-lt"/>
                <a:ea typeface="+mn-ea"/>
                <a:cs typeface="+mn-cs"/>
              </a:defRPr>
            </a:pPr>
            <a:endParaRPr lang="en-US"/>
          </a:p>
        </c:txPr>
        <c:crossAx val="100959360"/>
        <c:crosses val="autoZero"/>
        <c:crossBetween val="midCat"/>
        <c:majorUnit val="100"/>
      </c:valAx>
      <c:valAx>
        <c:axId val="100959360"/>
        <c:scaling>
          <c:orientation val="minMax"/>
          <c:max val="2"/>
        </c:scaling>
        <c:delete val="0"/>
        <c:axPos val="l"/>
        <c:numFmt formatCode="General" sourceLinked="1"/>
        <c:majorTickMark val="none"/>
        <c:minorTickMark val="none"/>
        <c:tickLblPos val="nextTo"/>
        <c:spPr>
          <a:noFill/>
          <a:effectLst/>
        </c:spPr>
        <c:txPr>
          <a:bodyPr rot="-60000000" spcFirstLastPara="1" vertOverflow="ellipsis" vert="horz" wrap="square" anchor="ctr" anchorCtr="1"/>
          <a:lstStyle/>
          <a:p>
            <a:pPr>
              <a:defRPr sz="1000" b="1" i="0" u="none" strike="noStrike" kern="1200" baseline="0">
                <a:solidFill>
                  <a:schemeClr val="tx1"/>
                </a:solidFill>
                <a:latin typeface="+mn-lt"/>
                <a:ea typeface="+mn-ea"/>
                <a:cs typeface="+mn-cs"/>
              </a:defRPr>
            </a:pPr>
            <a:endParaRPr lang="en-US"/>
          </a:p>
        </c:txPr>
        <c:crossAx val="55159808"/>
        <c:crosses val="autoZero"/>
        <c:crossBetween val="midCat"/>
        <c:majorUnit val="0.5"/>
      </c:valAx>
      <c:spPr>
        <a:noFill/>
        <a:ln>
          <a:noFill/>
        </a:ln>
        <a:effectLst/>
      </c:spPr>
    </c:plotArea>
    <c:legend>
      <c:legendPos val="b"/>
      <c:layout>
        <c:manualLayout>
          <c:xMode val="edge"/>
          <c:yMode val="edge"/>
          <c:x val="0.8228612854341627"/>
          <c:y val="0.32305027256208441"/>
          <c:w val="0.13741646686843081"/>
          <c:h val="0.56844013729053233"/>
        </c:manualLayout>
      </c:layout>
      <c:overlay val="0"/>
      <c:spPr>
        <a:noFill/>
        <a:ln>
          <a:noFill/>
        </a:ln>
        <a:effectLst/>
      </c:spPr>
      <c:txPr>
        <a:bodyPr rot="0" spcFirstLastPara="1" vertOverflow="ellipsis" vert="horz" wrap="square" anchor="ctr" anchorCtr="1"/>
        <a:lstStyle/>
        <a:p>
          <a:pPr>
            <a:defRPr sz="1200" b="1"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1">
    <c:autoUpdate val="0"/>
  </c:externalData>
  <c:userShapes r:id="rId2"/>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3677612106997272E-2"/>
          <c:y val="4.7263681592039912E-2"/>
          <c:w val="0.91665954654604365"/>
          <c:h val="0.81977984095271672"/>
        </c:manualLayout>
      </c:layout>
      <c:scatterChart>
        <c:scatterStyle val="smoothMarker"/>
        <c:varyColors val="0"/>
        <c:ser>
          <c:idx val="0"/>
          <c:order val="0"/>
          <c:tx>
            <c:strRef>
              <c:f>'Absorbance Spectrum 1_01'!$B$11</c:f>
              <c:strCache>
                <c:ptCount val="1"/>
                <c:pt idx="0">
                  <c:v>pH 2</c:v>
                </c:pt>
              </c:strCache>
            </c:strRef>
          </c:tx>
          <c:spPr>
            <a:ln w="19050" cap="rnd">
              <a:solidFill>
                <a:schemeClr val="accent1"/>
              </a:solidFill>
              <a:round/>
            </a:ln>
            <a:effectLst/>
          </c:spPr>
          <c:marker>
            <c:symbol val="none"/>
          </c:marker>
          <c:xVal>
            <c:numRef>
              <c:f>'Absorbance Spectrum 1_01'!$A$12:$A$72</c:f>
              <c:numCache>
                <c:formatCode>General</c:formatCode>
                <c:ptCount val="61"/>
                <c:pt idx="0">
                  <c:v>200</c:v>
                </c:pt>
                <c:pt idx="1">
                  <c:v>210</c:v>
                </c:pt>
                <c:pt idx="2">
                  <c:v>220</c:v>
                </c:pt>
                <c:pt idx="3">
                  <c:v>230</c:v>
                </c:pt>
                <c:pt idx="4">
                  <c:v>240</c:v>
                </c:pt>
                <c:pt idx="5">
                  <c:v>250</c:v>
                </c:pt>
                <c:pt idx="6">
                  <c:v>260</c:v>
                </c:pt>
                <c:pt idx="7">
                  <c:v>270</c:v>
                </c:pt>
                <c:pt idx="8">
                  <c:v>280</c:v>
                </c:pt>
                <c:pt idx="9">
                  <c:v>290</c:v>
                </c:pt>
                <c:pt idx="10">
                  <c:v>300</c:v>
                </c:pt>
                <c:pt idx="11">
                  <c:v>310</c:v>
                </c:pt>
                <c:pt idx="12">
                  <c:v>320</c:v>
                </c:pt>
                <c:pt idx="13">
                  <c:v>330</c:v>
                </c:pt>
                <c:pt idx="14">
                  <c:v>340</c:v>
                </c:pt>
                <c:pt idx="15">
                  <c:v>350</c:v>
                </c:pt>
                <c:pt idx="16">
                  <c:v>360</c:v>
                </c:pt>
                <c:pt idx="17">
                  <c:v>370</c:v>
                </c:pt>
                <c:pt idx="18">
                  <c:v>380</c:v>
                </c:pt>
                <c:pt idx="19">
                  <c:v>390</c:v>
                </c:pt>
                <c:pt idx="20">
                  <c:v>400</c:v>
                </c:pt>
                <c:pt idx="21">
                  <c:v>410</c:v>
                </c:pt>
                <c:pt idx="22">
                  <c:v>420</c:v>
                </c:pt>
                <c:pt idx="23">
                  <c:v>430</c:v>
                </c:pt>
                <c:pt idx="24">
                  <c:v>440</c:v>
                </c:pt>
                <c:pt idx="25">
                  <c:v>450</c:v>
                </c:pt>
                <c:pt idx="26">
                  <c:v>460</c:v>
                </c:pt>
                <c:pt idx="27">
                  <c:v>470</c:v>
                </c:pt>
                <c:pt idx="28">
                  <c:v>480</c:v>
                </c:pt>
                <c:pt idx="29">
                  <c:v>490</c:v>
                </c:pt>
                <c:pt idx="30">
                  <c:v>500</c:v>
                </c:pt>
                <c:pt idx="31">
                  <c:v>510</c:v>
                </c:pt>
                <c:pt idx="32">
                  <c:v>520</c:v>
                </c:pt>
                <c:pt idx="33">
                  <c:v>530</c:v>
                </c:pt>
                <c:pt idx="34">
                  <c:v>540</c:v>
                </c:pt>
                <c:pt idx="35">
                  <c:v>550</c:v>
                </c:pt>
                <c:pt idx="36">
                  <c:v>560</c:v>
                </c:pt>
                <c:pt idx="37">
                  <c:v>570</c:v>
                </c:pt>
                <c:pt idx="38">
                  <c:v>580</c:v>
                </c:pt>
                <c:pt idx="39">
                  <c:v>590</c:v>
                </c:pt>
                <c:pt idx="40">
                  <c:v>600</c:v>
                </c:pt>
                <c:pt idx="41">
                  <c:v>610</c:v>
                </c:pt>
                <c:pt idx="42">
                  <c:v>620</c:v>
                </c:pt>
                <c:pt idx="43">
                  <c:v>630</c:v>
                </c:pt>
                <c:pt idx="44">
                  <c:v>640</c:v>
                </c:pt>
                <c:pt idx="45">
                  <c:v>650</c:v>
                </c:pt>
                <c:pt idx="46">
                  <c:v>660</c:v>
                </c:pt>
                <c:pt idx="47">
                  <c:v>670</c:v>
                </c:pt>
                <c:pt idx="48">
                  <c:v>680</c:v>
                </c:pt>
                <c:pt idx="49">
                  <c:v>690</c:v>
                </c:pt>
                <c:pt idx="50">
                  <c:v>700</c:v>
                </c:pt>
                <c:pt idx="51">
                  <c:v>710</c:v>
                </c:pt>
                <c:pt idx="52">
                  <c:v>720</c:v>
                </c:pt>
                <c:pt idx="53">
                  <c:v>730</c:v>
                </c:pt>
                <c:pt idx="54">
                  <c:v>740</c:v>
                </c:pt>
                <c:pt idx="55">
                  <c:v>750</c:v>
                </c:pt>
                <c:pt idx="56">
                  <c:v>760</c:v>
                </c:pt>
                <c:pt idx="57">
                  <c:v>770</c:v>
                </c:pt>
                <c:pt idx="58">
                  <c:v>780</c:v>
                </c:pt>
                <c:pt idx="59">
                  <c:v>790</c:v>
                </c:pt>
                <c:pt idx="60">
                  <c:v>800</c:v>
                </c:pt>
              </c:numCache>
            </c:numRef>
          </c:xVal>
          <c:yVal>
            <c:numRef>
              <c:f>'Absorbance Spectrum 1_01'!$B$12:$B$72</c:f>
              <c:numCache>
                <c:formatCode>0.0000</c:formatCode>
                <c:ptCount val="61"/>
                <c:pt idx="0">
                  <c:v>3.3498999999999977</c:v>
                </c:pt>
                <c:pt idx="1">
                  <c:v>3.4641999999999999</c:v>
                </c:pt>
                <c:pt idx="2">
                  <c:v>3.5427999999999997</c:v>
                </c:pt>
                <c:pt idx="3">
                  <c:v>3.9255</c:v>
                </c:pt>
                <c:pt idx="4">
                  <c:v>3.7882000000000002</c:v>
                </c:pt>
                <c:pt idx="5">
                  <c:v>3.8675000000000002</c:v>
                </c:pt>
                <c:pt idx="6">
                  <c:v>3.7967</c:v>
                </c:pt>
                <c:pt idx="7">
                  <c:v>3.5726999999999967</c:v>
                </c:pt>
                <c:pt idx="8">
                  <c:v>3.3226999999999967</c:v>
                </c:pt>
                <c:pt idx="9">
                  <c:v>1.8932</c:v>
                </c:pt>
                <c:pt idx="10">
                  <c:v>1.0346</c:v>
                </c:pt>
                <c:pt idx="11">
                  <c:v>0.97750000000000004</c:v>
                </c:pt>
                <c:pt idx="12">
                  <c:v>1.0366</c:v>
                </c:pt>
                <c:pt idx="13">
                  <c:v>1.1289</c:v>
                </c:pt>
                <c:pt idx="14">
                  <c:v>1.163</c:v>
                </c:pt>
                <c:pt idx="15">
                  <c:v>1.1552</c:v>
                </c:pt>
                <c:pt idx="16">
                  <c:v>1.0468999999999975</c:v>
                </c:pt>
                <c:pt idx="17">
                  <c:v>0.84930000000000005</c:v>
                </c:pt>
                <c:pt idx="18">
                  <c:v>0.60460000000000158</c:v>
                </c:pt>
                <c:pt idx="19">
                  <c:v>0.43980000000000086</c:v>
                </c:pt>
                <c:pt idx="20">
                  <c:v>0.31580000000000091</c:v>
                </c:pt>
                <c:pt idx="21">
                  <c:v>0.27340000000000031</c:v>
                </c:pt>
                <c:pt idx="22">
                  <c:v>0.25490000000000002</c:v>
                </c:pt>
                <c:pt idx="23">
                  <c:v>0.24360000000000001</c:v>
                </c:pt>
                <c:pt idx="24">
                  <c:v>0.23750000000000004</c:v>
                </c:pt>
                <c:pt idx="25">
                  <c:v>0.23050000000000001</c:v>
                </c:pt>
                <c:pt idx="26">
                  <c:v>0.22589999999999999</c:v>
                </c:pt>
                <c:pt idx="27">
                  <c:v>0.2213</c:v>
                </c:pt>
                <c:pt idx="28">
                  <c:v>0.21780000000000024</c:v>
                </c:pt>
                <c:pt idx="29">
                  <c:v>0.21410000000000001</c:v>
                </c:pt>
                <c:pt idx="30">
                  <c:v>0.21090000000000036</c:v>
                </c:pt>
                <c:pt idx="31">
                  <c:v>0.20890000000000034</c:v>
                </c:pt>
                <c:pt idx="32">
                  <c:v>0.20580000000000001</c:v>
                </c:pt>
                <c:pt idx="33">
                  <c:v>0.2034000000000003</c:v>
                </c:pt>
                <c:pt idx="34">
                  <c:v>0.2016</c:v>
                </c:pt>
                <c:pt idx="35">
                  <c:v>0.19939999999999999</c:v>
                </c:pt>
                <c:pt idx="36">
                  <c:v>0.1978</c:v>
                </c:pt>
                <c:pt idx="37">
                  <c:v>0.19539999999999999</c:v>
                </c:pt>
                <c:pt idx="38">
                  <c:v>0.193</c:v>
                </c:pt>
                <c:pt idx="39">
                  <c:v>0.19070000000000001</c:v>
                </c:pt>
                <c:pt idx="40">
                  <c:v>0.1898000000000003</c:v>
                </c:pt>
                <c:pt idx="41">
                  <c:v>0.18850000000000033</c:v>
                </c:pt>
                <c:pt idx="42">
                  <c:v>0.18480000000000021</c:v>
                </c:pt>
                <c:pt idx="43">
                  <c:v>0.1850000000000003</c:v>
                </c:pt>
                <c:pt idx="44">
                  <c:v>0.18330000000000021</c:v>
                </c:pt>
                <c:pt idx="45">
                  <c:v>0.18160000000000001</c:v>
                </c:pt>
                <c:pt idx="46">
                  <c:v>0.17980000000000004</c:v>
                </c:pt>
                <c:pt idx="47">
                  <c:v>0.17860000000000001</c:v>
                </c:pt>
                <c:pt idx="48">
                  <c:v>0.17690000000000033</c:v>
                </c:pt>
                <c:pt idx="49">
                  <c:v>0.17700000000000021</c:v>
                </c:pt>
                <c:pt idx="50">
                  <c:v>0.17830000000000001</c:v>
                </c:pt>
                <c:pt idx="51">
                  <c:v>0.17400000000000004</c:v>
                </c:pt>
                <c:pt idx="52">
                  <c:v>0.17530000000000001</c:v>
                </c:pt>
                <c:pt idx="53">
                  <c:v>0.17810000000000001</c:v>
                </c:pt>
                <c:pt idx="54">
                  <c:v>0.17970000000000033</c:v>
                </c:pt>
                <c:pt idx="55">
                  <c:v>0.17900000000000021</c:v>
                </c:pt>
                <c:pt idx="56">
                  <c:v>0.17900000000000021</c:v>
                </c:pt>
                <c:pt idx="57">
                  <c:v>0.17760000000000001</c:v>
                </c:pt>
                <c:pt idx="58">
                  <c:v>0.17700000000000021</c:v>
                </c:pt>
                <c:pt idx="59">
                  <c:v>0.17510000000000001</c:v>
                </c:pt>
                <c:pt idx="60">
                  <c:v>0.17480000000000001</c:v>
                </c:pt>
              </c:numCache>
            </c:numRef>
          </c:yVal>
          <c:smooth val="1"/>
          <c:extLst>
            <c:ext xmlns:c16="http://schemas.microsoft.com/office/drawing/2014/chart" uri="{C3380CC4-5D6E-409C-BE32-E72D297353CC}">
              <c16:uniqueId val="{00000000-5F4B-4FCA-949B-446430DCFCED}"/>
            </c:ext>
          </c:extLst>
        </c:ser>
        <c:ser>
          <c:idx val="1"/>
          <c:order val="1"/>
          <c:tx>
            <c:strRef>
              <c:f>'Absorbance Spectrum 1_01'!$C$11</c:f>
              <c:strCache>
                <c:ptCount val="1"/>
                <c:pt idx="0">
                  <c:v>pH 3</c:v>
                </c:pt>
              </c:strCache>
            </c:strRef>
          </c:tx>
          <c:spPr>
            <a:ln w="19050" cap="rnd">
              <a:solidFill>
                <a:schemeClr val="accent2"/>
              </a:solidFill>
              <a:round/>
            </a:ln>
            <a:effectLst/>
          </c:spPr>
          <c:marker>
            <c:symbol val="none"/>
          </c:marker>
          <c:xVal>
            <c:numRef>
              <c:f>'Absorbance Spectrum 1_01'!$A$12:$A$72</c:f>
              <c:numCache>
                <c:formatCode>General</c:formatCode>
                <c:ptCount val="61"/>
                <c:pt idx="0">
                  <c:v>200</c:v>
                </c:pt>
                <c:pt idx="1">
                  <c:v>210</c:v>
                </c:pt>
                <c:pt idx="2">
                  <c:v>220</c:v>
                </c:pt>
                <c:pt idx="3">
                  <c:v>230</c:v>
                </c:pt>
                <c:pt idx="4">
                  <c:v>240</c:v>
                </c:pt>
                <c:pt idx="5">
                  <c:v>250</c:v>
                </c:pt>
                <c:pt idx="6">
                  <c:v>260</c:v>
                </c:pt>
                <c:pt idx="7">
                  <c:v>270</c:v>
                </c:pt>
                <c:pt idx="8">
                  <c:v>280</c:v>
                </c:pt>
                <c:pt idx="9">
                  <c:v>290</c:v>
                </c:pt>
                <c:pt idx="10">
                  <c:v>300</c:v>
                </c:pt>
                <c:pt idx="11">
                  <c:v>310</c:v>
                </c:pt>
                <c:pt idx="12">
                  <c:v>320</c:v>
                </c:pt>
                <c:pt idx="13">
                  <c:v>330</c:v>
                </c:pt>
                <c:pt idx="14">
                  <c:v>340</c:v>
                </c:pt>
                <c:pt idx="15">
                  <c:v>350</c:v>
                </c:pt>
                <c:pt idx="16">
                  <c:v>360</c:v>
                </c:pt>
                <c:pt idx="17">
                  <c:v>370</c:v>
                </c:pt>
                <c:pt idx="18">
                  <c:v>380</c:v>
                </c:pt>
                <c:pt idx="19">
                  <c:v>390</c:v>
                </c:pt>
                <c:pt idx="20">
                  <c:v>400</c:v>
                </c:pt>
                <c:pt idx="21">
                  <c:v>410</c:v>
                </c:pt>
                <c:pt idx="22">
                  <c:v>420</c:v>
                </c:pt>
                <c:pt idx="23">
                  <c:v>430</c:v>
                </c:pt>
                <c:pt idx="24">
                  <c:v>440</c:v>
                </c:pt>
                <c:pt idx="25">
                  <c:v>450</c:v>
                </c:pt>
                <c:pt idx="26">
                  <c:v>460</c:v>
                </c:pt>
                <c:pt idx="27">
                  <c:v>470</c:v>
                </c:pt>
                <c:pt idx="28">
                  <c:v>480</c:v>
                </c:pt>
                <c:pt idx="29">
                  <c:v>490</c:v>
                </c:pt>
                <c:pt idx="30">
                  <c:v>500</c:v>
                </c:pt>
                <c:pt idx="31">
                  <c:v>510</c:v>
                </c:pt>
                <c:pt idx="32">
                  <c:v>520</c:v>
                </c:pt>
                <c:pt idx="33">
                  <c:v>530</c:v>
                </c:pt>
                <c:pt idx="34">
                  <c:v>540</c:v>
                </c:pt>
                <c:pt idx="35">
                  <c:v>550</c:v>
                </c:pt>
                <c:pt idx="36">
                  <c:v>560</c:v>
                </c:pt>
                <c:pt idx="37">
                  <c:v>570</c:v>
                </c:pt>
                <c:pt idx="38">
                  <c:v>580</c:v>
                </c:pt>
                <c:pt idx="39">
                  <c:v>590</c:v>
                </c:pt>
                <c:pt idx="40">
                  <c:v>600</c:v>
                </c:pt>
                <c:pt idx="41">
                  <c:v>610</c:v>
                </c:pt>
                <c:pt idx="42">
                  <c:v>620</c:v>
                </c:pt>
                <c:pt idx="43">
                  <c:v>630</c:v>
                </c:pt>
                <c:pt idx="44">
                  <c:v>640</c:v>
                </c:pt>
                <c:pt idx="45">
                  <c:v>650</c:v>
                </c:pt>
                <c:pt idx="46">
                  <c:v>660</c:v>
                </c:pt>
                <c:pt idx="47">
                  <c:v>670</c:v>
                </c:pt>
                <c:pt idx="48">
                  <c:v>680</c:v>
                </c:pt>
                <c:pt idx="49">
                  <c:v>690</c:v>
                </c:pt>
                <c:pt idx="50">
                  <c:v>700</c:v>
                </c:pt>
                <c:pt idx="51">
                  <c:v>710</c:v>
                </c:pt>
                <c:pt idx="52">
                  <c:v>720</c:v>
                </c:pt>
                <c:pt idx="53">
                  <c:v>730</c:v>
                </c:pt>
                <c:pt idx="54">
                  <c:v>740</c:v>
                </c:pt>
                <c:pt idx="55">
                  <c:v>750</c:v>
                </c:pt>
                <c:pt idx="56">
                  <c:v>760</c:v>
                </c:pt>
                <c:pt idx="57">
                  <c:v>770</c:v>
                </c:pt>
                <c:pt idx="58">
                  <c:v>780</c:v>
                </c:pt>
                <c:pt idx="59">
                  <c:v>790</c:v>
                </c:pt>
                <c:pt idx="60">
                  <c:v>800</c:v>
                </c:pt>
              </c:numCache>
            </c:numRef>
          </c:xVal>
          <c:yVal>
            <c:numRef>
              <c:f>'Absorbance Spectrum 1_01'!$C$12:$C$72</c:f>
              <c:numCache>
                <c:formatCode>0.0000</c:formatCode>
                <c:ptCount val="61"/>
                <c:pt idx="0">
                  <c:v>3.3483999999999998</c:v>
                </c:pt>
                <c:pt idx="1">
                  <c:v>3.5832999999999999</c:v>
                </c:pt>
                <c:pt idx="2">
                  <c:v>3.6402999999999999</c:v>
                </c:pt>
                <c:pt idx="3">
                  <c:v>6</c:v>
                </c:pt>
                <c:pt idx="4">
                  <c:v>3.8718999999999943</c:v>
                </c:pt>
                <c:pt idx="5">
                  <c:v>3.8255999999999997</c:v>
                </c:pt>
                <c:pt idx="6">
                  <c:v>3.8790999999999967</c:v>
                </c:pt>
                <c:pt idx="7">
                  <c:v>3.7167999999999997</c:v>
                </c:pt>
                <c:pt idx="8">
                  <c:v>3.3376999999999977</c:v>
                </c:pt>
                <c:pt idx="9">
                  <c:v>1.9111</c:v>
                </c:pt>
                <c:pt idx="10">
                  <c:v>1.0825</c:v>
                </c:pt>
                <c:pt idx="11">
                  <c:v>1.0381</c:v>
                </c:pt>
                <c:pt idx="12">
                  <c:v>1.1107</c:v>
                </c:pt>
                <c:pt idx="13">
                  <c:v>1.2170999999999972</c:v>
                </c:pt>
                <c:pt idx="14">
                  <c:v>1.2608999999999972</c:v>
                </c:pt>
                <c:pt idx="15">
                  <c:v>1.2545999999999975</c:v>
                </c:pt>
                <c:pt idx="16">
                  <c:v>1.1369</c:v>
                </c:pt>
                <c:pt idx="17">
                  <c:v>0.92530000000000001</c:v>
                </c:pt>
                <c:pt idx="18">
                  <c:v>0.65810000000000135</c:v>
                </c:pt>
                <c:pt idx="19">
                  <c:v>0.48180000000000067</c:v>
                </c:pt>
                <c:pt idx="20">
                  <c:v>0.34770000000000001</c:v>
                </c:pt>
                <c:pt idx="21">
                  <c:v>0.30110000000000031</c:v>
                </c:pt>
                <c:pt idx="22">
                  <c:v>0.28040000000000032</c:v>
                </c:pt>
                <c:pt idx="23">
                  <c:v>0.26920000000000005</c:v>
                </c:pt>
                <c:pt idx="24">
                  <c:v>0.26190000000000002</c:v>
                </c:pt>
                <c:pt idx="25">
                  <c:v>0.25410000000000005</c:v>
                </c:pt>
                <c:pt idx="26">
                  <c:v>0.24950000000000033</c:v>
                </c:pt>
                <c:pt idx="27">
                  <c:v>0.24270000000000033</c:v>
                </c:pt>
                <c:pt idx="28">
                  <c:v>0.2387000000000003</c:v>
                </c:pt>
                <c:pt idx="29">
                  <c:v>0.23380000000000001</c:v>
                </c:pt>
                <c:pt idx="30">
                  <c:v>0.2301</c:v>
                </c:pt>
                <c:pt idx="31">
                  <c:v>0.22750000000000001</c:v>
                </c:pt>
                <c:pt idx="32">
                  <c:v>0.22359999999999999</c:v>
                </c:pt>
                <c:pt idx="33">
                  <c:v>0.2208</c:v>
                </c:pt>
                <c:pt idx="34">
                  <c:v>0.21830000000000024</c:v>
                </c:pt>
                <c:pt idx="35">
                  <c:v>0.21540000000000037</c:v>
                </c:pt>
                <c:pt idx="36">
                  <c:v>0.21340000000000037</c:v>
                </c:pt>
                <c:pt idx="37">
                  <c:v>0.21080000000000004</c:v>
                </c:pt>
                <c:pt idx="38">
                  <c:v>0.2087000000000003</c:v>
                </c:pt>
                <c:pt idx="39">
                  <c:v>0.20630000000000001</c:v>
                </c:pt>
                <c:pt idx="40">
                  <c:v>0.2041</c:v>
                </c:pt>
                <c:pt idx="41">
                  <c:v>0.2034000000000003</c:v>
                </c:pt>
                <c:pt idx="42">
                  <c:v>0.20080000000000001</c:v>
                </c:pt>
                <c:pt idx="43">
                  <c:v>0.19900000000000001</c:v>
                </c:pt>
                <c:pt idx="44">
                  <c:v>0.19700000000000001</c:v>
                </c:pt>
                <c:pt idx="45">
                  <c:v>0.1963</c:v>
                </c:pt>
                <c:pt idx="46">
                  <c:v>0.19289999999999999</c:v>
                </c:pt>
                <c:pt idx="47">
                  <c:v>0.19289999999999999</c:v>
                </c:pt>
                <c:pt idx="48">
                  <c:v>0.19159999999999999</c:v>
                </c:pt>
                <c:pt idx="49">
                  <c:v>0.1915</c:v>
                </c:pt>
                <c:pt idx="50">
                  <c:v>0.18900000000000033</c:v>
                </c:pt>
                <c:pt idx="51">
                  <c:v>0.18890000000000046</c:v>
                </c:pt>
                <c:pt idx="52">
                  <c:v>0.18960000000000021</c:v>
                </c:pt>
                <c:pt idx="53">
                  <c:v>0.19109999999999999</c:v>
                </c:pt>
                <c:pt idx="54">
                  <c:v>0.19289999999999999</c:v>
                </c:pt>
                <c:pt idx="55">
                  <c:v>0.19189999999999999</c:v>
                </c:pt>
                <c:pt idx="56">
                  <c:v>0.19239999999999999</c:v>
                </c:pt>
                <c:pt idx="57">
                  <c:v>0.19</c:v>
                </c:pt>
                <c:pt idx="58">
                  <c:v>0.18960000000000021</c:v>
                </c:pt>
                <c:pt idx="59">
                  <c:v>0.18840000000000046</c:v>
                </c:pt>
                <c:pt idx="60">
                  <c:v>0.18700000000000033</c:v>
                </c:pt>
              </c:numCache>
            </c:numRef>
          </c:yVal>
          <c:smooth val="1"/>
          <c:extLst>
            <c:ext xmlns:c16="http://schemas.microsoft.com/office/drawing/2014/chart" uri="{C3380CC4-5D6E-409C-BE32-E72D297353CC}">
              <c16:uniqueId val="{00000001-5F4B-4FCA-949B-446430DCFCED}"/>
            </c:ext>
          </c:extLst>
        </c:ser>
        <c:ser>
          <c:idx val="2"/>
          <c:order val="2"/>
          <c:tx>
            <c:strRef>
              <c:f>'Absorbance Spectrum 1_01'!$D$11</c:f>
              <c:strCache>
                <c:ptCount val="1"/>
                <c:pt idx="0">
                  <c:v>pH 4</c:v>
                </c:pt>
              </c:strCache>
            </c:strRef>
          </c:tx>
          <c:spPr>
            <a:ln w="19050" cap="rnd">
              <a:solidFill>
                <a:schemeClr val="accent3"/>
              </a:solidFill>
              <a:round/>
            </a:ln>
            <a:effectLst/>
          </c:spPr>
          <c:marker>
            <c:symbol val="none"/>
          </c:marker>
          <c:xVal>
            <c:numRef>
              <c:f>'Absorbance Spectrum 1_01'!$A$12:$A$72</c:f>
              <c:numCache>
                <c:formatCode>General</c:formatCode>
                <c:ptCount val="61"/>
                <c:pt idx="0">
                  <c:v>200</c:v>
                </c:pt>
                <c:pt idx="1">
                  <c:v>210</c:v>
                </c:pt>
                <c:pt idx="2">
                  <c:v>220</c:v>
                </c:pt>
                <c:pt idx="3">
                  <c:v>230</c:v>
                </c:pt>
                <c:pt idx="4">
                  <c:v>240</c:v>
                </c:pt>
                <c:pt idx="5">
                  <c:v>250</c:v>
                </c:pt>
                <c:pt idx="6">
                  <c:v>260</c:v>
                </c:pt>
                <c:pt idx="7">
                  <c:v>270</c:v>
                </c:pt>
                <c:pt idx="8">
                  <c:v>280</c:v>
                </c:pt>
                <c:pt idx="9">
                  <c:v>290</c:v>
                </c:pt>
                <c:pt idx="10">
                  <c:v>300</c:v>
                </c:pt>
                <c:pt idx="11">
                  <c:v>310</c:v>
                </c:pt>
                <c:pt idx="12">
                  <c:v>320</c:v>
                </c:pt>
                <c:pt idx="13">
                  <c:v>330</c:v>
                </c:pt>
                <c:pt idx="14">
                  <c:v>340</c:v>
                </c:pt>
                <c:pt idx="15">
                  <c:v>350</c:v>
                </c:pt>
                <c:pt idx="16">
                  <c:v>360</c:v>
                </c:pt>
                <c:pt idx="17">
                  <c:v>370</c:v>
                </c:pt>
                <c:pt idx="18">
                  <c:v>380</c:v>
                </c:pt>
                <c:pt idx="19">
                  <c:v>390</c:v>
                </c:pt>
                <c:pt idx="20">
                  <c:v>400</c:v>
                </c:pt>
                <c:pt idx="21">
                  <c:v>410</c:v>
                </c:pt>
                <c:pt idx="22">
                  <c:v>420</c:v>
                </c:pt>
                <c:pt idx="23">
                  <c:v>430</c:v>
                </c:pt>
                <c:pt idx="24">
                  <c:v>440</c:v>
                </c:pt>
                <c:pt idx="25">
                  <c:v>450</c:v>
                </c:pt>
                <c:pt idx="26">
                  <c:v>460</c:v>
                </c:pt>
                <c:pt idx="27">
                  <c:v>470</c:v>
                </c:pt>
                <c:pt idx="28">
                  <c:v>480</c:v>
                </c:pt>
                <c:pt idx="29">
                  <c:v>490</c:v>
                </c:pt>
                <c:pt idx="30">
                  <c:v>500</c:v>
                </c:pt>
                <c:pt idx="31">
                  <c:v>510</c:v>
                </c:pt>
                <c:pt idx="32">
                  <c:v>520</c:v>
                </c:pt>
                <c:pt idx="33">
                  <c:v>530</c:v>
                </c:pt>
                <c:pt idx="34">
                  <c:v>540</c:v>
                </c:pt>
                <c:pt idx="35">
                  <c:v>550</c:v>
                </c:pt>
                <c:pt idx="36">
                  <c:v>560</c:v>
                </c:pt>
                <c:pt idx="37">
                  <c:v>570</c:v>
                </c:pt>
                <c:pt idx="38">
                  <c:v>580</c:v>
                </c:pt>
                <c:pt idx="39">
                  <c:v>590</c:v>
                </c:pt>
                <c:pt idx="40">
                  <c:v>600</c:v>
                </c:pt>
                <c:pt idx="41">
                  <c:v>610</c:v>
                </c:pt>
                <c:pt idx="42">
                  <c:v>620</c:v>
                </c:pt>
                <c:pt idx="43">
                  <c:v>630</c:v>
                </c:pt>
                <c:pt idx="44">
                  <c:v>640</c:v>
                </c:pt>
                <c:pt idx="45">
                  <c:v>650</c:v>
                </c:pt>
                <c:pt idx="46">
                  <c:v>660</c:v>
                </c:pt>
                <c:pt idx="47">
                  <c:v>670</c:v>
                </c:pt>
                <c:pt idx="48">
                  <c:v>680</c:v>
                </c:pt>
                <c:pt idx="49">
                  <c:v>690</c:v>
                </c:pt>
                <c:pt idx="50">
                  <c:v>700</c:v>
                </c:pt>
                <c:pt idx="51">
                  <c:v>710</c:v>
                </c:pt>
                <c:pt idx="52">
                  <c:v>720</c:v>
                </c:pt>
                <c:pt idx="53">
                  <c:v>730</c:v>
                </c:pt>
                <c:pt idx="54">
                  <c:v>740</c:v>
                </c:pt>
                <c:pt idx="55">
                  <c:v>750</c:v>
                </c:pt>
                <c:pt idx="56">
                  <c:v>760</c:v>
                </c:pt>
                <c:pt idx="57">
                  <c:v>770</c:v>
                </c:pt>
                <c:pt idx="58">
                  <c:v>780</c:v>
                </c:pt>
                <c:pt idx="59">
                  <c:v>790</c:v>
                </c:pt>
                <c:pt idx="60">
                  <c:v>800</c:v>
                </c:pt>
              </c:numCache>
            </c:numRef>
          </c:xVal>
          <c:yVal>
            <c:numRef>
              <c:f>'Absorbance Spectrum 1_01'!$D$12:$D$72</c:f>
              <c:numCache>
                <c:formatCode>0.0000</c:formatCode>
                <c:ptCount val="61"/>
                <c:pt idx="0">
                  <c:v>3.5335000000000001</c:v>
                </c:pt>
                <c:pt idx="1">
                  <c:v>3.5101</c:v>
                </c:pt>
                <c:pt idx="2">
                  <c:v>3.5436999999999999</c:v>
                </c:pt>
                <c:pt idx="3">
                  <c:v>6</c:v>
                </c:pt>
                <c:pt idx="4">
                  <c:v>3.8755999999999977</c:v>
                </c:pt>
                <c:pt idx="5">
                  <c:v>3.8708999999999967</c:v>
                </c:pt>
                <c:pt idx="6">
                  <c:v>3.8897999999999997</c:v>
                </c:pt>
                <c:pt idx="7">
                  <c:v>3.7113999999999998</c:v>
                </c:pt>
                <c:pt idx="8">
                  <c:v>3.3831000000000002</c:v>
                </c:pt>
                <c:pt idx="9">
                  <c:v>2.0165999999999977</c:v>
                </c:pt>
                <c:pt idx="10">
                  <c:v>1.1691</c:v>
                </c:pt>
                <c:pt idx="11">
                  <c:v>1.1012</c:v>
                </c:pt>
                <c:pt idx="12">
                  <c:v>1.1512</c:v>
                </c:pt>
                <c:pt idx="13">
                  <c:v>1.235799999999996</c:v>
                </c:pt>
                <c:pt idx="14">
                  <c:v>1.2658999999999967</c:v>
                </c:pt>
                <c:pt idx="15">
                  <c:v>1.2525999999999975</c:v>
                </c:pt>
                <c:pt idx="16">
                  <c:v>1.1375</c:v>
                </c:pt>
                <c:pt idx="17">
                  <c:v>0.93020000000000003</c:v>
                </c:pt>
                <c:pt idx="18">
                  <c:v>0.67380000000000184</c:v>
                </c:pt>
                <c:pt idx="19">
                  <c:v>0.50039999999999996</c:v>
                </c:pt>
                <c:pt idx="20">
                  <c:v>0.36480000000000068</c:v>
                </c:pt>
                <c:pt idx="21">
                  <c:v>0.31660000000000038</c:v>
                </c:pt>
                <c:pt idx="22">
                  <c:v>0.29460000000000008</c:v>
                </c:pt>
                <c:pt idx="23">
                  <c:v>0.28240000000000032</c:v>
                </c:pt>
                <c:pt idx="24">
                  <c:v>0.27410000000000001</c:v>
                </c:pt>
                <c:pt idx="25">
                  <c:v>0.26500000000000001</c:v>
                </c:pt>
                <c:pt idx="26">
                  <c:v>0.25900000000000001</c:v>
                </c:pt>
                <c:pt idx="27">
                  <c:v>0.25140000000000001</c:v>
                </c:pt>
                <c:pt idx="28">
                  <c:v>0.2470000000000003</c:v>
                </c:pt>
                <c:pt idx="29">
                  <c:v>0.24140000000000034</c:v>
                </c:pt>
                <c:pt idx="30">
                  <c:v>0.23669999999999999</c:v>
                </c:pt>
                <c:pt idx="31">
                  <c:v>0.23350000000000001</c:v>
                </c:pt>
                <c:pt idx="32">
                  <c:v>0.22939999999999999</c:v>
                </c:pt>
                <c:pt idx="33">
                  <c:v>0.2263</c:v>
                </c:pt>
                <c:pt idx="34">
                  <c:v>0.22389999999999999</c:v>
                </c:pt>
                <c:pt idx="35">
                  <c:v>0.22020000000000001</c:v>
                </c:pt>
                <c:pt idx="36">
                  <c:v>0.21750000000000033</c:v>
                </c:pt>
                <c:pt idx="37">
                  <c:v>0.21490000000000037</c:v>
                </c:pt>
                <c:pt idx="38">
                  <c:v>0.21270000000000033</c:v>
                </c:pt>
                <c:pt idx="39">
                  <c:v>0.20990000000000034</c:v>
                </c:pt>
                <c:pt idx="40">
                  <c:v>0.20830000000000001</c:v>
                </c:pt>
                <c:pt idx="41">
                  <c:v>0.20740000000000033</c:v>
                </c:pt>
                <c:pt idx="42">
                  <c:v>0.20380000000000001</c:v>
                </c:pt>
                <c:pt idx="43">
                  <c:v>0.2026</c:v>
                </c:pt>
                <c:pt idx="44">
                  <c:v>0.20050000000000001</c:v>
                </c:pt>
                <c:pt idx="45">
                  <c:v>0.1986</c:v>
                </c:pt>
                <c:pt idx="46">
                  <c:v>0.1961</c:v>
                </c:pt>
                <c:pt idx="47">
                  <c:v>0.19550000000000001</c:v>
                </c:pt>
                <c:pt idx="48">
                  <c:v>0.1948</c:v>
                </c:pt>
                <c:pt idx="49">
                  <c:v>0.19470000000000001</c:v>
                </c:pt>
                <c:pt idx="50">
                  <c:v>0.19059999999999999</c:v>
                </c:pt>
                <c:pt idx="51">
                  <c:v>0.19109999999999999</c:v>
                </c:pt>
                <c:pt idx="52">
                  <c:v>0.19239999999999999</c:v>
                </c:pt>
                <c:pt idx="53">
                  <c:v>0.1943</c:v>
                </c:pt>
                <c:pt idx="54">
                  <c:v>0.1958</c:v>
                </c:pt>
                <c:pt idx="55">
                  <c:v>0.1956</c:v>
                </c:pt>
                <c:pt idx="56">
                  <c:v>0.19600000000000001</c:v>
                </c:pt>
                <c:pt idx="57">
                  <c:v>0.19409999999999999</c:v>
                </c:pt>
                <c:pt idx="58">
                  <c:v>0.19170000000000001</c:v>
                </c:pt>
                <c:pt idx="59">
                  <c:v>0.19120000000000001</c:v>
                </c:pt>
                <c:pt idx="60">
                  <c:v>0.19159999999999999</c:v>
                </c:pt>
              </c:numCache>
            </c:numRef>
          </c:yVal>
          <c:smooth val="1"/>
          <c:extLst>
            <c:ext xmlns:c16="http://schemas.microsoft.com/office/drawing/2014/chart" uri="{C3380CC4-5D6E-409C-BE32-E72D297353CC}">
              <c16:uniqueId val="{00000002-5F4B-4FCA-949B-446430DCFCED}"/>
            </c:ext>
          </c:extLst>
        </c:ser>
        <c:ser>
          <c:idx val="3"/>
          <c:order val="3"/>
          <c:tx>
            <c:strRef>
              <c:f>'Absorbance Spectrum 1_01'!$E$11</c:f>
              <c:strCache>
                <c:ptCount val="1"/>
                <c:pt idx="0">
                  <c:v>pH 5</c:v>
                </c:pt>
              </c:strCache>
            </c:strRef>
          </c:tx>
          <c:spPr>
            <a:ln w="19050" cap="rnd">
              <a:solidFill>
                <a:schemeClr val="accent4"/>
              </a:solidFill>
              <a:round/>
            </a:ln>
            <a:effectLst/>
          </c:spPr>
          <c:marker>
            <c:symbol val="none"/>
          </c:marker>
          <c:xVal>
            <c:numRef>
              <c:f>'Absorbance Spectrum 1_01'!$A$12:$A$72</c:f>
              <c:numCache>
                <c:formatCode>General</c:formatCode>
                <c:ptCount val="61"/>
                <c:pt idx="0">
                  <c:v>200</c:v>
                </c:pt>
                <c:pt idx="1">
                  <c:v>210</c:v>
                </c:pt>
                <c:pt idx="2">
                  <c:v>220</c:v>
                </c:pt>
                <c:pt idx="3">
                  <c:v>230</c:v>
                </c:pt>
                <c:pt idx="4">
                  <c:v>240</c:v>
                </c:pt>
                <c:pt idx="5">
                  <c:v>250</c:v>
                </c:pt>
                <c:pt idx="6">
                  <c:v>260</c:v>
                </c:pt>
                <c:pt idx="7">
                  <c:v>270</c:v>
                </c:pt>
                <c:pt idx="8">
                  <c:v>280</c:v>
                </c:pt>
                <c:pt idx="9">
                  <c:v>290</c:v>
                </c:pt>
                <c:pt idx="10">
                  <c:v>300</c:v>
                </c:pt>
                <c:pt idx="11">
                  <c:v>310</c:v>
                </c:pt>
                <c:pt idx="12">
                  <c:v>320</c:v>
                </c:pt>
                <c:pt idx="13">
                  <c:v>330</c:v>
                </c:pt>
                <c:pt idx="14">
                  <c:v>340</c:v>
                </c:pt>
                <c:pt idx="15">
                  <c:v>350</c:v>
                </c:pt>
                <c:pt idx="16">
                  <c:v>360</c:v>
                </c:pt>
                <c:pt idx="17">
                  <c:v>370</c:v>
                </c:pt>
                <c:pt idx="18">
                  <c:v>380</c:v>
                </c:pt>
                <c:pt idx="19">
                  <c:v>390</c:v>
                </c:pt>
                <c:pt idx="20">
                  <c:v>400</c:v>
                </c:pt>
                <c:pt idx="21">
                  <c:v>410</c:v>
                </c:pt>
                <c:pt idx="22">
                  <c:v>420</c:v>
                </c:pt>
                <c:pt idx="23">
                  <c:v>430</c:v>
                </c:pt>
                <c:pt idx="24">
                  <c:v>440</c:v>
                </c:pt>
                <c:pt idx="25">
                  <c:v>450</c:v>
                </c:pt>
                <c:pt idx="26">
                  <c:v>460</c:v>
                </c:pt>
                <c:pt idx="27">
                  <c:v>470</c:v>
                </c:pt>
                <c:pt idx="28">
                  <c:v>480</c:v>
                </c:pt>
                <c:pt idx="29">
                  <c:v>490</c:v>
                </c:pt>
                <c:pt idx="30">
                  <c:v>500</c:v>
                </c:pt>
                <c:pt idx="31">
                  <c:v>510</c:v>
                </c:pt>
                <c:pt idx="32">
                  <c:v>520</c:v>
                </c:pt>
                <c:pt idx="33">
                  <c:v>530</c:v>
                </c:pt>
                <c:pt idx="34">
                  <c:v>540</c:v>
                </c:pt>
                <c:pt idx="35">
                  <c:v>550</c:v>
                </c:pt>
                <c:pt idx="36">
                  <c:v>560</c:v>
                </c:pt>
                <c:pt idx="37">
                  <c:v>570</c:v>
                </c:pt>
                <c:pt idx="38">
                  <c:v>580</c:v>
                </c:pt>
                <c:pt idx="39">
                  <c:v>590</c:v>
                </c:pt>
                <c:pt idx="40">
                  <c:v>600</c:v>
                </c:pt>
                <c:pt idx="41">
                  <c:v>610</c:v>
                </c:pt>
                <c:pt idx="42">
                  <c:v>620</c:v>
                </c:pt>
                <c:pt idx="43">
                  <c:v>630</c:v>
                </c:pt>
                <c:pt idx="44">
                  <c:v>640</c:v>
                </c:pt>
                <c:pt idx="45">
                  <c:v>650</c:v>
                </c:pt>
                <c:pt idx="46">
                  <c:v>660</c:v>
                </c:pt>
                <c:pt idx="47">
                  <c:v>670</c:v>
                </c:pt>
                <c:pt idx="48">
                  <c:v>680</c:v>
                </c:pt>
                <c:pt idx="49">
                  <c:v>690</c:v>
                </c:pt>
                <c:pt idx="50">
                  <c:v>700</c:v>
                </c:pt>
                <c:pt idx="51">
                  <c:v>710</c:v>
                </c:pt>
                <c:pt idx="52">
                  <c:v>720</c:v>
                </c:pt>
                <c:pt idx="53">
                  <c:v>730</c:v>
                </c:pt>
                <c:pt idx="54">
                  <c:v>740</c:v>
                </c:pt>
                <c:pt idx="55">
                  <c:v>750</c:v>
                </c:pt>
                <c:pt idx="56">
                  <c:v>760</c:v>
                </c:pt>
                <c:pt idx="57">
                  <c:v>770</c:v>
                </c:pt>
                <c:pt idx="58">
                  <c:v>780</c:v>
                </c:pt>
                <c:pt idx="59">
                  <c:v>790</c:v>
                </c:pt>
                <c:pt idx="60">
                  <c:v>800</c:v>
                </c:pt>
              </c:numCache>
            </c:numRef>
          </c:xVal>
          <c:yVal>
            <c:numRef>
              <c:f>'Absorbance Spectrum 1_01'!$E$12:$E$72</c:f>
              <c:numCache>
                <c:formatCode>0.0000</c:formatCode>
                <c:ptCount val="61"/>
                <c:pt idx="0">
                  <c:v>3.3250999999999977</c:v>
                </c:pt>
                <c:pt idx="1">
                  <c:v>3.5091000000000001</c:v>
                </c:pt>
                <c:pt idx="2">
                  <c:v>3.5806</c:v>
                </c:pt>
                <c:pt idx="3">
                  <c:v>6</c:v>
                </c:pt>
                <c:pt idx="4">
                  <c:v>3.8975999999999997</c:v>
                </c:pt>
                <c:pt idx="5">
                  <c:v>3.8975</c:v>
                </c:pt>
                <c:pt idx="6">
                  <c:v>3.9142999999999977</c:v>
                </c:pt>
                <c:pt idx="7">
                  <c:v>3.6804999999999999</c:v>
                </c:pt>
                <c:pt idx="8">
                  <c:v>3.3584999999999967</c:v>
                </c:pt>
                <c:pt idx="9">
                  <c:v>1.9813000000000001</c:v>
                </c:pt>
                <c:pt idx="10">
                  <c:v>1.1496999999999975</c:v>
                </c:pt>
                <c:pt idx="11">
                  <c:v>1.0952999999999975</c:v>
                </c:pt>
                <c:pt idx="12">
                  <c:v>1.1561999999999999</c:v>
                </c:pt>
                <c:pt idx="13">
                  <c:v>1.2531999999999972</c:v>
                </c:pt>
                <c:pt idx="14">
                  <c:v>1.2905</c:v>
                </c:pt>
                <c:pt idx="15">
                  <c:v>1.2773999999999972</c:v>
                </c:pt>
                <c:pt idx="16">
                  <c:v>1.1571</c:v>
                </c:pt>
                <c:pt idx="17">
                  <c:v>0.94440000000000002</c:v>
                </c:pt>
                <c:pt idx="18">
                  <c:v>0.68200000000000005</c:v>
                </c:pt>
                <c:pt idx="19">
                  <c:v>0.5071</c:v>
                </c:pt>
                <c:pt idx="20">
                  <c:v>0.37610000000000032</c:v>
                </c:pt>
                <c:pt idx="21">
                  <c:v>0.33010000000000067</c:v>
                </c:pt>
                <c:pt idx="22">
                  <c:v>0.30750000000000038</c:v>
                </c:pt>
                <c:pt idx="23">
                  <c:v>0.29320000000000002</c:v>
                </c:pt>
                <c:pt idx="24">
                  <c:v>0.28140000000000032</c:v>
                </c:pt>
                <c:pt idx="25">
                  <c:v>0.26850000000000002</c:v>
                </c:pt>
                <c:pt idx="26">
                  <c:v>0.25950000000000001</c:v>
                </c:pt>
                <c:pt idx="27">
                  <c:v>0.2505</c:v>
                </c:pt>
                <c:pt idx="28">
                  <c:v>0.24470000000000033</c:v>
                </c:pt>
                <c:pt idx="29">
                  <c:v>0.2387000000000003</c:v>
                </c:pt>
                <c:pt idx="30">
                  <c:v>0.23330000000000001</c:v>
                </c:pt>
                <c:pt idx="31">
                  <c:v>0.2301</c:v>
                </c:pt>
                <c:pt idx="32">
                  <c:v>0.2253</c:v>
                </c:pt>
                <c:pt idx="33">
                  <c:v>0.222</c:v>
                </c:pt>
                <c:pt idx="34">
                  <c:v>0.22</c:v>
                </c:pt>
                <c:pt idx="35">
                  <c:v>0.21620000000000034</c:v>
                </c:pt>
                <c:pt idx="36">
                  <c:v>0.2140000000000003</c:v>
                </c:pt>
                <c:pt idx="37">
                  <c:v>0.2102000000000003</c:v>
                </c:pt>
                <c:pt idx="38">
                  <c:v>0.20800000000000021</c:v>
                </c:pt>
                <c:pt idx="39">
                  <c:v>0.20550000000000004</c:v>
                </c:pt>
                <c:pt idx="40">
                  <c:v>0.2041</c:v>
                </c:pt>
                <c:pt idx="41">
                  <c:v>0.20230000000000001</c:v>
                </c:pt>
                <c:pt idx="42">
                  <c:v>0.19939999999999999</c:v>
                </c:pt>
                <c:pt idx="43">
                  <c:v>0.1976</c:v>
                </c:pt>
                <c:pt idx="44">
                  <c:v>0.19489999999999999</c:v>
                </c:pt>
                <c:pt idx="45">
                  <c:v>0.19339999999999999</c:v>
                </c:pt>
                <c:pt idx="46">
                  <c:v>0.1913</c:v>
                </c:pt>
                <c:pt idx="47">
                  <c:v>0.18960000000000021</c:v>
                </c:pt>
                <c:pt idx="48">
                  <c:v>0.18950000000000033</c:v>
                </c:pt>
                <c:pt idx="49">
                  <c:v>0.18750000000000033</c:v>
                </c:pt>
                <c:pt idx="50">
                  <c:v>0.1850000000000003</c:v>
                </c:pt>
                <c:pt idx="51">
                  <c:v>0.18630000000000024</c:v>
                </c:pt>
                <c:pt idx="52">
                  <c:v>0.18700000000000033</c:v>
                </c:pt>
                <c:pt idx="53">
                  <c:v>0.18910000000000021</c:v>
                </c:pt>
                <c:pt idx="54">
                  <c:v>0.19020000000000001</c:v>
                </c:pt>
                <c:pt idx="55">
                  <c:v>0.18890000000000046</c:v>
                </c:pt>
                <c:pt idx="56">
                  <c:v>0.18910000000000021</c:v>
                </c:pt>
                <c:pt idx="57">
                  <c:v>0.18710000000000004</c:v>
                </c:pt>
                <c:pt idx="58">
                  <c:v>0.18580000000000021</c:v>
                </c:pt>
                <c:pt idx="59">
                  <c:v>0.18490000000000037</c:v>
                </c:pt>
                <c:pt idx="60">
                  <c:v>0.1830000000000003</c:v>
                </c:pt>
              </c:numCache>
            </c:numRef>
          </c:yVal>
          <c:smooth val="1"/>
          <c:extLst>
            <c:ext xmlns:c16="http://schemas.microsoft.com/office/drawing/2014/chart" uri="{C3380CC4-5D6E-409C-BE32-E72D297353CC}">
              <c16:uniqueId val="{00000003-5F4B-4FCA-949B-446430DCFCED}"/>
            </c:ext>
          </c:extLst>
        </c:ser>
        <c:ser>
          <c:idx val="4"/>
          <c:order val="4"/>
          <c:tx>
            <c:strRef>
              <c:f>'Absorbance Spectrum 1_01'!$F$11</c:f>
              <c:strCache>
                <c:ptCount val="1"/>
                <c:pt idx="0">
                  <c:v>pH 6</c:v>
                </c:pt>
              </c:strCache>
            </c:strRef>
          </c:tx>
          <c:spPr>
            <a:ln w="19050" cap="rnd">
              <a:solidFill>
                <a:schemeClr val="accent5"/>
              </a:solidFill>
              <a:round/>
            </a:ln>
            <a:effectLst/>
          </c:spPr>
          <c:marker>
            <c:symbol val="none"/>
          </c:marker>
          <c:xVal>
            <c:numRef>
              <c:f>'Absorbance Spectrum 1_01'!$A$12:$A$72</c:f>
              <c:numCache>
                <c:formatCode>General</c:formatCode>
                <c:ptCount val="61"/>
                <c:pt idx="0">
                  <c:v>200</c:v>
                </c:pt>
                <c:pt idx="1">
                  <c:v>210</c:v>
                </c:pt>
                <c:pt idx="2">
                  <c:v>220</c:v>
                </c:pt>
                <c:pt idx="3">
                  <c:v>230</c:v>
                </c:pt>
                <c:pt idx="4">
                  <c:v>240</c:v>
                </c:pt>
                <c:pt idx="5">
                  <c:v>250</c:v>
                </c:pt>
                <c:pt idx="6">
                  <c:v>260</c:v>
                </c:pt>
                <c:pt idx="7">
                  <c:v>270</c:v>
                </c:pt>
                <c:pt idx="8">
                  <c:v>280</c:v>
                </c:pt>
                <c:pt idx="9">
                  <c:v>290</c:v>
                </c:pt>
                <c:pt idx="10">
                  <c:v>300</c:v>
                </c:pt>
                <c:pt idx="11">
                  <c:v>310</c:v>
                </c:pt>
                <c:pt idx="12">
                  <c:v>320</c:v>
                </c:pt>
                <c:pt idx="13">
                  <c:v>330</c:v>
                </c:pt>
                <c:pt idx="14">
                  <c:v>340</c:v>
                </c:pt>
                <c:pt idx="15">
                  <c:v>350</c:v>
                </c:pt>
                <c:pt idx="16">
                  <c:v>360</c:v>
                </c:pt>
                <c:pt idx="17">
                  <c:v>370</c:v>
                </c:pt>
                <c:pt idx="18">
                  <c:v>380</c:v>
                </c:pt>
                <c:pt idx="19">
                  <c:v>390</c:v>
                </c:pt>
                <c:pt idx="20">
                  <c:v>400</c:v>
                </c:pt>
                <c:pt idx="21">
                  <c:v>410</c:v>
                </c:pt>
                <c:pt idx="22">
                  <c:v>420</c:v>
                </c:pt>
                <c:pt idx="23">
                  <c:v>430</c:v>
                </c:pt>
                <c:pt idx="24">
                  <c:v>440</c:v>
                </c:pt>
                <c:pt idx="25">
                  <c:v>450</c:v>
                </c:pt>
                <c:pt idx="26">
                  <c:v>460</c:v>
                </c:pt>
                <c:pt idx="27">
                  <c:v>470</c:v>
                </c:pt>
                <c:pt idx="28">
                  <c:v>480</c:v>
                </c:pt>
                <c:pt idx="29">
                  <c:v>490</c:v>
                </c:pt>
                <c:pt idx="30">
                  <c:v>500</c:v>
                </c:pt>
                <c:pt idx="31">
                  <c:v>510</c:v>
                </c:pt>
                <c:pt idx="32">
                  <c:v>520</c:v>
                </c:pt>
                <c:pt idx="33">
                  <c:v>530</c:v>
                </c:pt>
                <c:pt idx="34">
                  <c:v>540</c:v>
                </c:pt>
                <c:pt idx="35">
                  <c:v>550</c:v>
                </c:pt>
                <c:pt idx="36">
                  <c:v>560</c:v>
                </c:pt>
                <c:pt idx="37">
                  <c:v>570</c:v>
                </c:pt>
                <c:pt idx="38">
                  <c:v>580</c:v>
                </c:pt>
                <c:pt idx="39">
                  <c:v>590</c:v>
                </c:pt>
                <c:pt idx="40">
                  <c:v>600</c:v>
                </c:pt>
                <c:pt idx="41">
                  <c:v>610</c:v>
                </c:pt>
                <c:pt idx="42">
                  <c:v>620</c:v>
                </c:pt>
                <c:pt idx="43">
                  <c:v>630</c:v>
                </c:pt>
                <c:pt idx="44">
                  <c:v>640</c:v>
                </c:pt>
                <c:pt idx="45">
                  <c:v>650</c:v>
                </c:pt>
                <c:pt idx="46">
                  <c:v>660</c:v>
                </c:pt>
                <c:pt idx="47">
                  <c:v>670</c:v>
                </c:pt>
                <c:pt idx="48">
                  <c:v>680</c:v>
                </c:pt>
                <c:pt idx="49">
                  <c:v>690</c:v>
                </c:pt>
                <c:pt idx="50">
                  <c:v>700</c:v>
                </c:pt>
                <c:pt idx="51">
                  <c:v>710</c:v>
                </c:pt>
                <c:pt idx="52">
                  <c:v>720</c:v>
                </c:pt>
                <c:pt idx="53">
                  <c:v>730</c:v>
                </c:pt>
                <c:pt idx="54">
                  <c:v>740</c:v>
                </c:pt>
                <c:pt idx="55">
                  <c:v>750</c:v>
                </c:pt>
                <c:pt idx="56">
                  <c:v>760</c:v>
                </c:pt>
                <c:pt idx="57">
                  <c:v>770</c:v>
                </c:pt>
                <c:pt idx="58">
                  <c:v>780</c:v>
                </c:pt>
                <c:pt idx="59">
                  <c:v>790</c:v>
                </c:pt>
                <c:pt idx="60">
                  <c:v>800</c:v>
                </c:pt>
              </c:numCache>
            </c:numRef>
          </c:xVal>
          <c:yVal>
            <c:numRef>
              <c:f>'Absorbance Spectrum 1_01'!$F$12:$F$72</c:f>
              <c:numCache>
                <c:formatCode>0.0000</c:formatCode>
                <c:ptCount val="61"/>
                <c:pt idx="0">
                  <c:v>3.4781</c:v>
                </c:pt>
                <c:pt idx="1">
                  <c:v>3.5266999999999977</c:v>
                </c:pt>
                <c:pt idx="2">
                  <c:v>3.6284999999999998</c:v>
                </c:pt>
                <c:pt idx="3">
                  <c:v>3.9192999999999967</c:v>
                </c:pt>
                <c:pt idx="4">
                  <c:v>3.8233000000000001</c:v>
                </c:pt>
                <c:pt idx="5">
                  <c:v>3.8021999999999987</c:v>
                </c:pt>
                <c:pt idx="6">
                  <c:v>3.7835000000000054</c:v>
                </c:pt>
                <c:pt idx="7">
                  <c:v>3.5777999999999999</c:v>
                </c:pt>
                <c:pt idx="8">
                  <c:v>3.2248000000000001</c:v>
                </c:pt>
                <c:pt idx="9">
                  <c:v>1.9217</c:v>
                </c:pt>
                <c:pt idx="10">
                  <c:v>0.98199999999999998</c:v>
                </c:pt>
                <c:pt idx="11">
                  <c:v>0.75970000000000171</c:v>
                </c:pt>
                <c:pt idx="12">
                  <c:v>0.64070000000000171</c:v>
                </c:pt>
                <c:pt idx="13">
                  <c:v>0.57780000000000065</c:v>
                </c:pt>
                <c:pt idx="14">
                  <c:v>0.55620000000000003</c:v>
                </c:pt>
                <c:pt idx="15">
                  <c:v>0.60890000000000122</c:v>
                </c:pt>
                <c:pt idx="16">
                  <c:v>0.71100000000000063</c:v>
                </c:pt>
                <c:pt idx="17">
                  <c:v>0.85240000000000005</c:v>
                </c:pt>
                <c:pt idx="18">
                  <c:v>1.0532999999999972</c:v>
                </c:pt>
                <c:pt idx="19">
                  <c:v>1.239799999999996</c:v>
                </c:pt>
                <c:pt idx="20">
                  <c:v>1.4440999999999975</c:v>
                </c:pt>
                <c:pt idx="21">
                  <c:v>1.5243</c:v>
                </c:pt>
                <c:pt idx="22">
                  <c:v>1.5228999999999973</c:v>
                </c:pt>
                <c:pt idx="23">
                  <c:v>1.3358999999999972</c:v>
                </c:pt>
                <c:pt idx="24">
                  <c:v>1.0656999999999972</c:v>
                </c:pt>
                <c:pt idx="25">
                  <c:v>0.71890000000000065</c:v>
                </c:pt>
                <c:pt idx="26">
                  <c:v>0.48070000000000002</c:v>
                </c:pt>
                <c:pt idx="27">
                  <c:v>0.31980000000000092</c:v>
                </c:pt>
                <c:pt idx="28">
                  <c:v>0.24470000000000033</c:v>
                </c:pt>
                <c:pt idx="29">
                  <c:v>0.21220000000000033</c:v>
                </c:pt>
                <c:pt idx="30">
                  <c:v>0.19539999999999999</c:v>
                </c:pt>
                <c:pt idx="31">
                  <c:v>0.18870000000000037</c:v>
                </c:pt>
                <c:pt idx="32">
                  <c:v>0.18080000000000004</c:v>
                </c:pt>
                <c:pt idx="33">
                  <c:v>0.17600000000000021</c:v>
                </c:pt>
                <c:pt idx="34">
                  <c:v>0.17169999999999999</c:v>
                </c:pt>
                <c:pt idx="35">
                  <c:v>0.1676</c:v>
                </c:pt>
                <c:pt idx="36">
                  <c:v>0.1646</c:v>
                </c:pt>
                <c:pt idx="37">
                  <c:v>0.16109999999999999</c:v>
                </c:pt>
                <c:pt idx="38">
                  <c:v>0.15870000000000037</c:v>
                </c:pt>
                <c:pt idx="39">
                  <c:v>0.15680000000000024</c:v>
                </c:pt>
                <c:pt idx="40">
                  <c:v>0.15520000000000037</c:v>
                </c:pt>
                <c:pt idx="41">
                  <c:v>0.1540000000000003</c:v>
                </c:pt>
                <c:pt idx="42">
                  <c:v>0.15090000000000037</c:v>
                </c:pt>
                <c:pt idx="43">
                  <c:v>0.15050000000000024</c:v>
                </c:pt>
                <c:pt idx="44">
                  <c:v>0.15000000000000024</c:v>
                </c:pt>
                <c:pt idx="45">
                  <c:v>0.1482000000000003</c:v>
                </c:pt>
                <c:pt idx="46">
                  <c:v>0.14680000000000001</c:v>
                </c:pt>
                <c:pt idx="47">
                  <c:v>0.14550000000000021</c:v>
                </c:pt>
                <c:pt idx="48">
                  <c:v>0.14430000000000001</c:v>
                </c:pt>
                <c:pt idx="49">
                  <c:v>0.14440000000000033</c:v>
                </c:pt>
                <c:pt idx="50">
                  <c:v>0.14200000000000004</c:v>
                </c:pt>
                <c:pt idx="51">
                  <c:v>0.14350000000000004</c:v>
                </c:pt>
                <c:pt idx="52">
                  <c:v>0.14490000000000033</c:v>
                </c:pt>
                <c:pt idx="53">
                  <c:v>0.14740000000000034</c:v>
                </c:pt>
                <c:pt idx="54">
                  <c:v>0.15000000000000024</c:v>
                </c:pt>
                <c:pt idx="55">
                  <c:v>0.14880000000000004</c:v>
                </c:pt>
                <c:pt idx="56">
                  <c:v>0.14840000000000036</c:v>
                </c:pt>
                <c:pt idx="57">
                  <c:v>0.1477000000000003</c:v>
                </c:pt>
                <c:pt idx="58">
                  <c:v>0.14800000000000021</c:v>
                </c:pt>
                <c:pt idx="59">
                  <c:v>0.14600000000000021</c:v>
                </c:pt>
                <c:pt idx="60">
                  <c:v>0.14540000000000033</c:v>
                </c:pt>
              </c:numCache>
            </c:numRef>
          </c:yVal>
          <c:smooth val="1"/>
          <c:extLst>
            <c:ext xmlns:c16="http://schemas.microsoft.com/office/drawing/2014/chart" uri="{C3380CC4-5D6E-409C-BE32-E72D297353CC}">
              <c16:uniqueId val="{00000004-5F4B-4FCA-949B-446430DCFCED}"/>
            </c:ext>
          </c:extLst>
        </c:ser>
        <c:ser>
          <c:idx val="5"/>
          <c:order val="5"/>
          <c:tx>
            <c:strRef>
              <c:f>'Absorbance Spectrum 1_01'!$G$11</c:f>
              <c:strCache>
                <c:ptCount val="1"/>
                <c:pt idx="0">
                  <c:v>pH 7</c:v>
                </c:pt>
              </c:strCache>
            </c:strRef>
          </c:tx>
          <c:spPr>
            <a:ln w="19050" cap="rnd">
              <a:solidFill>
                <a:schemeClr val="accent6"/>
              </a:solidFill>
              <a:round/>
            </a:ln>
            <a:effectLst/>
          </c:spPr>
          <c:marker>
            <c:symbol val="none"/>
          </c:marker>
          <c:xVal>
            <c:numRef>
              <c:f>'Absorbance Spectrum 1_01'!$A$12:$A$72</c:f>
              <c:numCache>
                <c:formatCode>General</c:formatCode>
                <c:ptCount val="61"/>
                <c:pt idx="0">
                  <c:v>200</c:v>
                </c:pt>
                <c:pt idx="1">
                  <c:v>210</c:v>
                </c:pt>
                <c:pt idx="2">
                  <c:v>220</c:v>
                </c:pt>
                <c:pt idx="3">
                  <c:v>230</c:v>
                </c:pt>
                <c:pt idx="4">
                  <c:v>240</c:v>
                </c:pt>
                <c:pt idx="5">
                  <c:v>250</c:v>
                </c:pt>
                <c:pt idx="6">
                  <c:v>260</c:v>
                </c:pt>
                <c:pt idx="7">
                  <c:v>270</c:v>
                </c:pt>
                <c:pt idx="8">
                  <c:v>280</c:v>
                </c:pt>
                <c:pt idx="9">
                  <c:v>290</c:v>
                </c:pt>
                <c:pt idx="10">
                  <c:v>300</c:v>
                </c:pt>
                <c:pt idx="11">
                  <c:v>310</c:v>
                </c:pt>
                <c:pt idx="12">
                  <c:v>320</c:v>
                </c:pt>
                <c:pt idx="13">
                  <c:v>330</c:v>
                </c:pt>
                <c:pt idx="14">
                  <c:v>340</c:v>
                </c:pt>
                <c:pt idx="15">
                  <c:v>350</c:v>
                </c:pt>
                <c:pt idx="16">
                  <c:v>360</c:v>
                </c:pt>
                <c:pt idx="17">
                  <c:v>370</c:v>
                </c:pt>
                <c:pt idx="18">
                  <c:v>380</c:v>
                </c:pt>
                <c:pt idx="19">
                  <c:v>390</c:v>
                </c:pt>
                <c:pt idx="20">
                  <c:v>400</c:v>
                </c:pt>
                <c:pt idx="21">
                  <c:v>410</c:v>
                </c:pt>
                <c:pt idx="22">
                  <c:v>420</c:v>
                </c:pt>
                <c:pt idx="23">
                  <c:v>430</c:v>
                </c:pt>
                <c:pt idx="24">
                  <c:v>440</c:v>
                </c:pt>
                <c:pt idx="25">
                  <c:v>450</c:v>
                </c:pt>
                <c:pt idx="26">
                  <c:v>460</c:v>
                </c:pt>
                <c:pt idx="27">
                  <c:v>470</c:v>
                </c:pt>
                <c:pt idx="28">
                  <c:v>480</c:v>
                </c:pt>
                <c:pt idx="29">
                  <c:v>490</c:v>
                </c:pt>
                <c:pt idx="30">
                  <c:v>500</c:v>
                </c:pt>
                <c:pt idx="31">
                  <c:v>510</c:v>
                </c:pt>
                <c:pt idx="32">
                  <c:v>520</c:v>
                </c:pt>
                <c:pt idx="33">
                  <c:v>530</c:v>
                </c:pt>
                <c:pt idx="34">
                  <c:v>540</c:v>
                </c:pt>
                <c:pt idx="35">
                  <c:v>550</c:v>
                </c:pt>
                <c:pt idx="36">
                  <c:v>560</c:v>
                </c:pt>
                <c:pt idx="37">
                  <c:v>570</c:v>
                </c:pt>
                <c:pt idx="38">
                  <c:v>580</c:v>
                </c:pt>
                <c:pt idx="39">
                  <c:v>590</c:v>
                </c:pt>
                <c:pt idx="40">
                  <c:v>600</c:v>
                </c:pt>
                <c:pt idx="41">
                  <c:v>610</c:v>
                </c:pt>
                <c:pt idx="42">
                  <c:v>620</c:v>
                </c:pt>
                <c:pt idx="43">
                  <c:v>630</c:v>
                </c:pt>
                <c:pt idx="44">
                  <c:v>640</c:v>
                </c:pt>
                <c:pt idx="45">
                  <c:v>650</c:v>
                </c:pt>
                <c:pt idx="46">
                  <c:v>660</c:v>
                </c:pt>
                <c:pt idx="47">
                  <c:v>670</c:v>
                </c:pt>
                <c:pt idx="48">
                  <c:v>680</c:v>
                </c:pt>
                <c:pt idx="49">
                  <c:v>690</c:v>
                </c:pt>
                <c:pt idx="50">
                  <c:v>700</c:v>
                </c:pt>
                <c:pt idx="51">
                  <c:v>710</c:v>
                </c:pt>
                <c:pt idx="52">
                  <c:v>720</c:v>
                </c:pt>
                <c:pt idx="53">
                  <c:v>730</c:v>
                </c:pt>
                <c:pt idx="54">
                  <c:v>740</c:v>
                </c:pt>
                <c:pt idx="55">
                  <c:v>750</c:v>
                </c:pt>
                <c:pt idx="56">
                  <c:v>760</c:v>
                </c:pt>
                <c:pt idx="57">
                  <c:v>770</c:v>
                </c:pt>
                <c:pt idx="58">
                  <c:v>780</c:v>
                </c:pt>
                <c:pt idx="59">
                  <c:v>790</c:v>
                </c:pt>
                <c:pt idx="60">
                  <c:v>800</c:v>
                </c:pt>
              </c:numCache>
            </c:numRef>
          </c:xVal>
          <c:yVal>
            <c:numRef>
              <c:f>'Absorbance Spectrum 1_01'!$G$12:$G$72</c:f>
              <c:numCache>
                <c:formatCode>0.0000</c:formatCode>
                <c:ptCount val="61"/>
                <c:pt idx="0">
                  <c:v>3.4179999999999997</c:v>
                </c:pt>
                <c:pt idx="1">
                  <c:v>3.4243000000000001</c:v>
                </c:pt>
                <c:pt idx="2">
                  <c:v>3.6123999999999987</c:v>
                </c:pt>
                <c:pt idx="3">
                  <c:v>3.8826999999999967</c:v>
                </c:pt>
                <c:pt idx="4">
                  <c:v>3.7278000000000002</c:v>
                </c:pt>
                <c:pt idx="5">
                  <c:v>3.7885000000000049</c:v>
                </c:pt>
                <c:pt idx="6">
                  <c:v>3.69</c:v>
                </c:pt>
                <c:pt idx="7">
                  <c:v>3.5611999999999999</c:v>
                </c:pt>
                <c:pt idx="8">
                  <c:v>3.1677000000000048</c:v>
                </c:pt>
                <c:pt idx="9">
                  <c:v>1.8545</c:v>
                </c:pt>
                <c:pt idx="10">
                  <c:v>0.89859999999999951</c:v>
                </c:pt>
                <c:pt idx="11">
                  <c:v>0.6895</c:v>
                </c:pt>
                <c:pt idx="12">
                  <c:v>0.56480000000000063</c:v>
                </c:pt>
                <c:pt idx="13">
                  <c:v>0.49610000000000032</c:v>
                </c:pt>
                <c:pt idx="14">
                  <c:v>0.4662</c:v>
                </c:pt>
                <c:pt idx="15">
                  <c:v>0.50380000000000003</c:v>
                </c:pt>
                <c:pt idx="16">
                  <c:v>0.58479999999999999</c:v>
                </c:pt>
                <c:pt idx="17">
                  <c:v>0.70330000000000004</c:v>
                </c:pt>
                <c:pt idx="18">
                  <c:v>0.8821</c:v>
                </c:pt>
                <c:pt idx="19">
                  <c:v>1.0575999999999972</c:v>
                </c:pt>
                <c:pt idx="20">
                  <c:v>1.2783</c:v>
                </c:pt>
                <c:pt idx="21">
                  <c:v>1.3905000000000001</c:v>
                </c:pt>
                <c:pt idx="22">
                  <c:v>1.4330999999999969</c:v>
                </c:pt>
                <c:pt idx="23">
                  <c:v>1.2944</c:v>
                </c:pt>
                <c:pt idx="24">
                  <c:v>1.05</c:v>
                </c:pt>
                <c:pt idx="25">
                  <c:v>0.70870000000000122</c:v>
                </c:pt>
                <c:pt idx="26">
                  <c:v>0.4597</c:v>
                </c:pt>
                <c:pt idx="27">
                  <c:v>0.28450000000000031</c:v>
                </c:pt>
                <c:pt idx="28">
                  <c:v>0.2029000000000003</c:v>
                </c:pt>
                <c:pt idx="29">
                  <c:v>0.1714000000000003</c:v>
                </c:pt>
                <c:pt idx="30">
                  <c:v>0.1583000000000003</c:v>
                </c:pt>
                <c:pt idx="31">
                  <c:v>0.15540000000000045</c:v>
                </c:pt>
                <c:pt idx="32">
                  <c:v>0.15160000000000001</c:v>
                </c:pt>
                <c:pt idx="33">
                  <c:v>0.15010000000000001</c:v>
                </c:pt>
                <c:pt idx="34">
                  <c:v>0.1482000000000003</c:v>
                </c:pt>
                <c:pt idx="35">
                  <c:v>0.14610000000000001</c:v>
                </c:pt>
                <c:pt idx="36">
                  <c:v>0.14390000000000033</c:v>
                </c:pt>
                <c:pt idx="37">
                  <c:v>0.1421</c:v>
                </c:pt>
                <c:pt idx="38">
                  <c:v>0.14069999999999999</c:v>
                </c:pt>
                <c:pt idx="39">
                  <c:v>0.1394000000000003</c:v>
                </c:pt>
                <c:pt idx="40">
                  <c:v>0.1386</c:v>
                </c:pt>
                <c:pt idx="41">
                  <c:v>0.13800000000000001</c:v>
                </c:pt>
                <c:pt idx="42">
                  <c:v>0.13519999999999999</c:v>
                </c:pt>
                <c:pt idx="43">
                  <c:v>0.1351</c:v>
                </c:pt>
                <c:pt idx="44">
                  <c:v>0.13339999999999999</c:v>
                </c:pt>
                <c:pt idx="45">
                  <c:v>0.1336</c:v>
                </c:pt>
                <c:pt idx="46">
                  <c:v>0.1313</c:v>
                </c:pt>
                <c:pt idx="47">
                  <c:v>0.13020000000000001</c:v>
                </c:pt>
                <c:pt idx="48">
                  <c:v>0.12959999999999999</c:v>
                </c:pt>
                <c:pt idx="49">
                  <c:v>0.13039999999999999</c:v>
                </c:pt>
                <c:pt idx="50">
                  <c:v>0.12839999999999999</c:v>
                </c:pt>
                <c:pt idx="51">
                  <c:v>0.1283</c:v>
                </c:pt>
                <c:pt idx="52">
                  <c:v>0.1295</c:v>
                </c:pt>
                <c:pt idx="53">
                  <c:v>0.13289999999999999</c:v>
                </c:pt>
                <c:pt idx="54">
                  <c:v>0.13489999999999999</c:v>
                </c:pt>
                <c:pt idx="55">
                  <c:v>0.1341</c:v>
                </c:pt>
                <c:pt idx="56">
                  <c:v>0.1353</c:v>
                </c:pt>
                <c:pt idx="57">
                  <c:v>0.13320000000000001</c:v>
                </c:pt>
                <c:pt idx="58">
                  <c:v>0.1328</c:v>
                </c:pt>
                <c:pt idx="59">
                  <c:v>0.13289999999999999</c:v>
                </c:pt>
                <c:pt idx="60">
                  <c:v>0.13089999999999999</c:v>
                </c:pt>
              </c:numCache>
            </c:numRef>
          </c:yVal>
          <c:smooth val="1"/>
          <c:extLst>
            <c:ext xmlns:c16="http://schemas.microsoft.com/office/drawing/2014/chart" uri="{C3380CC4-5D6E-409C-BE32-E72D297353CC}">
              <c16:uniqueId val="{00000005-5F4B-4FCA-949B-446430DCFCED}"/>
            </c:ext>
          </c:extLst>
        </c:ser>
        <c:ser>
          <c:idx val="6"/>
          <c:order val="6"/>
          <c:tx>
            <c:strRef>
              <c:f>'Absorbance Spectrum 1_01'!$H$11</c:f>
              <c:strCache>
                <c:ptCount val="1"/>
                <c:pt idx="0">
                  <c:v>pH 8</c:v>
                </c:pt>
              </c:strCache>
            </c:strRef>
          </c:tx>
          <c:spPr>
            <a:ln w="19050" cap="rnd">
              <a:solidFill>
                <a:schemeClr val="accent1">
                  <a:lumMod val="60000"/>
                </a:schemeClr>
              </a:solidFill>
              <a:round/>
            </a:ln>
            <a:effectLst/>
          </c:spPr>
          <c:marker>
            <c:symbol val="none"/>
          </c:marker>
          <c:xVal>
            <c:numRef>
              <c:f>'Absorbance Spectrum 1_01'!$A$12:$A$72</c:f>
              <c:numCache>
                <c:formatCode>General</c:formatCode>
                <c:ptCount val="61"/>
                <c:pt idx="0">
                  <c:v>200</c:v>
                </c:pt>
                <c:pt idx="1">
                  <c:v>210</c:v>
                </c:pt>
                <c:pt idx="2">
                  <c:v>220</c:v>
                </c:pt>
                <c:pt idx="3">
                  <c:v>230</c:v>
                </c:pt>
                <c:pt idx="4">
                  <c:v>240</c:v>
                </c:pt>
                <c:pt idx="5">
                  <c:v>250</c:v>
                </c:pt>
                <c:pt idx="6">
                  <c:v>260</c:v>
                </c:pt>
                <c:pt idx="7">
                  <c:v>270</c:v>
                </c:pt>
                <c:pt idx="8">
                  <c:v>280</c:v>
                </c:pt>
                <c:pt idx="9">
                  <c:v>290</c:v>
                </c:pt>
                <c:pt idx="10">
                  <c:v>300</c:v>
                </c:pt>
                <c:pt idx="11">
                  <c:v>310</c:v>
                </c:pt>
                <c:pt idx="12">
                  <c:v>320</c:v>
                </c:pt>
                <c:pt idx="13">
                  <c:v>330</c:v>
                </c:pt>
                <c:pt idx="14">
                  <c:v>340</c:v>
                </c:pt>
                <c:pt idx="15">
                  <c:v>350</c:v>
                </c:pt>
                <c:pt idx="16">
                  <c:v>360</c:v>
                </c:pt>
                <c:pt idx="17">
                  <c:v>370</c:v>
                </c:pt>
                <c:pt idx="18">
                  <c:v>380</c:v>
                </c:pt>
                <c:pt idx="19">
                  <c:v>390</c:v>
                </c:pt>
                <c:pt idx="20">
                  <c:v>400</c:v>
                </c:pt>
                <c:pt idx="21">
                  <c:v>410</c:v>
                </c:pt>
                <c:pt idx="22">
                  <c:v>420</c:v>
                </c:pt>
                <c:pt idx="23">
                  <c:v>430</c:v>
                </c:pt>
                <c:pt idx="24">
                  <c:v>440</c:v>
                </c:pt>
                <c:pt idx="25">
                  <c:v>450</c:v>
                </c:pt>
                <c:pt idx="26">
                  <c:v>460</c:v>
                </c:pt>
                <c:pt idx="27">
                  <c:v>470</c:v>
                </c:pt>
                <c:pt idx="28">
                  <c:v>480</c:v>
                </c:pt>
                <c:pt idx="29">
                  <c:v>490</c:v>
                </c:pt>
                <c:pt idx="30">
                  <c:v>500</c:v>
                </c:pt>
                <c:pt idx="31">
                  <c:v>510</c:v>
                </c:pt>
                <c:pt idx="32">
                  <c:v>520</c:v>
                </c:pt>
                <c:pt idx="33">
                  <c:v>530</c:v>
                </c:pt>
                <c:pt idx="34">
                  <c:v>540</c:v>
                </c:pt>
                <c:pt idx="35">
                  <c:v>550</c:v>
                </c:pt>
                <c:pt idx="36">
                  <c:v>560</c:v>
                </c:pt>
                <c:pt idx="37">
                  <c:v>570</c:v>
                </c:pt>
                <c:pt idx="38">
                  <c:v>580</c:v>
                </c:pt>
                <c:pt idx="39">
                  <c:v>590</c:v>
                </c:pt>
                <c:pt idx="40">
                  <c:v>600</c:v>
                </c:pt>
                <c:pt idx="41">
                  <c:v>610</c:v>
                </c:pt>
                <c:pt idx="42">
                  <c:v>620</c:v>
                </c:pt>
                <c:pt idx="43">
                  <c:v>630</c:v>
                </c:pt>
                <c:pt idx="44">
                  <c:v>640</c:v>
                </c:pt>
                <c:pt idx="45">
                  <c:v>650</c:v>
                </c:pt>
                <c:pt idx="46">
                  <c:v>660</c:v>
                </c:pt>
                <c:pt idx="47">
                  <c:v>670</c:v>
                </c:pt>
                <c:pt idx="48">
                  <c:v>680</c:v>
                </c:pt>
                <c:pt idx="49">
                  <c:v>690</c:v>
                </c:pt>
                <c:pt idx="50">
                  <c:v>700</c:v>
                </c:pt>
                <c:pt idx="51">
                  <c:v>710</c:v>
                </c:pt>
                <c:pt idx="52">
                  <c:v>720</c:v>
                </c:pt>
                <c:pt idx="53">
                  <c:v>730</c:v>
                </c:pt>
                <c:pt idx="54">
                  <c:v>740</c:v>
                </c:pt>
                <c:pt idx="55">
                  <c:v>750</c:v>
                </c:pt>
                <c:pt idx="56">
                  <c:v>760</c:v>
                </c:pt>
                <c:pt idx="57">
                  <c:v>770</c:v>
                </c:pt>
                <c:pt idx="58">
                  <c:v>780</c:v>
                </c:pt>
                <c:pt idx="59">
                  <c:v>790</c:v>
                </c:pt>
                <c:pt idx="60">
                  <c:v>800</c:v>
                </c:pt>
              </c:numCache>
            </c:numRef>
          </c:xVal>
          <c:yVal>
            <c:numRef>
              <c:f>'Absorbance Spectrum 1_01'!$H$12:$H$72</c:f>
              <c:numCache>
                <c:formatCode>0.0000</c:formatCode>
                <c:ptCount val="61"/>
                <c:pt idx="0">
                  <c:v>3.4201999999999999</c:v>
                </c:pt>
                <c:pt idx="1">
                  <c:v>3.6265999999999998</c:v>
                </c:pt>
                <c:pt idx="2">
                  <c:v>3.5714999999999977</c:v>
                </c:pt>
                <c:pt idx="3">
                  <c:v>3.8773999999999997</c:v>
                </c:pt>
                <c:pt idx="4">
                  <c:v>3.7323</c:v>
                </c:pt>
                <c:pt idx="5">
                  <c:v>3.8471000000000002</c:v>
                </c:pt>
                <c:pt idx="6">
                  <c:v>3.7521999999999998</c:v>
                </c:pt>
                <c:pt idx="7">
                  <c:v>3.5672000000000001</c:v>
                </c:pt>
                <c:pt idx="8">
                  <c:v>3.2250999999999999</c:v>
                </c:pt>
                <c:pt idx="9">
                  <c:v>1.9763999999999999</c:v>
                </c:pt>
                <c:pt idx="10">
                  <c:v>1.0195999999999972</c:v>
                </c:pt>
                <c:pt idx="11">
                  <c:v>0.80059999999999998</c:v>
                </c:pt>
                <c:pt idx="12">
                  <c:v>0.66730000000000134</c:v>
                </c:pt>
                <c:pt idx="13">
                  <c:v>0.59299999999999997</c:v>
                </c:pt>
                <c:pt idx="14">
                  <c:v>0.55989999999999995</c:v>
                </c:pt>
                <c:pt idx="15">
                  <c:v>0.5972999999999995</c:v>
                </c:pt>
                <c:pt idx="16">
                  <c:v>0.68100000000000005</c:v>
                </c:pt>
                <c:pt idx="17">
                  <c:v>0.80610000000000004</c:v>
                </c:pt>
                <c:pt idx="18">
                  <c:v>0.99680000000000002</c:v>
                </c:pt>
                <c:pt idx="19">
                  <c:v>1.1820999999999999</c:v>
                </c:pt>
                <c:pt idx="20">
                  <c:v>1.4155999999999955</c:v>
                </c:pt>
                <c:pt idx="21">
                  <c:v>1.532</c:v>
                </c:pt>
                <c:pt idx="22">
                  <c:v>1.5773999999999972</c:v>
                </c:pt>
                <c:pt idx="23">
                  <c:v>1.4306999999999972</c:v>
                </c:pt>
                <c:pt idx="24">
                  <c:v>1.1725000000000001</c:v>
                </c:pt>
                <c:pt idx="25">
                  <c:v>0.8105</c:v>
                </c:pt>
                <c:pt idx="26">
                  <c:v>0.5423</c:v>
                </c:pt>
                <c:pt idx="27">
                  <c:v>0.35690000000000038</c:v>
                </c:pt>
                <c:pt idx="28">
                  <c:v>0.26829999999999998</c:v>
                </c:pt>
                <c:pt idx="29">
                  <c:v>0.23319999999999999</c:v>
                </c:pt>
                <c:pt idx="30">
                  <c:v>0.21880000000000024</c:v>
                </c:pt>
                <c:pt idx="31">
                  <c:v>0.21360000000000001</c:v>
                </c:pt>
                <c:pt idx="32">
                  <c:v>0.2087000000000003</c:v>
                </c:pt>
                <c:pt idx="33">
                  <c:v>0.20580000000000001</c:v>
                </c:pt>
                <c:pt idx="34">
                  <c:v>0.2029000000000003</c:v>
                </c:pt>
                <c:pt idx="35">
                  <c:v>0.19980000000000001</c:v>
                </c:pt>
                <c:pt idx="36">
                  <c:v>0.19739999999999999</c:v>
                </c:pt>
                <c:pt idx="37">
                  <c:v>0.1943</c:v>
                </c:pt>
                <c:pt idx="38">
                  <c:v>0.19270000000000001</c:v>
                </c:pt>
                <c:pt idx="39">
                  <c:v>0.1903</c:v>
                </c:pt>
                <c:pt idx="40">
                  <c:v>0.18810000000000004</c:v>
                </c:pt>
                <c:pt idx="41">
                  <c:v>0.18800000000000033</c:v>
                </c:pt>
                <c:pt idx="42">
                  <c:v>0.18470000000000034</c:v>
                </c:pt>
                <c:pt idx="43">
                  <c:v>0.18370000000000034</c:v>
                </c:pt>
                <c:pt idx="44">
                  <c:v>0.1825000000000003</c:v>
                </c:pt>
                <c:pt idx="45">
                  <c:v>0.18040000000000037</c:v>
                </c:pt>
                <c:pt idx="46">
                  <c:v>0.17830000000000001</c:v>
                </c:pt>
                <c:pt idx="47">
                  <c:v>0.17660000000000001</c:v>
                </c:pt>
                <c:pt idx="48">
                  <c:v>0.1762000000000003</c:v>
                </c:pt>
                <c:pt idx="49">
                  <c:v>0.17660000000000001</c:v>
                </c:pt>
                <c:pt idx="50">
                  <c:v>0.1731</c:v>
                </c:pt>
                <c:pt idx="51">
                  <c:v>0.17390000000000033</c:v>
                </c:pt>
                <c:pt idx="52">
                  <c:v>0.17580000000000001</c:v>
                </c:pt>
                <c:pt idx="53">
                  <c:v>0.17850000000000021</c:v>
                </c:pt>
                <c:pt idx="54">
                  <c:v>0.1792000000000003</c:v>
                </c:pt>
                <c:pt idx="55">
                  <c:v>0.17940000000000034</c:v>
                </c:pt>
                <c:pt idx="56">
                  <c:v>0.17740000000000034</c:v>
                </c:pt>
                <c:pt idx="57">
                  <c:v>0.1767000000000003</c:v>
                </c:pt>
                <c:pt idx="58">
                  <c:v>0.17490000000000033</c:v>
                </c:pt>
                <c:pt idx="59">
                  <c:v>0.17350000000000004</c:v>
                </c:pt>
                <c:pt idx="60">
                  <c:v>0.17469999999999999</c:v>
                </c:pt>
              </c:numCache>
            </c:numRef>
          </c:yVal>
          <c:smooth val="1"/>
          <c:extLst>
            <c:ext xmlns:c16="http://schemas.microsoft.com/office/drawing/2014/chart" uri="{C3380CC4-5D6E-409C-BE32-E72D297353CC}">
              <c16:uniqueId val="{00000006-5F4B-4FCA-949B-446430DCFCED}"/>
            </c:ext>
          </c:extLst>
        </c:ser>
        <c:ser>
          <c:idx val="7"/>
          <c:order val="7"/>
          <c:tx>
            <c:strRef>
              <c:f>'Absorbance Spectrum 1_01'!$I$11</c:f>
              <c:strCache>
                <c:ptCount val="1"/>
                <c:pt idx="0">
                  <c:v>pH 9</c:v>
                </c:pt>
              </c:strCache>
            </c:strRef>
          </c:tx>
          <c:spPr>
            <a:ln w="19050" cap="rnd">
              <a:solidFill>
                <a:schemeClr val="accent2">
                  <a:lumMod val="60000"/>
                </a:schemeClr>
              </a:solidFill>
              <a:round/>
            </a:ln>
            <a:effectLst/>
          </c:spPr>
          <c:marker>
            <c:symbol val="none"/>
          </c:marker>
          <c:xVal>
            <c:numRef>
              <c:f>'Absorbance Spectrum 1_01'!$A$12:$A$72</c:f>
              <c:numCache>
                <c:formatCode>General</c:formatCode>
                <c:ptCount val="61"/>
                <c:pt idx="0">
                  <c:v>200</c:v>
                </c:pt>
                <c:pt idx="1">
                  <c:v>210</c:v>
                </c:pt>
                <c:pt idx="2">
                  <c:v>220</c:v>
                </c:pt>
                <c:pt idx="3">
                  <c:v>230</c:v>
                </c:pt>
                <c:pt idx="4">
                  <c:v>240</c:v>
                </c:pt>
                <c:pt idx="5">
                  <c:v>250</c:v>
                </c:pt>
                <c:pt idx="6">
                  <c:v>260</c:v>
                </c:pt>
                <c:pt idx="7">
                  <c:v>270</c:v>
                </c:pt>
                <c:pt idx="8">
                  <c:v>280</c:v>
                </c:pt>
                <c:pt idx="9">
                  <c:v>290</c:v>
                </c:pt>
                <c:pt idx="10">
                  <c:v>300</c:v>
                </c:pt>
                <c:pt idx="11">
                  <c:v>310</c:v>
                </c:pt>
                <c:pt idx="12">
                  <c:v>320</c:v>
                </c:pt>
                <c:pt idx="13">
                  <c:v>330</c:v>
                </c:pt>
                <c:pt idx="14">
                  <c:v>340</c:v>
                </c:pt>
                <c:pt idx="15">
                  <c:v>350</c:v>
                </c:pt>
                <c:pt idx="16">
                  <c:v>360</c:v>
                </c:pt>
                <c:pt idx="17">
                  <c:v>370</c:v>
                </c:pt>
                <c:pt idx="18">
                  <c:v>380</c:v>
                </c:pt>
                <c:pt idx="19">
                  <c:v>390</c:v>
                </c:pt>
                <c:pt idx="20">
                  <c:v>400</c:v>
                </c:pt>
                <c:pt idx="21">
                  <c:v>410</c:v>
                </c:pt>
                <c:pt idx="22">
                  <c:v>420</c:v>
                </c:pt>
                <c:pt idx="23">
                  <c:v>430</c:v>
                </c:pt>
                <c:pt idx="24">
                  <c:v>440</c:v>
                </c:pt>
                <c:pt idx="25">
                  <c:v>450</c:v>
                </c:pt>
                <c:pt idx="26">
                  <c:v>460</c:v>
                </c:pt>
                <c:pt idx="27">
                  <c:v>470</c:v>
                </c:pt>
                <c:pt idx="28">
                  <c:v>480</c:v>
                </c:pt>
                <c:pt idx="29">
                  <c:v>490</c:v>
                </c:pt>
                <c:pt idx="30">
                  <c:v>500</c:v>
                </c:pt>
                <c:pt idx="31">
                  <c:v>510</c:v>
                </c:pt>
                <c:pt idx="32">
                  <c:v>520</c:v>
                </c:pt>
                <c:pt idx="33">
                  <c:v>530</c:v>
                </c:pt>
                <c:pt idx="34">
                  <c:v>540</c:v>
                </c:pt>
                <c:pt idx="35">
                  <c:v>550</c:v>
                </c:pt>
                <c:pt idx="36">
                  <c:v>560</c:v>
                </c:pt>
                <c:pt idx="37">
                  <c:v>570</c:v>
                </c:pt>
                <c:pt idx="38">
                  <c:v>580</c:v>
                </c:pt>
                <c:pt idx="39">
                  <c:v>590</c:v>
                </c:pt>
                <c:pt idx="40">
                  <c:v>600</c:v>
                </c:pt>
                <c:pt idx="41">
                  <c:v>610</c:v>
                </c:pt>
                <c:pt idx="42">
                  <c:v>620</c:v>
                </c:pt>
                <c:pt idx="43">
                  <c:v>630</c:v>
                </c:pt>
                <c:pt idx="44">
                  <c:v>640</c:v>
                </c:pt>
                <c:pt idx="45">
                  <c:v>650</c:v>
                </c:pt>
                <c:pt idx="46">
                  <c:v>660</c:v>
                </c:pt>
                <c:pt idx="47">
                  <c:v>670</c:v>
                </c:pt>
                <c:pt idx="48">
                  <c:v>680</c:v>
                </c:pt>
                <c:pt idx="49">
                  <c:v>690</c:v>
                </c:pt>
                <c:pt idx="50">
                  <c:v>700</c:v>
                </c:pt>
                <c:pt idx="51">
                  <c:v>710</c:v>
                </c:pt>
                <c:pt idx="52">
                  <c:v>720</c:v>
                </c:pt>
                <c:pt idx="53">
                  <c:v>730</c:v>
                </c:pt>
                <c:pt idx="54">
                  <c:v>740</c:v>
                </c:pt>
                <c:pt idx="55">
                  <c:v>750</c:v>
                </c:pt>
                <c:pt idx="56">
                  <c:v>760</c:v>
                </c:pt>
                <c:pt idx="57">
                  <c:v>770</c:v>
                </c:pt>
                <c:pt idx="58">
                  <c:v>780</c:v>
                </c:pt>
                <c:pt idx="59">
                  <c:v>790</c:v>
                </c:pt>
                <c:pt idx="60">
                  <c:v>800</c:v>
                </c:pt>
              </c:numCache>
            </c:numRef>
          </c:xVal>
          <c:yVal>
            <c:numRef>
              <c:f>'Absorbance Spectrum 1_01'!$I$12:$I$72</c:f>
              <c:numCache>
                <c:formatCode>0.0000</c:formatCode>
                <c:ptCount val="61"/>
                <c:pt idx="0">
                  <c:v>3.5249999999999999</c:v>
                </c:pt>
                <c:pt idx="1">
                  <c:v>3.4990999999999977</c:v>
                </c:pt>
                <c:pt idx="2">
                  <c:v>3.6821999999999999</c:v>
                </c:pt>
                <c:pt idx="3">
                  <c:v>3.9533</c:v>
                </c:pt>
                <c:pt idx="4">
                  <c:v>3.8113999999999977</c:v>
                </c:pt>
                <c:pt idx="5">
                  <c:v>3.8356999999999943</c:v>
                </c:pt>
                <c:pt idx="6">
                  <c:v>3.7675000000000054</c:v>
                </c:pt>
                <c:pt idx="7">
                  <c:v>3.6206</c:v>
                </c:pt>
                <c:pt idx="8">
                  <c:v>3.2299000000000002</c:v>
                </c:pt>
                <c:pt idx="9">
                  <c:v>1.9769000000000001</c:v>
                </c:pt>
                <c:pt idx="10">
                  <c:v>1.0286999999999975</c:v>
                </c:pt>
                <c:pt idx="11">
                  <c:v>0.8044</c:v>
                </c:pt>
                <c:pt idx="12">
                  <c:v>0.66650000000000065</c:v>
                </c:pt>
                <c:pt idx="13">
                  <c:v>0.58939999999999959</c:v>
                </c:pt>
                <c:pt idx="14">
                  <c:v>0.5585</c:v>
                </c:pt>
                <c:pt idx="15">
                  <c:v>0.59939999999999949</c:v>
                </c:pt>
                <c:pt idx="16">
                  <c:v>0.68990000000000062</c:v>
                </c:pt>
                <c:pt idx="17">
                  <c:v>0.82280000000000064</c:v>
                </c:pt>
                <c:pt idx="18">
                  <c:v>1.0250999999999972</c:v>
                </c:pt>
                <c:pt idx="19">
                  <c:v>1.2218999999999958</c:v>
                </c:pt>
                <c:pt idx="20">
                  <c:v>1.4703999999999975</c:v>
                </c:pt>
                <c:pt idx="21">
                  <c:v>1.5931999999999975</c:v>
                </c:pt>
                <c:pt idx="22">
                  <c:v>1.6422000000000001</c:v>
                </c:pt>
                <c:pt idx="23">
                  <c:v>1.4883999999999975</c:v>
                </c:pt>
                <c:pt idx="24">
                  <c:v>1.2148999999999972</c:v>
                </c:pt>
                <c:pt idx="25">
                  <c:v>0.83150000000000002</c:v>
                </c:pt>
                <c:pt idx="26">
                  <c:v>0.54959999999999998</c:v>
                </c:pt>
                <c:pt idx="27">
                  <c:v>0.35210000000000002</c:v>
                </c:pt>
                <c:pt idx="28">
                  <c:v>0.25929999999999997</c:v>
                </c:pt>
                <c:pt idx="29">
                  <c:v>0.22239999999999999</c:v>
                </c:pt>
                <c:pt idx="30">
                  <c:v>0.20650000000000004</c:v>
                </c:pt>
                <c:pt idx="31">
                  <c:v>0.20180000000000001</c:v>
                </c:pt>
                <c:pt idx="32">
                  <c:v>0.19600000000000001</c:v>
                </c:pt>
                <c:pt idx="33">
                  <c:v>0.19289999999999999</c:v>
                </c:pt>
                <c:pt idx="34">
                  <c:v>0.191</c:v>
                </c:pt>
                <c:pt idx="35">
                  <c:v>0.18750000000000033</c:v>
                </c:pt>
                <c:pt idx="36">
                  <c:v>0.18480000000000021</c:v>
                </c:pt>
                <c:pt idx="37">
                  <c:v>0.18240000000000037</c:v>
                </c:pt>
                <c:pt idx="38">
                  <c:v>0.17970000000000033</c:v>
                </c:pt>
                <c:pt idx="39">
                  <c:v>0.17880000000000001</c:v>
                </c:pt>
                <c:pt idx="40">
                  <c:v>0.17650000000000021</c:v>
                </c:pt>
                <c:pt idx="41">
                  <c:v>0.17560000000000001</c:v>
                </c:pt>
                <c:pt idx="42">
                  <c:v>0.1726</c:v>
                </c:pt>
                <c:pt idx="43">
                  <c:v>0.17250000000000001</c:v>
                </c:pt>
                <c:pt idx="44">
                  <c:v>0.1691</c:v>
                </c:pt>
                <c:pt idx="45">
                  <c:v>0.16850000000000001</c:v>
                </c:pt>
                <c:pt idx="46">
                  <c:v>0.16789999999999999</c:v>
                </c:pt>
                <c:pt idx="47">
                  <c:v>0.1653</c:v>
                </c:pt>
                <c:pt idx="48">
                  <c:v>0.1653</c:v>
                </c:pt>
                <c:pt idx="49">
                  <c:v>0.16539999999999999</c:v>
                </c:pt>
                <c:pt idx="50">
                  <c:v>0.16209999999999999</c:v>
                </c:pt>
                <c:pt idx="51">
                  <c:v>0.16350000000000001</c:v>
                </c:pt>
                <c:pt idx="52">
                  <c:v>0.16489999999999999</c:v>
                </c:pt>
                <c:pt idx="53">
                  <c:v>0.1663</c:v>
                </c:pt>
                <c:pt idx="54">
                  <c:v>0.16789999999999999</c:v>
                </c:pt>
                <c:pt idx="55">
                  <c:v>0.16800000000000001</c:v>
                </c:pt>
                <c:pt idx="56">
                  <c:v>0.16719999999999999</c:v>
                </c:pt>
                <c:pt idx="57">
                  <c:v>0.16569999999999999</c:v>
                </c:pt>
                <c:pt idx="58">
                  <c:v>0.1658</c:v>
                </c:pt>
                <c:pt idx="59">
                  <c:v>0.1646</c:v>
                </c:pt>
                <c:pt idx="60">
                  <c:v>0.1648</c:v>
                </c:pt>
              </c:numCache>
            </c:numRef>
          </c:yVal>
          <c:smooth val="1"/>
          <c:extLst>
            <c:ext xmlns:c16="http://schemas.microsoft.com/office/drawing/2014/chart" uri="{C3380CC4-5D6E-409C-BE32-E72D297353CC}">
              <c16:uniqueId val="{00000007-5F4B-4FCA-949B-446430DCFCED}"/>
            </c:ext>
          </c:extLst>
        </c:ser>
        <c:ser>
          <c:idx val="8"/>
          <c:order val="8"/>
          <c:tx>
            <c:strRef>
              <c:f>'Absorbance Spectrum 1_01'!$J$11</c:f>
              <c:strCache>
                <c:ptCount val="1"/>
                <c:pt idx="0">
                  <c:v>pH 10</c:v>
                </c:pt>
              </c:strCache>
            </c:strRef>
          </c:tx>
          <c:spPr>
            <a:ln w="19050" cap="rnd">
              <a:solidFill>
                <a:schemeClr val="accent3">
                  <a:lumMod val="60000"/>
                </a:schemeClr>
              </a:solidFill>
              <a:round/>
            </a:ln>
            <a:effectLst/>
          </c:spPr>
          <c:marker>
            <c:symbol val="none"/>
          </c:marker>
          <c:xVal>
            <c:numRef>
              <c:f>'Absorbance Spectrum 1_01'!$A$12:$A$72</c:f>
              <c:numCache>
                <c:formatCode>General</c:formatCode>
                <c:ptCount val="61"/>
                <c:pt idx="0">
                  <c:v>200</c:v>
                </c:pt>
                <c:pt idx="1">
                  <c:v>210</c:v>
                </c:pt>
                <c:pt idx="2">
                  <c:v>220</c:v>
                </c:pt>
                <c:pt idx="3">
                  <c:v>230</c:v>
                </c:pt>
                <c:pt idx="4">
                  <c:v>240</c:v>
                </c:pt>
                <c:pt idx="5">
                  <c:v>250</c:v>
                </c:pt>
                <c:pt idx="6">
                  <c:v>260</c:v>
                </c:pt>
                <c:pt idx="7">
                  <c:v>270</c:v>
                </c:pt>
                <c:pt idx="8">
                  <c:v>280</c:v>
                </c:pt>
                <c:pt idx="9">
                  <c:v>290</c:v>
                </c:pt>
                <c:pt idx="10">
                  <c:v>300</c:v>
                </c:pt>
                <c:pt idx="11">
                  <c:v>310</c:v>
                </c:pt>
                <c:pt idx="12">
                  <c:v>320</c:v>
                </c:pt>
                <c:pt idx="13">
                  <c:v>330</c:v>
                </c:pt>
                <c:pt idx="14">
                  <c:v>340</c:v>
                </c:pt>
                <c:pt idx="15">
                  <c:v>350</c:v>
                </c:pt>
                <c:pt idx="16">
                  <c:v>360</c:v>
                </c:pt>
                <c:pt idx="17">
                  <c:v>370</c:v>
                </c:pt>
                <c:pt idx="18">
                  <c:v>380</c:v>
                </c:pt>
                <c:pt idx="19">
                  <c:v>390</c:v>
                </c:pt>
                <c:pt idx="20">
                  <c:v>400</c:v>
                </c:pt>
                <c:pt idx="21">
                  <c:v>410</c:v>
                </c:pt>
                <c:pt idx="22">
                  <c:v>420</c:v>
                </c:pt>
                <c:pt idx="23">
                  <c:v>430</c:v>
                </c:pt>
                <c:pt idx="24">
                  <c:v>440</c:v>
                </c:pt>
                <c:pt idx="25">
                  <c:v>450</c:v>
                </c:pt>
                <c:pt idx="26">
                  <c:v>460</c:v>
                </c:pt>
                <c:pt idx="27">
                  <c:v>470</c:v>
                </c:pt>
                <c:pt idx="28">
                  <c:v>480</c:v>
                </c:pt>
                <c:pt idx="29">
                  <c:v>490</c:v>
                </c:pt>
                <c:pt idx="30">
                  <c:v>500</c:v>
                </c:pt>
                <c:pt idx="31">
                  <c:v>510</c:v>
                </c:pt>
                <c:pt idx="32">
                  <c:v>520</c:v>
                </c:pt>
                <c:pt idx="33">
                  <c:v>530</c:v>
                </c:pt>
                <c:pt idx="34">
                  <c:v>540</c:v>
                </c:pt>
                <c:pt idx="35">
                  <c:v>550</c:v>
                </c:pt>
                <c:pt idx="36">
                  <c:v>560</c:v>
                </c:pt>
                <c:pt idx="37">
                  <c:v>570</c:v>
                </c:pt>
                <c:pt idx="38">
                  <c:v>580</c:v>
                </c:pt>
                <c:pt idx="39">
                  <c:v>590</c:v>
                </c:pt>
                <c:pt idx="40">
                  <c:v>600</c:v>
                </c:pt>
                <c:pt idx="41">
                  <c:v>610</c:v>
                </c:pt>
                <c:pt idx="42">
                  <c:v>620</c:v>
                </c:pt>
                <c:pt idx="43">
                  <c:v>630</c:v>
                </c:pt>
                <c:pt idx="44">
                  <c:v>640</c:v>
                </c:pt>
                <c:pt idx="45">
                  <c:v>650</c:v>
                </c:pt>
                <c:pt idx="46">
                  <c:v>660</c:v>
                </c:pt>
                <c:pt idx="47">
                  <c:v>670</c:v>
                </c:pt>
                <c:pt idx="48">
                  <c:v>680</c:v>
                </c:pt>
                <c:pt idx="49">
                  <c:v>690</c:v>
                </c:pt>
                <c:pt idx="50">
                  <c:v>700</c:v>
                </c:pt>
                <c:pt idx="51">
                  <c:v>710</c:v>
                </c:pt>
                <c:pt idx="52">
                  <c:v>720</c:v>
                </c:pt>
                <c:pt idx="53">
                  <c:v>730</c:v>
                </c:pt>
                <c:pt idx="54">
                  <c:v>740</c:v>
                </c:pt>
                <c:pt idx="55">
                  <c:v>750</c:v>
                </c:pt>
                <c:pt idx="56">
                  <c:v>760</c:v>
                </c:pt>
                <c:pt idx="57">
                  <c:v>770</c:v>
                </c:pt>
                <c:pt idx="58">
                  <c:v>780</c:v>
                </c:pt>
                <c:pt idx="59">
                  <c:v>790</c:v>
                </c:pt>
                <c:pt idx="60">
                  <c:v>800</c:v>
                </c:pt>
              </c:numCache>
            </c:numRef>
          </c:xVal>
          <c:yVal>
            <c:numRef>
              <c:f>'Absorbance Spectrum 1_01'!$J$12:$J$72</c:f>
              <c:numCache>
                <c:formatCode>0.0000</c:formatCode>
                <c:ptCount val="61"/>
                <c:pt idx="0">
                  <c:v>3.6684000000000001</c:v>
                </c:pt>
                <c:pt idx="1">
                  <c:v>3.7163999999999997</c:v>
                </c:pt>
                <c:pt idx="2">
                  <c:v>3.8374999999999977</c:v>
                </c:pt>
                <c:pt idx="3">
                  <c:v>3.9868999999999977</c:v>
                </c:pt>
                <c:pt idx="4">
                  <c:v>3.9535999999999998</c:v>
                </c:pt>
                <c:pt idx="5">
                  <c:v>3.8989999999999987</c:v>
                </c:pt>
                <c:pt idx="6">
                  <c:v>3.8762999999999943</c:v>
                </c:pt>
                <c:pt idx="7">
                  <c:v>3.7109000000000001</c:v>
                </c:pt>
                <c:pt idx="8">
                  <c:v>3.4133999999999998</c:v>
                </c:pt>
                <c:pt idx="9">
                  <c:v>2.4211</c:v>
                </c:pt>
                <c:pt idx="10">
                  <c:v>1.4771999999999972</c:v>
                </c:pt>
                <c:pt idx="11">
                  <c:v>1.231799999999996</c:v>
                </c:pt>
                <c:pt idx="12">
                  <c:v>1.0785</c:v>
                </c:pt>
                <c:pt idx="13">
                  <c:v>0.9853999999999995</c:v>
                </c:pt>
                <c:pt idx="14">
                  <c:v>0.94359999999999999</c:v>
                </c:pt>
                <c:pt idx="15">
                  <c:v>0.96940000000000004</c:v>
                </c:pt>
                <c:pt idx="16">
                  <c:v>1.0508</c:v>
                </c:pt>
                <c:pt idx="17">
                  <c:v>1.1763999999999999</c:v>
                </c:pt>
                <c:pt idx="18">
                  <c:v>1.3686</c:v>
                </c:pt>
                <c:pt idx="19">
                  <c:v>1.5498999999999969</c:v>
                </c:pt>
                <c:pt idx="20">
                  <c:v>1.7613999999999972</c:v>
                </c:pt>
                <c:pt idx="21">
                  <c:v>1.8466</c:v>
                </c:pt>
                <c:pt idx="22">
                  <c:v>1.8553999999999975</c:v>
                </c:pt>
                <c:pt idx="23">
                  <c:v>1.6679999999999975</c:v>
                </c:pt>
                <c:pt idx="24">
                  <c:v>1.3775999999999975</c:v>
                </c:pt>
                <c:pt idx="25">
                  <c:v>1.0003</c:v>
                </c:pt>
                <c:pt idx="26">
                  <c:v>0.72880000000000134</c:v>
                </c:pt>
                <c:pt idx="27">
                  <c:v>0.54279999999999995</c:v>
                </c:pt>
                <c:pt idx="28">
                  <c:v>0.45190000000000002</c:v>
                </c:pt>
                <c:pt idx="29">
                  <c:v>0.41100000000000031</c:v>
                </c:pt>
                <c:pt idx="30">
                  <c:v>0.38860000000000061</c:v>
                </c:pt>
                <c:pt idx="31">
                  <c:v>0.37840000000000074</c:v>
                </c:pt>
                <c:pt idx="32">
                  <c:v>0.36550000000000032</c:v>
                </c:pt>
                <c:pt idx="33">
                  <c:v>0.35700000000000032</c:v>
                </c:pt>
                <c:pt idx="34">
                  <c:v>0.34890000000000032</c:v>
                </c:pt>
                <c:pt idx="35">
                  <c:v>0.34060000000000001</c:v>
                </c:pt>
                <c:pt idx="36">
                  <c:v>0.33460000000000067</c:v>
                </c:pt>
                <c:pt idx="37">
                  <c:v>0.32840000000000091</c:v>
                </c:pt>
                <c:pt idx="38">
                  <c:v>0.32290000000000085</c:v>
                </c:pt>
                <c:pt idx="39">
                  <c:v>0.31750000000000067</c:v>
                </c:pt>
                <c:pt idx="40">
                  <c:v>0.31310000000000032</c:v>
                </c:pt>
                <c:pt idx="41">
                  <c:v>0.31120000000000031</c:v>
                </c:pt>
                <c:pt idx="42">
                  <c:v>0.30510000000000032</c:v>
                </c:pt>
                <c:pt idx="43">
                  <c:v>0.30170000000000002</c:v>
                </c:pt>
                <c:pt idx="44">
                  <c:v>0.29850000000000032</c:v>
                </c:pt>
                <c:pt idx="45">
                  <c:v>0.29450000000000032</c:v>
                </c:pt>
                <c:pt idx="46">
                  <c:v>0.29060000000000002</c:v>
                </c:pt>
                <c:pt idx="47">
                  <c:v>0.28830000000000061</c:v>
                </c:pt>
                <c:pt idx="48">
                  <c:v>0.28610000000000002</c:v>
                </c:pt>
                <c:pt idx="49">
                  <c:v>0.28420000000000001</c:v>
                </c:pt>
                <c:pt idx="50">
                  <c:v>0.27980000000000038</c:v>
                </c:pt>
                <c:pt idx="51">
                  <c:v>0.28040000000000032</c:v>
                </c:pt>
                <c:pt idx="52">
                  <c:v>0.2787</c:v>
                </c:pt>
                <c:pt idx="53">
                  <c:v>0.2787</c:v>
                </c:pt>
                <c:pt idx="54">
                  <c:v>0.27990000000000032</c:v>
                </c:pt>
                <c:pt idx="55">
                  <c:v>0.2767</c:v>
                </c:pt>
                <c:pt idx="56">
                  <c:v>0.27480000000000032</c:v>
                </c:pt>
                <c:pt idx="57">
                  <c:v>0.27390000000000031</c:v>
                </c:pt>
                <c:pt idx="58">
                  <c:v>0.2702</c:v>
                </c:pt>
                <c:pt idx="59">
                  <c:v>0.26850000000000002</c:v>
                </c:pt>
                <c:pt idx="60">
                  <c:v>0.26790000000000008</c:v>
                </c:pt>
              </c:numCache>
            </c:numRef>
          </c:yVal>
          <c:smooth val="1"/>
          <c:extLst>
            <c:ext xmlns:c16="http://schemas.microsoft.com/office/drawing/2014/chart" uri="{C3380CC4-5D6E-409C-BE32-E72D297353CC}">
              <c16:uniqueId val="{00000008-5F4B-4FCA-949B-446430DCFCED}"/>
            </c:ext>
          </c:extLst>
        </c:ser>
        <c:ser>
          <c:idx val="9"/>
          <c:order val="9"/>
          <c:tx>
            <c:strRef>
              <c:f>'Absorbance Spectrum 1_01'!$K$11</c:f>
              <c:strCache>
                <c:ptCount val="1"/>
                <c:pt idx="0">
                  <c:v>pH 11</c:v>
                </c:pt>
              </c:strCache>
            </c:strRef>
          </c:tx>
          <c:spPr>
            <a:ln w="19050" cap="rnd">
              <a:solidFill>
                <a:schemeClr val="accent4">
                  <a:lumMod val="60000"/>
                </a:schemeClr>
              </a:solidFill>
              <a:round/>
            </a:ln>
            <a:effectLst/>
          </c:spPr>
          <c:marker>
            <c:symbol val="none"/>
          </c:marker>
          <c:xVal>
            <c:numRef>
              <c:f>'Absorbance Spectrum 1_01'!$A$12:$A$72</c:f>
              <c:numCache>
                <c:formatCode>General</c:formatCode>
                <c:ptCount val="61"/>
                <c:pt idx="0">
                  <c:v>200</c:v>
                </c:pt>
                <c:pt idx="1">
                  <c:v>210</c:v>
                </c:pt>
                <c:pt idx="2">
                  <c:v>220</c:v>
                </c:pt>
                <c:pt idx="3">
                  <c:v>230</c:v>
                </c:pt>
                <c:pt idx="4">
                  <c:v>240</c:v>
                </c:pt>
                <c:pt idx="5">
                  <c:v>250</c:v>
                </c:pt>
                <c:pt idx="6">
                  <c:v>260</c:v>
                </c:pt>
                <c:pt idx="7">
                  <c:v>270</c:v>
                </c:pt>
                <c:pt idx="8">
                  <c:v>280</c:v>
                </c:pt>
                <c:pt idx="9">
                  <c:v>290</c:v>
                </c:pt>
                <c:pt idx="10">
                  <c:v>300</c:v>
                </c:pt>
                <c:pt idx="11">
                  <c:v>310</c:v>
                </c:pt>
                <c:pt idx="12">
                  <c:v>320</c:v>
                </c:pt>
                <c:pt idx="13">
                  <c:v>330</c:v>
                </c:pt>
                <c:pt idx="14">
                  <c:v>340</c:v>
                </c:pt>
                <c:pt idx="15">
                  <c:v>350</c:v>
                </c:pt>
                <c:pt idx="16">
                  <c:v>360</c:v>
                </c:pt>
                <c:pt idx="17">
                  <c:v>370</c:v>
                </c:pt>
                <c:pt idx="18">
                  <c:v>380</c:v>
                </c:pt>
                <c:pt idx="19">
                  <c:v>390</c:v>
                </c:pt>
                <c:pt idx="20">
                  <c:v>400</c:v>
                </c:pt>
                <c:pt idx="21">
                  <c:v>410</c:v>
                </c:pt>
                <c:pt idx="22">
                  <c:v>420</c:v>
                </c:pt>
                <c:pt idx="23">
                  <c:v>430</c:v>
                </c:pt>
                <c:pt idx="24">
                  <c:v>440</c:v>
                </c:pt>
                <c:pt idx="25">
                  <c:v>450</c:v>
                </c:pt>
                <c:pt idx="26">
                  <c:v>460</c:v>
                </c:pt>
                <c:pt idx="27">
                  <c:v>470</c:v>
                </c:pt>
                <c:pt idx="28">
                  <c:v>480</c:v>
                </c:pt>
                <c:pt idx="29">
                  <c:v>490</c:v>
                </c:pt>
                <c:pt idx="30">
                  <c:v>500</c:v>
                </c:pt>
                <c:pt idx="31">
                  <c:v>510</c:v>
                </c:pt>
                <c:pt idx="32">
                  <c:v>520</c:v>
                </c:pt>
                <c:pt idx="33">
                  <c:v>530</c:v>
                </c:pt>
                <c:pt idx="34">
                  <c:v>540</c:v>
                </c:pt>
                <c:pt idx="35">
                  <c:v>550</c:v>
                </c:pt>
                <c:pt idx="36">
                  <c:v>560</c:v>
                </c:pt>
                <c:pt idx="37">
                  <c:v>570</c:v>
                </c:pt>
                <c:pt idx="38">
                  <c:v>580</c:v>
                </c:pt>
                <c:pt idx="39">
                  <c:v>590</c:v>
                </c:pt>
                <c:pt idx="40">
                  <c:v>600</c:v>
                </c:pt>
                <c:pt idx="41">
                  <c:v>610</c:v>
                </c:pt>
                <c:pt idx="42">
                  <c:v>620</c:v>
                </c:pt>
                <c:pt idx="43">
                  <c:v>630</c:v>
                </c:pt>
                <c:pt idx="44">
                  <c:v>640</c:v>
                </c:pt>
                <c:pt idx="45">
                  <c:v>650</c:v>
                </c:pt>
                <c:pt idx="46">
                  <c:v>660</c:v>
                </c:pt>
                <c:pt idx="47">
                  <c:v>670</c:v>
                </c:pt>
                <c:pt idx="48">
                  <c:v>680</c:v>
                </c:pt>
                <c:pt idx="49">
                  <c:v>690</c:v>
                </c:pt>
                <c:pt idx="50">
                  <c:v>700</c:v>
                </c:pt>
                <c:pt idx="51">
                  <c:v>710</c:v>
                </c:pt>
                <c:pt idx="52">
                  <c:v>720</c:v>
                </c:pt>
                <c:pt idx="53">
                  <c:v>730</c:v>
                </c:pt>
                <c:pt idx="54">
                  <c:v>740</c:v>
                </c:pt>
                <c:pt idx="55">
                  <c:v>750</c:v>
                </c:pt>
                <c:pt idx="56">
                  <c:v>760</c:v>
                </c:pt>
                <c:pt idx="57">
                  <c:v>770</c:v>
                </c:pt>
                <c:pt idx="58">
                  <c:v>780</c:v>
                </c:pt>
                <c:pt idx="59">
                  <c:v>790</c:v>
                </c:pt>
                <c:pt idx="60">
                  <c:v>800</c:v>
                </c:pt>
              </c:numCache>
            </c:numRef>
          </c:xVal>
          <c:yVal>
            <c:numRef>
              <c:f>'Absorbance Spectrum 1_01'!$K$12:$K$72</c:f>
              <c:numCache>
                <c:formatCode>0.0000</c:formatCode>
                <c:ptCount val="61"/>
                <c:pt idx="0">
                  <c:v>3.5750999999999977</c:v>
                </c:pt>
                <c:pt idx="1">
                  <c:v>3.5832000000000002</c:v>
                </c:pt>
                <c:pt idx="2">
                  <c:v>3.8275000000000001</c:v>
                </c:pt>
                <c:pt idx="3">
                  <c:v>3.9925999999999977</c:v>
                </c:pt>
                <c:pt idx="4">
                  <c:v>3.9258999999999977</c:v>
                </c:pt>
                <c:pt idx="5">
                  <c:v>3.8578999999999977</c:v>
                </c:pt>
                <c:pt idx="6">
                  <c:v>3.8498999999999977</c:v>
                </c:pt>
                <c:pt idx="7">
                  <c:v>3.7391999999999999</c:v>
                </c:pt>
                <c:pt idx="8">
                  <c:v>3.3183999999999987</c:v>
                </c:pt>
                <c:pt idx="9">
                  <c:v>2.1937000000000002</c:v>
                </c:pt>
                <c:pt idx="10">
                  <c:v>1.2831999999999972</c:v>
                </c:pt>
                <c:pt idx="11">
                  <c:v>1.0589999999999975</c:v>
                </c:pt>
                <c:pt idx="12">
                  <c:v>0.9365</c:v>
                </c:pt>
                <c:pt idx="13">
                  <c:v>0.86210000000000064</c:v>
                </c:pt>
                <c:pt idx="14">
                  <c:v>0.82550000000000001</c:v>
                </c:pt>
                <c:pt idx="15">
                  <c:v>0.84219999999999995</c:v>
                </c:pt>
                <c:pt idx="16">
                  <c:v>0.89139999999999997</c:v>
                </c:pt>
                <c:pt idx="17">
                  <c:v>0.96850000000000003</c:v>
                </c:pt>
                <c:pt idx="18">
                  <c:v>1.0889</c:v>
                </c:pt>
                <c:pt idx="19">
                  <c:v>1.2013999999999967</c:v>
                </c:pt>
                <c:pt idx="20">
                  <c:v>1.3201000000000001</c:v>
                </c:pt>
                <c:pt idx="21">
                  <c:v>1.355</c:v>
                </c:pt>
                <c:pt idx="22">
                  <c:v>1.3263</c:v>
                </c:pt>
                <c:pt idx="23">
                  <c:v>1.1800999999999999</c:v>
                </c:pt>
                <c:pt idx="24">
                  <c:v>0.9839</c:v>
                </c:pt>
                <c:pt idx="25">
                  <c:v>0.74560000000000171</c:v>
                </c:pt>
                <c:pt idx="26">
                  <c:v>0.58019999999999949</c:v>
                </c:pt>
                <c:pt idx="27">
                  <c:v>0.46390000000000031</c:v>
                </c:pt>
                <c:pt idx="28">
                  <c:v>0.40240000000000031</c:v>
                </c:pt>
                <c:pt idx="29">
                  <c:v>0.36950000000000038</c:v>
                </c:pt>
                <c:pt idx="30">
                  <c:v>0.34760000000000002</c:v>
                </c:pt>
                <c:pt idx="31">
                  <c:v>0.33740000000000092</c:v>
                </c:pt>
                <c:pt idx="32">
                  <c:v>0.32550000000000068</c:v>
                </c:pt>
                <c:pt idx="33">
                  <c:v>0.31840000000000085</c:v>
                </c:pt>
                <c:pt idx="34">
                  <c:v>0.31180000000000085</c:v>
                </c:pt>
                <c:pt idx="35">
                  <c:v>0.30530000000000085</c:v>
                </c:pt>
                <c:pt idx="36">
                  <c:v>0.30030000000000068</c:v>
                </c:pt>
                <c:pt idx="37">
                  <c:v>0.29410000000000008</c:v>
                </c:pt>
                <c:pt idx="38">
                  <c:v>0.29060000000000002</c:v>
                </c:pt>
                <c:pt idx="39">
                  <c:v>0.28600000000000031</c:v>
                </c:pt>
                <c:pt idx="40">
                  <c:v>0.28260000000000002</c:v>
                </c:pt>
                <c:pt idx="41">
                  <c:v>0.28000000000000008</c:v>
                </c:pt>
                <c:pt idx="42">
                  <c:v>0.27650000000000002</c:v>
                </c:pt>
                <c:pt idx="43">
                  <c:v>0.27380000000000032</c:v>
                </c:pt>
                <c:pt idx="44">
                  <c:v>0.2702</c:v>
                </c:pt>
                <c:pt idx="45">
                  <c:v>0.26740000000000008</c:v>
                </c:pt>
                <c:pt idx="46">
                  <c:v>0.26420000000000005</c:v>
                </c:pt>
                <c:pt idx="47">
                  <c:v>0.26250000000000001</c:v>
                </c:pt>
                <c:pt idx="48">
                  <c:v>0.2606</c:v>
                </c:pt>
                <c:pt idx="49">
                  <c:v>0.25950000000000001</c:v>
                </c:pt>
                <c:pt idx="50">
                  <c:v>0.25330000000000008</c:v>
                </c:pt>
                <c:pt idx="51">
                  <c:v>0.25729999999999997</c:v>
                </c:pt>
                <c:pt idx="52">
                  <c:v>0.25700000000000001</c:v>
                </c:pt>
                <c:pt idx="53">
                  <c:v>0.25740000000000002</c:v>
                </c:pt>
                <c:pt idx="54">
                  <c:v>0.25750000000000001</c:v>
                </c:pt>
                <c:pt idx="55">
                  <c:v>0.25610000000000005</c:v>
                </c:pt>
                <c:pt idx="56">
                  <c:v>0.25660000000000005</c:v>
                </c:pt>
                <c:pt idx="57">
                  <c:v>0.25430000000000008</c:v>
                </c:pt>
                <c:pt idx="58">
                  <c:v>0.2515</c:v>
                </c:pt>
                <c:pt idx="59">
                  <c:v>0.24900000000000033</c:v>
                </c:pt>
                <c:pt idx="60">
                  <c:v>0.24970000000000037</c:v>
                </c:pt>
              </c:numCache>
            </c:numRef>
          </c:yVal>
          <c:smooth val="1"/>
          <c:extLst>
            <c:ext xmlns:c16="http://schemas.microsoft.com/office/drawing/2014/chart" uri="{C3380CC4-5D6E-409C-BE32-E72D297353CC}">
              <c16:uniqueId val="{00000009-5F4B-4FCA-949B-446430DCFCED}"/>
            </c:ext>
          </c:extLst>
        </c:ser>
        <c:ser>
          <c:idx val="10"/>
          <c:order val="10"/>
          <c:tx>
            <c:strRef>
              <c:f>'Absorbance Spectrum 1_01'!$L$11</c:f>
              <c:strCache>
                <c:ptCount val="1"/>
                <c:pt idx="0">
                  <c:v>pH 12</c:v>
                </c:pt>
              </c:strCache>
            </c:strRef>
          </c:tx>
          <c:spPr>
            <a:ln w="19050" cap="rnd">
              <a:solidFill>
                <a:schemeClr val="accent5">
                  <a:lumMod val="60000"/>
                </a:schemeClr>
              </a:solidFill>
              <a:round/>
            </a:ln>
            <a:effectLst/>
          </c:spPr>
          <c:marker>
            <c:symbol val="none"/>
          </c:marker>
          <c:xVal>
            <c:numRef>
              <c:f>'Absorbance Spectrum 1_01'!$A$12:$A$72</c:f>
              <c:numCache>
                <c:formatCode>General</c:formatCode>
                <c:ptCount val="61"/>
                <c:pt idx="0">
                  <c:v>200</c:v>
                </c:pt>
                <c:pt idx="1">
                  <c:v>210</c:v>
                </c:pt>
                <c:pt idx="2">
                  <c:v>220</c:v>
                </c:pt>
                <c:pt idx="3">
                  <c:v>230</c:v>
                </c:pt>
                <c:pt idx="4">
                  <c:v>240</c:v>
                </c:pt>
                <c:pt idx="5">
                  <c:v>250</c:v>
                </c:pt>
                <c:pt idx="6">
                  <c:v>260</c:v>
                </c:pt>
                <c:pt idx="7">
                  <c:v>270</c:v>
                </c:pt>
                <c:pt idx="8">
                  <c:v>280</c:v>
                </c:pt>
                <c:pt idx="9">
                  <c:v>290</c:v>
                </c:pt>
                <c:pt idx="10">
                  <c:v>300</c:v>
                </c:pt>
                <c:pt idx="11">
                  <c:v>310</c:v>
                </c:pt>
                <c:pt idx="12">
                  <c:v>320</c:v>
                </c:pt>
                <c:pt idx="13">
                  <c:v>330</c:v>
                </c:pt>
                <c:pt idx="14">
                  <c:v>340</c:v>
                </c:pt>
                <c:pt idx="15">
                  <c:v>350</c:v>
                </c:pt>
                <c:pt idx="16">
                  <c:v>360</c:v>
                </c:pt>
                <c:pt idx="17">
                  <c:v>370</c:v>
                </c:pt>
                <c:pt idx="18">
                  <c:v>380</c:v>
                </c:pt>
                <c:pt idx="19">
                  <c:v>390</c:v>
                </c:pt>
                <c:pt idx="20">
                  <c:v>400</c:v>
                </c:pt>
                <c:pt idx="21">
                  <c:v>410</c:v>
                </c:pt>
                <c:pt idx="22">
                  <c:v>420</c:v>
                </c:pt>
                <c:pt idx="23">
                  <c:v>430</c:v>
                </c:pt>
                <c:pt idx="24">
                  <c:v>440</c:v>
                </c:pt>
                <c:pt idx="25">
                  <c:v>450</c:v>
                </c:pt>
                <c:pt idx="26">
                  <c:v>460</c:v>
                </c:pt>
                <c:pt idx="27">
                  <c:v>470</c:v>
                </c:pt>
                <c:pt idx="28">
                  <c:v>480</c:v>
                </c:pt>
                <c:pt idx="29">
                  <c:v>490</c:v>
                </c:pt>
                <c:pt idx="30">
                  <c:v>500</c:v>
                </c:pt>
                <c:pt idx="31">
                  <c:v>510</c:v>
                </c:pt>
                <c:pt idx="32">
                  <c:v>520</c:v>
                </c:pt>
                <c:pt idx="33">
                  <c:v>530</c:v>
                </c:pt>
                <c:pt idx="34">
                  <c:v>540</c:v>
                </c:pt>
                <c:pt idx="35">
                  <c:v>550</c:v>
                </c:pt>
                <c:pt idx="36">
                  <c:v>560</c:v>
                </c:pt>
                <c:pt idx="37">
                  <c:v>570</c:v>
                </c:pt>
                <c:pt idx="38">
                  <c:v>580</c:v>
                </c:pt>
                <c:pt idx="39">
                  <c:v>590</c:v>
                </c:pt>
                <c:pt idx="40">
                  <c:v>600</c:v>
                </c:pt>
                <c:pt idx="41">
                  <c:v>610</c:v>
                </c:pt>
                <c:pt idx="42">
                  <c:v>620</c:v>
                </c:pt>
                <c:pt idx="43">
                  <c:v>630</c:v>
                </c:pt>
                <c:pt idx="44">
                  <c:v>640</c:v>
                </c:pt>
                <c:pt idx="45">
                  <c:v>650</c:v>
                </c:pt>
                <c:pt idx="46">
                  <c:v>660</c:v>
                </c:pt>
                <c:pt idx="47">
                  <c:v>670</c:v>
                </c:pt>
                <c:pt idx="48">
                  <c:v>680</c:v>
                </c:pt>
                <c:pt idx="49">
                  <c:v>690</c:v>
                </c:pt>
                <c:pt idx="50">
                  <c:v>700</c:v>
                </c:pt>
                <c:pt idx="51">
                  <c:v>710</c:v>
                </c:pt>
                <c:pt idx="52">
                  <c:v>720</c:v>
                </c:pt>
                <c:pt idx="53">
                  <c:v>730</c:v>
                </c:pt>
                <c:pt idx="54">
                  <c:v>740</c:v>
                </c:pt>
                <c:pt idx="55">
                  <c:v>750</c:v>
                </c:pt>
                <c:pt idx="56">
                  <c:v>760</c:v>
                </c:pt>
                <c:pt idx="57">
                  <c:v>770</c:v>
                </c:pt>
                <c:pt idx="58">
                  <c:v>780</c:v>
                </c:pt>
                <c:pt idx="59">
                  <c:v>790</c:v>
                </c:pt>
                <c:pt idx="60">
                  <c:v>800</c:v>
                </c:pt>
              </c:numCache>
            </c:numRef>
          </c:xVal>
          <c:yVal>
            <c:numRef>
              <c:f>'Absorbance Spectrum 1_01'!$L$12:$L$72</c:f>
              <c:numCache>
                <c:formatCode>0.0000</c:formatCode>
                <c:ptCount val="61"/>
                <c:pt idx="0">
                  <c:v>3.5508999999999977</c:v>
                </c:pt>
                <c:pt idx="1">
                  <c:v>3.8412999999999977</c:v>
                </c:pt>
                <c:pt idx="2">
                  <c:v>3.7492000000000001</c:v>
                </c:pt>
                <c:pt idx="3">
                  <c:v>6</c:v>
                </c:pt>
                <c:pt idx="4">
                  <c:v>6</c:v>
                </c:pt>
                <c:pt idx="5">
                  <c:v>3.9986999999999977</c:v>
                </c:pt>
                <c:pt idx="6">
                  <c:v>6</c:v>
                </c:pt>
                <c:pt idx="7">
                  <c:v>3.7829000000000002</c:v>
                </c:pt>
                <c:pt idx="8">
                  <c:v>3.4945999999999997</c:v>
                </c:pt>
                <c:pt idx="9">
                  <c:v>2.3919999999999977</c:v>
                </c:pt>
                <c:pt idx="10">
                  <c:v>1.457599999999996</c:v>
                </c:pt>
                <c:pt idx="11">
                  <c:v>1.2632999999999972</c:v>
                </c:pt>
                <c:pt idx="12">
                  <c:v>1.1792</c:v>
                </c:pt>
                <c:pt idx="13">
                  <c:v>1.1321000000000001</c:v>
                </c:pt>
                <c:pt idx="14">
                  <c:v>1.1077999999999972</c:v>
                </c:pt>
                <c:pt idx="15">
                  <c:v>1.081</c:v>
                </c:pt>
                <c:pt idx="16">
                  <c:v>1.0416999999999972</c:v>
                </c:pt>
                <c:pt idx="17">
                  <c:v>1.0177999999999969</c:v>
                </c:pt>
                <c:pt idx="18">
                  <c:v>1.0525</c:v>
                </c:pt>
                <c:pt idx="19">
                  <c:v>1.1231</c:v>
                </c:pt>
                <c:pt idx="20">
                  <c:v>1.2189999999999972</c:v>
                </c:pt>
                <c:pt idx="21">
                  <c:v>1.2512999999999972</c:v>
                </c:pt>
                <c:pt idx="22">
                  <c:v>1.2343999999999975</c:v>
                </c:pt>
                <c:pt idx="23">
                  <c:v>1.1455</c:v>
                </c:pt>
                <c:pt idx="24">
                  <c:v>1.0194999999999972</c:v>
                </c:pt>
                <c:pt idx="25">
                  <c:v>0.84880000000000122</c:v>
                </c:pt>
                <c:pt idx="26">
                  <c:v>0.70030000000000003</c:v>
                </c:pt>
                <c:pt idx="27">
                  <c:v>0.56380000000000063</c:v>
                </c:pt>
                <c:pt idx="28">
                  <c:v>0.46550000000000002</c:v>
                </c:pt>
                <c:pt idx="29">
                  <c:v>0.40090000000000031</c:v>
                </c:pt>
                <c:pt idx="30">
                  <c:v>0.35040000000000032</c:v>
                </c:pt>
                <c:pt idx="31">
                  <c:v>0.32750000000000068</c:v>
                </c:pt>
                <c:pt idx="32">
                  <c:v>0.30570000000000008</c:v>
                </c:pt>
                <c:pt idx="33">
                  <c:v>0.29570000000000002</c:v>
                </c:pt>
                <c:pt idx="34">
                  <c:v>0.28810000000000002</c:v>
                </c:pt>
                <c:pt idx="35">
                  <c:v>0.28050000000000008</c:v>
                </c:pt>
                <c:pt idx="36">
                  <c:v>0.27640000000000031</c:v>
                </c:pt>
                <c:pt idx="37">
                  <c:v>0.27150000000000002</c:v>
                </c:pt>
                <c:pt idx="38">
                  <c:v>0.26690000000000008</c:v>
                </c:pt>
                <c:pt idx="39">
                  <c:v>0.26429999999999998</c:v>
                </c:pt>
                <c:pt idx="40">
                  <c:v>0.2606</c:v>
                </c:pt>
                <c:pt idx="41">
                  <c:v>0.25850000000000001</c:v>
                </c:pt>
                <c:pt idx="42">
                  <c:v>0.25369999999999998</c:v>
                </c:pt>
                <c:pt idx="43">
                  <c:v>0.2525</c:v>
                </c:pt>
                <c:pt idx="44">
                  <c:v>0.24830000000000021</c:v>
                </c:pt>
                <c:pt idx="45">
                  <c:v>0.2460000000000003</c:v>
                </c:pt>
                <c:pt idx="46">
                  <c:v>0.24400000000000024</c:v>
                </c:pt>
                <c:pt idx="47">
                  <c:v>0.24260000000000001</c:v>
                </c:pt>
                <c:pt idx="48">
                  <c:v>0.24000000000000021</c:v>
                </c:pt>
                <c:pt idx="49">
                  <c:v>0.2397000000000003</c:v>
                </c:pt>
                <c:pt idx="50">
                  <c:v>0.2326</c:v>
                </c:pt>
                <c:pt idx="51">
                  <c:v>0.23640000000000033</c:v>
                </c:pt>
                <c:pt idx="52">
                  <c:v>0.23750000000000004</c:v>
                </c:pt>
                <c:pt idx="53">
                  <c:v>0.23760000000000001</c:v>
                </c:pt>
                <c:pt idx="54">
                  <c:v>0.23860000000000001</c:v>
                </c:pt>
                <c:pt idx="55">
                  <c:v>0.2366</c:v>
                </c:pt>
                <c:pt idx="56">
                  <c:v>0.23569999999999999</c:v>
                </c:pt>
                <c:pt idx="57">
                  <c:v>0.23690000000000033</c:v>
                </c:pt>
                <c:pt idx="58">
                  <c:v>0.23319999999999999</c:v>
                </c:pt>
                <c:pt idx="59">
                  <c:v>0.23230000000000001</c:v>
                </c:pt>
                <c:pt idx="60">
                  <c:v>0.23119999999999999</c:v>
                </c:pt>
              </c:numCache>
            </c:numRef>
          </c:yVal>
          <c:smooth val="1"/>
          <c:extLst>
            <c:ext xmlns:c16="http://schemas.microsoft.com/office/drawing/2014/chart" uri="{C3380CC4-5D6E-409C-BE32-E72D297353CC}">
              <c16:uniqueId val="{0000000A-5F4B-4FCA-949B-446430DCFCED}"/>
            </c:ext>
          </c:extLst>
        </c:ser>
        <c:ser>
          <c:idx val="11"/>
          <c:order val="11"/>
          <c:tx>
            <c:strRef>
              <c:f>'Absorbance Spectrum 1_01'!$M$11</c:f>
              <c:strCache>
                <c:ptCount val="1"/>
                <c:pt idx="0">
                  <c:v>pH13</c:v>
                </c:pt>
              </c:strCache>
            </c:strRef>
          </c:tx>
          <c:spPr>
            <a:ln w="19050" cap="rnd">
              <a:solidFill>
                <a:schemeClr val="accent6">
                  <a:lumMod val="60000"/>
                </a:schemeClr>
              </a:solidFill>
              <a:round/>
            </a:ln>
            <a:effectLst/>
          </c:spPr>
          <c:marker>
            <c:symbol val="none"/>
          </c:marker>
          <c:xVal>
            <c:numRef>
              <c:f>'Absorbance Spectrum 1_01'!$A$12:$A$72</c:f>
              <c:numCache>
                <c:formatCode>General</c:formatCode>
                <c:ptCount val="61"/>
                <c:pt idx="0">
                  <c:v>200</c:v>
                </c:pt>
                <c:pt idx="1">
                  <c:v>210</c:v>
                </c:pt>
                <c:pt idx="2">
                  <c:v>220</c:v>
                </c:pt>
                <c:pt idx="3">
                  <c:v>230</c:v>
                </c:pt>
                <c:pt idx="4">
                  <c:v>240</c:v>
                </c:pt>
                <c:pt idx="5">
                  <c:v>250</c:v>
                </c:pt>
                <c:pt idx="6">
                  <c:v>260</c:v>
                </c:pt>
                <c:pt idx="7">
                  <c:v>270</c:v>
                </c:pt>
                <c:pt idx="8">
                  <c:v>280</c:v>
                </c:pt>
                <c:pt idx="9">
                  <c:v>290</c:v>
                </c:pt>
                <c:pt idx="10">
                  <c:v>300</c:v>
                </c:pt>
                <c:pt idx="11">
                  <c:v>310</c:v>
                </c:pt>
                <c:pt idx="12">
                  <c:v>320</c:v>
                </c:pt>
                <c:pt idx="13">
                  <c:v>330</c:v>
                </c:pt>
                <c:pt idx="14">
                  <c:v>340</c:v>
                </c:pt>
                <c:pt idx="15">
                  <c:v>350</c:v>
                </c:pt>
                <c:pt idx="16">
                  <c:v>360</c:v>
                </c:pt>
                <c:pt idx="17">
                  <c:v>370</c:v>
                </c:pt>
                <c:pt idx="18">
                  <c:v>380</c:v>
                </c:pt>
                <c:pt idx="19">
                  <c:v>390</c:v>
                </c:pt>
                <c:pt idx="20">
                  <c:v>400</c:v>
                </c:pt>
                <c:pt idx="21">
                  <c:v>410</c:v>
                </c:pt>
                <c:pt idx="22">
                  <c:v>420</c:v>
                </c:pt>
                <c:pt idx="23">
                  <c:v>430</c:v>
                </c:pt>
                <c:pt idx="24">
                  <c:v>440</c:v>
                </c:pt>
                <c:pt idx="25">
                  <c:v>450</c:v>
                </c:pt>
                <c:pt idx="26">
                  <c:v>460</c:v>
                </c:pt>
                <c:pt idx="27">
                  <c:v>470</c:v>
                </c:pt>
                <c:pt idx="28">
                  <c:v>480</c:v>
                </c:pt>
                <c:pt idx="29">
                  <c:v>490</c:v>
                </c:pt>
                <c:pt idx="30">
                  <c:v>500</c:v>
                </c:pt>
                <c:pt idx="31">
                  <c:v>510</c:v>
                </c:pt>
                <c:pt idx="32">
                  <c:v>520</c:v>
                </c:pt>
                <c:pt idx="33">
                  <c:v>530</c:v>
                </c:pt>
                <c:pt idx="34">
                  <c:v>540</c:v>
                </c:pt>
                <c:pt idx="35">
                  <c:v>550</c:v>
                </c:pt>
                <c:pt idx="36">
                  <c:v>560</c:v>
                </c:pt>
                <c:pt idx="37">
                  <c:v>570</c:v>
                </c:pt>
                <c:pt idx="38">
                  <c:v>580</c:v>
                </c:pt>
                <c:pt idx="39">
                  <c:v>590</c:v>
                </c:pt>
                <c:pt idx="40">
                  <c:v>600</c:v>
                </c:pt>
                <c:pt idx="41">
                  <c:v>610</c:v>
                </c:pt>
                <c:pt idx="42">
                  <c:v>620</c:v>
                </c:pt>
                <c:pt idx="43">
                  <c:v>630</c:v>
                </c:pt>
                <c:pt idx="44">
                  <c:v>640</c:v>
                </c:pt>
                <c:pt idx="45">
                  <c:v>650</c:v>
                </c:pt>
                <c:pt idx="46">
                  <c:v>660</c:v>
                </c:pt>
                <c:pt idx="47">
                  <c:v>670</c:v>
                </c:pt>
                <c:pt idx="48">
                  <c:v>680</c:v>
                </c:pt>
                <c:pt idx="49">
                  <c:v>690</c:v>
                </c:pt>
                <c:pt idx="50">
                  <c:v>700</c:v>
                </c:pt>
                <c:pt idx="51">
                  <c:v>710</c:v>
                </c:pt>
                <c:pt idx="52">
                  <c:v>720</c:v>
                </c:pt>
                <c:pt idx="53">
                  <c:v>730</c:v>
                </c:pt>
                <c:pt idx="54">
                  <c:v>740</c:v>
                </c:pt>
                <c:pt idx="55">
                  <c:v>750</c:v>
                </c:pt>
                <c:pt idx="56">
                  <c:v>760</c:v>
                </c:pt>
                <c:pt idx="57">
                  <c:v>770</c:v>
                </c:pt>
                <c:pt idx="58">
                  <c:v>780</c:v>
                </c:pt>
                <c:pt idx="59">
                  <c:v>790</c:v>
                </c:pt>
                <c:pt idx="60">
                  <c:v>800</c:v>
                </c:pt>
              </c:numCache>
            </c:numRef>
          </c:xVal>
          <c:yVal>
            <c:numRef>
              <c:f>'Absorbance Spectrum 1_01'!$M$12:$M$72</c:f>
              <c:numCache>
                <c:formatCode>0.0000</c:formatCode>
                <c:ptCount val="61"/>
                <c:pt idx="0">
                  <c:v>3.4350999999999967</c:v>
                </c:pt>
                <c:pt idx="1">
                  <c:v>3.6259999999999999</c:v>
                </c:pt>
                <c:pt idx="2">
                  <c:v>3.7242000000000002</c:v>
                </c:pt>
                <c:pt idx="3">
                  <c:v>6</c:v>
                </c:pt>
                <c:pt idx="4">
                  <c:v>3.7656000000000001</c:v>
                </c:pt>
                <c:pt idx="5">
                  <c:v>3.8902999999999968</c:v>
                </c:pt>
                <c:pt idx="6">
                  <c:v>3.8411999999999997</c:v>
                </c:pt>
                <c:pt idx="7">
                  <c:v>3.6766999999999967</c:v>
                </c:pt>
                <c:pt idx="8">
                  <c:v>3.2772000000000001</c:v>
                </c:pt>
                <c:pt idx="9">
                  <c:v>1.9561999999999999</c:v>
                </c:pt>
                <c:pt idx="10">
                  <c:v>1.0425</c:v>
                </c:pt>
                <c:pt idx="11">
                  <c:v>0.85950000000000004</c:v>
                </c:pt>
                <c:pt idx="12">
                  <c:v>0.77159999999999995</c:v>
                </c:pt>
                <c:pt idx="13">
                  <c:v>0.72960000000000158</c:v>
                </c:pt>
                <c:pt idx="14">
                  <c:v>0.72110000000000063</c:v>
                </c:pt>
                <c:pt idx="15">
                  <c:v>0.73760000000000159</c:v>
                </c:pt>
                <c:pt idx="16">
                  <c:v>0.73310000000000064</c:v>
                </c:pt>
                <c:pt idx="17">
                  <c:v>0.72230000000000005</c:v>
                </c:pt>
                <c:pt idx="18">
                  <c:v>0.74970000000000159</c:v>
                </c:pt>
                <c:pt idx="19">
                  <c:v>0.81030000000000002</c:v>
                </c:pt>
                <c:pt idx="20">
                  <c:v>0.89510000000000001</c:v>
                </c:pt>
                <c:pt idx="21">
                  <c:v>0.92689999999999995</c:v>
                </c:pt>
                <c:pt idx="22">
                  <c:v>0.91649999999999998</c:v>
                </c:pt>
                <c:pt idx="23">
                  <c:v>0.84410000000000063</c:v>
                </c:pt>
                <c:pt idx="24">
                  <c:v>0.74220000000000064</c:v>
                </c:pt>
                <c:pt idx="25">
                  <c:v>0.60160000000000158</c:v>
                </c:pt>
                <c:pt idx="26">
                  <c:v>0.48240000000000038</c:v>
                </c:pt>
                <c:pt idx="27">
                  <c:v>0.37280000000000085</c:v>
                </c:pt>
                <c:pt idx="28">
                  <c:v>0.29460000000000008</c:v>
                </c:pt>
                <c:pt idx="29">
                  <c:v>0.24490000000000037</c:v>
                </c:pt>
                <c:pt idx="30">
                  <c:v>0.20700000000000021</c:v>
                </c:pt>
                <c:pt idx="31">
                  <c:v>0.19040000000000001</c:v>
                </c:pt>
                <c:pt idx="32">
                  <c:v>0.17510000000000001</c:v>
                </c:pt>
                <c:pt idx="33">
                  <c:v>0.16880000000000001</c:v>
                </c:pt>
                <c:pt idx="34">
                  <c:v>0.16389999999999999</c:v>
                </c:pt>
                <c:pt idx="35">
                  <c:v>0.16039999999999999</c:v>
                </c:pt>
                <c:pt idx="36">
                  <c:v>0.15760000000000021</c:v>
                </c:pt>
                <c:pt idx="37">
                  <c:v>0.15460000000000004</c:v>
                </c:pt>
                <c:pt idx="38">
                  <c:v>0.15220000000000034</c:v>
                </c:pt>
                <c:pt idx="39">
                  <c:v>0.15040000000000037</c:v>
                </c:pt>
                <c:pt idx="40">
                  <c:v>0.14850000000000024</c:v>
                </c:pt>
                <c:pt idx="41">
                  <c:v>0.14810000000000001</c:v>
                </c:pt>
                <c:pt idx="42">
                  <c:v>0.14450000000000021</c:v>
                </c:pt>
                <c:pt idx="43">
                  <c:v>0.14300000000000004</c:v>
                </c:pt>
                <c:pt idx="44">
                  <c:v>0.1416</c:v>
                </c:pt>
                <c:pt idx="45">
                  <c:v>0.1409000000000003</c:v>
                </c:pt>
                <c:pt idx="46">
                  <c:v>0.1384000000000003</c:v>
                </c:pt>
                <c:pt idx="47">
                  <c:v>0.1386</c:v>
                </c:pt>
                <c:pt idx="48">
                  <c:v>0.13750000000000001</c:v>
                </c:pt>
                <c:pt idx="49">
                  <c:v>0.1376</c:v>
                </c:pt>
                <c:pt idx="50">
                  <c:v>0.13389999999999999</c:v>
                </c:pt>
                <c:pt idx="51">
                  <c:v>0.13650000000000001</c:v>
                </c:pt>
                <c:pt idx="52">
                  <c:v>0.1381</c:v>
                </c:pt>
                <c:pt idx="53">
                  <c:v>0.1396</c:v>
                </c:pt>
                <c:pt idx="54">
                  <c:v>0.14169999999999999</c:v>
                </c:pt>
                <c:pt idx="55">
                  <c:v>0.14119999999999999</c:v>
                </c:pt>
                <c:pt idx="56">
                  <c:v>0.1406</c:v>
                </c:pt>
                <c:pt idx="57">
                  <c:v>0.1404000000000003</c:v>
                </c:pt>
                <c:pt idx="58">
                  <c:v>0.13969999999999999</c:v>
                </c:pt>
                <c:pt idx="59">
                  <c:v>0.1389000000000003</c:v>
                </c:pt>
                <c:pt idx="60">
                  <c:v>0.13980000000000001</c:v>
                </c:pt>
              </c:numCache>
            </c:numRef>
          </c:yVal>
          <c:smooth val="1"/>
          <c:extLst>
            <c:ext xmlns:c16="http://schemas.microsoft.com/office/drawing/2014/chart" uri="{C3380CC4-5D6E-409C-BE32-E72D297353CC}">
              <c16:uniqueId val="{0000000B-5F4B-4FCA-949B-446430DCFCED}"/>
            </c:ext>
          </c:extLst>
        </c:ser>
        <c:dLbls>
          <c:showLegendKey val="0"/>
          <c:showVal val="0"/>
          <c:showCatName val="0"/>
          <c:showSerName val="0"/>
          <c:showPercent val="0"/>
          <c:showBubbleSize val="0"/>
        </c:dLbls>
        <c:axId val="55139712"/>
        <c:axId val="55143808"/>
      </c:scatterChart>
      <c:valAx>
        <c:axId val="55139712"/>
        <c:scaling>
          <c:orientation val="minMax"/>
          <c:max val="700"/>
          <c:min val="300"/>
        </c:scaling>
        <c:delete val="0"/>
        <c:axPos val="b"/>
        <c:numFmt formatCode="General" sourceLinked="1"/>
        <c:majorTickMark val="none"/>
        <c:minorTickMark val="none"/>
        <c:tickLblPos val="nextTo"/>
        <c:spPr>
          <a:noFill/>
          <a:effectLst/>
        </c:spPr>
        <c:txPr>
          <a:bodyPr rot="-60000000" spcFirstLastPara="1" vertOverflow="ellipsis" vert="horz" wrap="square" anchor="ctr" anchorCtr="1"/>
          <a:lstStyle/>
          <a:p>
            <a:pPr>
              <a:defRPr sz="1000" b="1" i="0" u="none" strike="noStrike" kern="1200" baseline="0">
                <a:solidFill>
                  <a:schemeClr val="tx1"/>
                </a:solidFill>
                <a:latin typeface="+mn-lt"/>
                <a:ea typeface="+mn-ea"/>
                <a:cs typeface="+mn-cs"/>
              </a:defRPr>
            </a:pPr>
            <a:endParaRPr lang="en-US"/>
          </a:p>
        </c:txPr>
        <c:crossAx val="55143808"/>
        <c:crosses val="autoZero"/>
        <c:crossBetween val="midCat"/>
      </c:valAx>
      <c:valAx>
        <c:axId val="55143808"/>
        <c:scaling>
          <c:orientation val="minMax"/>
          <c:max val="2"/>
        </c:scaling>
        <c:delete val="0"/>
        <c:axPos val="l"/>
        <c:numFmt formatCode="0.0" sourceLinked="0"/>
        <c:majorTickMark val="none"/>
        <c:minorTickMark val="none"/>
        <c:tickLblPos val="nextTo"/>
        <c:spPr>
          <a:noFill/>
          <a:effectLst/>
        </c:spPr>
        <c:txPr>
          <a:bodyPr rot="-60000000" spcFirstLastPara="1" vertOverflow="ellipsis" vert="horz" wrap="square" anchor="ctr" anchorCtr="1"/>
          <a:lstStyle/>
          <a:p>
            <a:pPr>
              <a:defRPr sz="1000" b="1" i="0" u="none" strike="noStrike" kern="1200" baseline="0">
                <a:solidFill>
                  <a:schemeClr val="tx1"/>
                </a:solidFill>
                <a:latin typeface="+mn-lt"/>
                <a:ea typeface="+mn-ea"/>
                <a:cs typeface="+mn-cs"/>
              </a:defRPr>
            </a:pPr>
            <a:endParaRPr lang="en-US"/>
          </a:p>
        </c:txPr>
        <c:crossAx val="55139712"/>
        <c:crosses val="autoZero"/>
        <c:crossBetween val="midCat"/>
        <c:majorUnit val="0.5"/>
      </c:valAx>
      <c:spPr>
        <a:noFill/>
        <a:ln>
          <a:noFill/>
        </a:ln>
        <a:effectLst/>
      </c:spPr>
    </c:plotArea>
    <c:legend>
      <c:legendPos val="b"/>
      <c:layout>
        <c:manualLayout>
          <c:xMode val="edge"/>
          <c:yMode val="edge"/>
          <c:x val="0.81615792706762658"/>
          <c:y val="0.21631652021758138"/>
          <c:w val="0.14914025590551183"/>
          <c:h val="0.53625470729202329"/>
        </c:manualLayout>
      </c:layout>
      <c:overlay val="0"/>
      <c:spPr>
        <a:noFill/>
        <a:ln>
          <a:noFill/>
        </a:ln>
        <a:effectLst/>
      </c:spPr>
      <c:txPr>
        <a:bodyPr rot="0" spcFirstLastPara="1" vertOverflow="ellipsis" vert="horz" wrap="square" anchor="ctr" anchorCtr="1"/>
        <a:lstStyle/>
        <a:p>
          <a:pPr>
            <a:defRPr sz="1200" b="1" i="0" u="none" strike="noStrike" kern="1200" baseline="0">
              <a:solidFill>
                <a:schemeClr val="tx1"/>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5.4045556426276294E-2"/>
          <c:y val="1.7238760006841939E-2"/>
          <c:w val="0.88453210934876048"/>
          <c:h val="0.88476396987306127"/>
        </c:manualLayout>
      </c:layout>
      <c:scatterChart>
        <c:scatterStyle val="smoothMarker"/>
        <c:varyColors val="0"/>
        <c:ser>
          <c:idx val="0"/>
          <c:order val="0"/>
          <c:tx>
            <c:strRef>
              <c:f>'Absorbance Spectrum 1_01'!$B$11</c:f>
              <c:strCache>
                <c:ptCount val="1"/>
                <c:pt idx="0">
                  <c:v>pH 2</c:v>
                </c:pt>
              </c:strCache>
            </c:strRef>
          </c:tx>
          <c:marker>
            <c:symbol val="none"/>
          </c:marker>
          <c:xVal>
            <c:numRef>
              <c:f>'Absorbance Spectrum 1_01'!$A$12:$A$72</c:f>
              <c:numCache>
                <c:formatCode>General</c:formatCode>
                <c:ptCount val="61"/>
                <c:pt idx="0">
                  <c:v>200</c:v>
                </c:pt>
                <c:pt idx="1">
                  <c:v>210</c:v>
                </c:pt>
                <c:pt idx="2">
                  <c:v>220</c:v>
                </c:pt>
                <c:pt idx="3">
                  <c:v>230</c:v>
                </c:pt>
                <c:pt idx="4">
                  <c:v>240</c:v>
                </c:pt>
                <c:pt idx="5">
                  <c:v>250</c:v>
                </c:pt>
                <c:pt idx="6">
                  <c:v>260</c:v>
                </c:pt>
                <c:pt idx="7">
                  <c:v>270</c:v>
                </c:pt>
                <c:pt idx="8">
                  <c:v>280</c:v>
                </c:pt>
                <c:pt idx="9">
                  <c:v>290</c:v>
                </c:pt>
                <c:pt idx="10">
                  <c:v>300</c:v>
                </c:pt>
                <c:pt idx="11">
                  <c:v>310</c:v>
                </c:pt>
                <c:pt idx="12">
                  <c:v>320</c:v>
                </c:pt>
                <c:pt idx="13">
                  <c:v>330</c:v>
                </c:pt>
                <c:pt idx="14">
                  <c:v>340</c:v>
                </c:pt>
                <c:pt idx="15">
                  <c:v>350</c:v>
                </c:pt>
                <c:pt idx="16">
                  <c:v>360</c:v>
                </c:pt>
                <c:pt idx="17">
                  <c:v>370</c:v>
                </c:pt>
                <c:pt idx="18">
                  <c:v>380</c:v>
                </c:pt>
                <c:pt idx="19">
                  <c:v>390</c:v>
                </c:pt>
                <c:pt idx="20">
                  <c:v>400</c:v>
                </c:pt>
                <c:pt idx="21">
                  <c:v>410</c:v>
                </c:pt>
                <c:pt idx="22">
                  <c:v>420</c:v>
                </c:pt>
                <c:pt idx="23">
                  <c:v>430</c:v>
                </c:pt>
                <c:pt idx="24">
                  <c:v>440</c:v>
                </c:pt>
                <c:pt idx="25">
                  <c:v>450</c:v>
                </c:pt>
                <c:pt idx="26">
                  <c:v>460</c:v>
                </c:pt>
                <c:pt idx="27">
                  <c:v>470</c:v>
                </c:pt>
                <c:pt idx="28">
                  <c:v>480</c:v>
                </c:pt>
                <c:pt idx="29">
                  <c:v>490</c:v>
                </c:pt>
                <c:pt idx="30">
                  <c:v>500</c:v>
                </c:pt>
                <c:pt idx="31">
                  <c:v>510</c:v>
                </c:pt>
                <c:pt idx="32">
                  <c:v>520</c:v>
                </c:pt>
                <c:pt idx="33">
                  <c:v>530</c:v>
                </c:pt>
                <c:pt idx="34">
                  <c:v>540</c:v>
                </c:pt>
                <c:pt idx="35">
                  <c:v>550</c:v>
                </c:pt>
                <c:pt idx="36">
                  <c:v>560</c:v>
                </c:pt>
                <c:pt idx="37">
                  <c:v>570</c:v>
                </c:pt>
                <c:pt idx="38">
                  <c:v>580</c:v>
                </c:pt>
                <c:pt idx="39">
                  <c:v>590</c:v>
                </c:pt>
                <c:pt idx="40">
                  <c:v>600</c:v>
                </c:pt>
                <c:pt idx="41">
                  <c:v>610</c:v>
                </c:pt>
                <c:pt idx="42">
                  <c:v>620</c:v>
                </c:pt>
                <c:pt idx="43">
                  <c:v>630</c:v>
                </c:pt>
                <c:pt idx="44">
                  <c:v>640</c:v>
                </c:pt>
                <c:pt idx="45">
                  <c:v>650</c:v>
                </c:pt>
                <c:pt idx="46">
                  <c:v>660</c:v>
                </c:pt>
                <c:pt idx="47">
                  <c:v>670</c:v>
                </c:pt>
                <c:pt idx="48">
                  <c:v>680</c:v>
                </c:pt>
                <c:pt idx="49">
                  <c:v>690</c:v>
                </c:pt>
                <c:pt idx="50">
                  <c:v>700</c:v>
                </c:pt>
                <c:pt idx="51">
                  <c:v>710</c:v>
                </c:pt>
                <c:pt idx="52">
                  <c:v>720</c:v>
                </c:pt>
                <c:pt idx="53">
                  <c:v>730</c:v>
                </c:pt>
                <c:pt idx="54">
                  <c:v>740</c:v>
                </c:pt>
                <c:pt idx="55">
                  <c:v>750</c:v>
                </c:pt>
                <c:pt idx="56">
                  <c:v>760</c:v>
                </c:pt>
                <c:pt idx="57">
                  <c:v>770</c:v>
                </c:pt>
                <c:pt idx="58">
                  <c:v>780</c:v>
                </c:pt>
                <c:pt idx="59">
                  <c:v>790</c:v>
                </c:pt>
                <c:pt idx="60">
                  <c:v>800</c:v>
                </c:pt>
              </c:numCache>
            </c:numRef>
          </c:xVal>
          <c:yVal>
            <c:numRef>
              <c:f>'Absorbance Spectrum 1_01'!$B$12:$B$72</c:f>
              <c:numCache>
                <c:formatCode>0.0000</c:formatCode>
                <c:ptCount val="61"/>
                <c:pt idx="0">
                  <c:v>3.1515</c:v>
                </c:pt>
                <c:pt idx="1">
                  <c:v>3.3033999999999999</c:v>
                </c:pt>
                <c:pt idx="2">
                  <c:v>3.3254999999999977</c:v>
                </c:pt>
                <c:pt idx="3">
                  <c:v>3.6517999999999997</c:v>
                </c:pt>
                <c:pt idx="4">
                  <c:v>3.5411000000000001</c:v>
                </c:pt>
                <c:pt idx="5">
                  <c:v>3.5301999999999998</c:v>
                </c:pt>
                <c:pt idx="6">
                  <c:v>3.4909999999999997</c:v>
                </c:pt>
                <c:pt idx="7">
                  <c:v>3.36</c:v>
                </c:pt>
                <c:pt idx="8">
                  <c:v>2.9857</c:v>
                </c:pt>
                <c:pt idx="9">
                  <c:v>1.615</c:v>
                </c:pt>
                <c:pt idx="10">
                  <c:v>0.70450000000000002</c:v>
                </c:pt>
                <c:pt idx="11">
                  <c:v>0.55780000000000063</c:v>
                </c:pt>
                <c:pt idx="12">
                  <c:v>0.47940000000000038</c:v>
                </c:pt>
                <c:pt idx="13">
                  <c:v>0.41650000000000031</c:v>
                </c:pt>
                <c:pt idx="14">
                  <c:v>0.35670000000000002</c:v>
                </c:pt>
                <c:pt idx="15">
                  <c:v>0.32640000000000086</c:v>
                </c:pt>
                <c:pt idx="16">
                  <c:v>0.30100000000000032</c:v>
                </c:pt>
                <c:pt idx="17">
                  <c:v>0.2747</c:v>
                </c:pt>
                <c:pt idx="18">
                  <c:v>0.24760000000000001</c:v>
                </c:pt>
                <c:pt idx="19">
                  <c:v>0.23200000000000001</c:v>
                </c:pt>
                <c:pt idx="20">
                  <c:v>0.22090000000000001</c:v>
                </c:pt>
                <c:pt idx="21">
                  <c:v>0.21290000000000037</c:v>
                </c:pt>
                <c:pt idx="22">
                  <c:v>0.20660000000000001</c:v>
                </c:pt>
                <c:pt idx="23">
                  <c:v>0.19989999999999999</c:v>
                </c:pt>
                <c:pt idx="24">
                  <c:v>0.19539999999999999</c:v>
                </c:pt>
                <c:pt idx="25">
                  <c:v>0.19120000000000001</c:v>
                </c:pt>
                <c:pt idx="26">
                  <c:v>0.18710000000000004</c:v>
                </c:pt>
                <c:pt idx="27">
                  <c:v>0.18360000000000001</c:v>
                </c:pt>
                <c:pt idx="28">
                  <c:v>0.18030000000000004</c:v>
                </c:pt>
                <c:pt idx="29">
                  <c:v>0.17810000000000001</c:v>
                </c:pt>
                <c:pt idx="30">
                  <c:v>0.17500000000000004</c:v>
                </c:pt>
                <c:pt idx="31">
                  <c:v>0.1729000000000003</c:v>
                </c:pt>
                <c:pt idx="32">
                  <c:v>0.17100000000000001</c:v>
                </c:pt>
                <c:pt idx="33">
                  <c:v>0.16880000000000001</c:v>
                </c:pt>
                <c:pt idx="34">
                  <c:v>0.1673</c:v>
                </c:pt>
                <c:pt idx="35">
                  <c:v>0.16589999999999999</c:v>
                </c:pt>
                <c:pt idx="36">
                  <c:v>0.16400000000000001</c:v>
                </c:pt>
                <c:pt idx="37">
                  <c:v>0.16300000000000001</c:v>
                </c:pt>
                <c:pt idx="38">
                  <c:v>0.16039999999999999</c:v>
                </c:pt>
                <c:pt idx="39">
                  <c:v>0.15960000000000021</c:v>
                </c:pt>
                <c:pt idx="40">
                  <c:v>0.15900000000000034</c:v>
                </c:pt>
                <c:pt idx="41">
                  <c:v>0.1583000000000003</c:v>
                </c:pt>
                <c:pt idx="42">
                  <c:v>0.15610000000000004</c:v>
                </c:pt>
                <c:pt idx="43">
                  <c:v>0.15510000000000004</c:v>
                </c:pt>
                <c:pt idx="44">
                  <c:v>0.15210000000000001</c:v>
                </c:pt>
                <c:pt idx="45">
                  <c:v>0.15180000000000021</c:v>
                </c:pt>
                <c:pt idx="46">
                  <c:v>0.15180000000000021</c:v>
                </c:pt>
                <c:pt idx="47">
                  <c:v>0.15110000000000001</c:v>
                </c:pt>
                <c:pt idx="48">
                  <c:v>0.14940000000000037</c:v>
                </c:pt>
                <c:pt idx="49">
                  <c:v>0.14980000000000004</c:v>
                </c:pt>
                <c:pt idx="50">
                  <c:v>0.14830000000000004</c:v>
                </c:pt>
                <c:pt idx="51">
                  <c:v>0.14760000000000001</c:v>
                </c:pt>
                <c:pt idx="52">
                  <c:v>0.14800000000000021</c:v>
                </c:pt>
                <c:pt idx="53">
                  <c:v>0.1510000000000003</c:v>
                </c:pt>
                <c:pt idx="54">
                  <c:v>0.1530000000000003</c:v>
                </c:pt>
                <c:pt idx="55">
                  <c:v>0.15270000000000034</c:v>
                </c:pt>
                <c:pt idx="56">
                  <c:v>0.15220000000000034</c:v>
                </c:pt>
                <c:pt idx="57">
                  <c:v>0.14960000000000001</c:v>
                </c:pt>
                <c:pt idx="58">
                  <c:v>0.15010000000000001</c:v>
                </c:pt>
                <c:pt idx="59">
                  <c:v>0.14980000000000004</c:v>
                </c:pt>
                <c:pt idx="60">
                  <c:v>0.14660000000000001</c:v>
                </c:pt>
              </c:numCache>
            </c:numRef>
          </c:yVal>
          <c:smooth val="1"/>
          <c:extLst>
            <c:ext xmlns:c16="http://schemas.microsoft.com/office/drawing/2014/chart" uri="{C3380CC4-5D6E-409C-BE32-E72D297353CC}">
              <c16:uniqueId val="{00000000-C8D3-4C83-877B-234D0793944A}"/>
            </c:ext>
          </c:extLst>
        </c:ser>
        <c:ser>
          <c:idx val="1"/>
          <c:order val="1"/>
          <c:tx>
            <c:strRef>
              <c:f>'Absorbance Spectrum 1_01'!$C$11</c:f>
              <c:strCache>
                <c:ptCount val="1"/>
                <c:pt idx="0">
                  <c:v>pH 3</c:v>
                </c:pt>
              </c:strCache>
            </c:strRef>
          </c:tx>
          <c:marker>
            <c:symbol val="none"/>
          </c:marker>
          <c:xVal>
            <c:numRef>
              <c:f>'Absorbance Spectrum 1_01'!$A$12:$A$72</c:f>
              <c:numCache>
                <c:formatCode>General</c:formatCode>
                <c:ptCount val="61"/>
                <c:pt idx="0">
                  <c:v>200</c:v>
                </c:pt>
                <c:pt idx="1">
                  <c:v>210</c:v>
                </c:pt>
                <c:pt idx="2">
                  <c:v>220</c:v>
                </c:pt>
                <c:pt idx="3">
                  <c:v>230</c:v>
                </c:pt>
                <c:pt idx="4">
                  <c:v>240</c:v>
                </c:pt>
                <c:pt idx="5">
                  <c:v>250</c:v>
                </c:pt>
                <c:pt idx="6">
                  <c:v>260</c:v>
                </c:pt>
                <c:pt idx="7">
                  <c:v>270</c:v>
                </c:pt>
                <c:pt idx="8">
                  <c:v>280</c:v>
                </c:pt>
                <c:pt idx="9">
                  <c:v>290</c:v>
                </c:pt>
                <c:pt idx="10">
                  <c:v>300</c:v>
                </c:pt>
                <c:pt idx="11">
                  <c:v>310</c:v>
                </c:pt>
                <c:pt idx="12">
                  <c:v>320</c:v>
                </c:pt>
                <c:pt idx="13">
                  <c:v>330</c:v>
                </c:pt>
                <c:pt idx="14">
                  <c:v>340</c:v>
                </c:pt>
                <c:pt idx="15">
                  <c:v>350</c:v>
                </c:pt>
                <c:pt idx="16">
                  <c:v>360</c:v>
                </c:pt>
                <c:pt idx="17">
                  <c:v>370</c:v>
                </c:pt>
                <c:pt idx="18">
                  <c:v>380</c:v>
                </c:pt>
                <c:pt idx="19">
                  <c:v>390</c:v>
                </c:pt>
                <c:pt idx="20">
                  <c:v>400</c:v>
                </c:pt>
                <c:pt idx="21">
                  <c:v>410</c:v>
                </c:pt>
                <c:pt idx="22">
                  <c:v>420</c:v>
                </c:pt>
                <c:pt idx="23">
                  <c:v>430</c:v>
                </c:pt>
                <c:pt idx="24">
                  <c:v>440</c:v>
                </c:pt>
                <c:pt idx="25">
                  <c:v>450</c:v>
                </c:pt>
                <c:pt idx="26">
                  <c:v>460</c:v>
                </c:pt>
                <c:pt idx="27">
                  <c:v>470</c:v>
                </c:pt>
                <c:pt idx="28">
                  <c:v>480</c:v>
                </c:pt>
                <c:pt idx="29">
                  <c:v>490</c:v>
                </c:pt>
                <c:pt idx="30">
                  <c:v>500</c:v>
                </c:pt>
                <c:pt idx="31">
                  <c:v>510</c:v>
                </c:pt>
                <c:pt idx="32">
                  <c:v>520</c:v>
                </c:pt>
                <c:pt idx="33">
                  <c:v>530</c:v>
                </c:pt>
                <c:pt idx="34">
                  <c:v>540</c:v>
                </c:pt>
                <c:pt idx="35">
                  <c:v>550</c:v>
                </c:pt>
                <c:pt idx="36">
                  <c:v>560</c:v>
                </c:pt>
                <c:pt idx="37">
                  <c:v>570</c:v>
                </c:pt>
                <c:pt idx="38">
                  <c:v>580</c:v>
                </c:pt>
                <c:pt idx="39">
                  <c:v>590</c:v>
                </c:pt>
                <c:pt idx="40">
                  <c:v>600</c:v>
                </c:pt>
                <c:pt idx="41">
                  <c:v>610</c:v>
                </c:pt>
                <c:pt idx="42">
                  <c:v>620</c:v>
                </c:pt>
                <c:pt idx="43">
                  <c:v>630</c:v>
                </c:pt>
                <c:pt idx="44">
                  <c:v>640</c:v>
                </c:pt>
                <c:pt idx="45">
                  <c:v>650</c:v>
                </c:pt>
                <c:pt idx="46">
                  <c:v>660</c:v>
                </c:pt>
                <c:pt idx="47">
                  <c:v>670</c:v>
                </c:pt>
                <c:pt idx="48">
                  <c:v>680</c:v>
                </c:pt>
                <c:pt idx="49">
                  <c:v>690</c:v>
                </c:pt>
                <c:pt idx="50">
                  <c:v>700</c:v>
                </c:pt>
                <c:pt idx="51">
                  <c:v>710</c:v>
                </c:pt>
                <c:pt idx="52">
                  <c:v>720</c:v>
                </c:pt>
                <c:pt idx="53">
                  <c:v>730</c:v>
                </c:pt>
                <c:pt idx="54">
                  <c:v>740</c:v>
                </c:pt>
                <c:pt idx="55">
                  <c:v>750</c:v>
                </c:pt>
                <c:pt idx="56">
                  <c:v>760</c:v>
                </c:pt>
                <c:pt idx="57">
                  <c:v>770</c:v>
                </c:pt>
                <c:pt idx="58">
                  <c:v>780</c:v>
                </c:pt>
                <c:pt idx="59">
                  <c:v>790</c:v>
                </c:pt>
                <c:pt idx="60">
                  <c:v>800</c:v>
                </c:pt>
              </c:numCache>
            </c:numRef>
          </c:xVal>
          <c:yVal>
            <c:numRef>
              <c:f>'Absorbance Spectrum 1_01'!$C$12:$C$72</c:f>
              <c:numCache>
                <c:formatCode>0.0000</c:formatCode>
                <c:ptCount val="61"/>
                <c:pt idx="0">
                  <c:v>3.2454000000000001</c:v>
                </c:pt>
                <c:pt idx="1">
                  <c:v>3.3455999999999997</c:v>
                </c:pt>
                <c:pt idx="2">
                  <c:v>3.3964999999999943</c:v>
                </c:pt>
                <c:pt idx="3">
                  <c:v>3.6909000000000001</c:v>
                </c:pt>
                <c:pt idx="4">
                  <c:v>3.5427999999999997</c:v>
                </c:pt>
                <c:pt idx="5">
                  <c:v>3.5569999999999977</c:v>
                </c:pt>
                <c:pt idx="6">
                  <c:v>3.5135999999999998</c:v>
                </c:pt>
                <c:pt idx="7">
                  <c:v>3.3643000000000001</c:v>
                </c:pt>
                <c:pt idx="8">
                  <c:v>3.0013000000000001</c:v>
                </c:pt>
                <c:pt idx="9">
                  <c:v>1.6123000000000001</c:v>
                </c:pt>
                <c:pt idx="10">
                  <c:v>0.73910000000000065</c:v>
                </c:pt>
                <c:pt idx="11">
                  <c:v>0.58609999999999951</c:v>
                </c:pt>
                <c:pt idx="12">
                  <c:v>0.50419999999999998</c:v>
                </c:pt>
                <c:pt idx="13">
                  <c:v>0.43650000000000061</c:v>
                </c:pt>
                <c:pt idx="14">
                  <c:v>0.37760000000000032</c:v>
                </c:pt>
                <c:pt idx="15">
                  <c:v>0.34320000000000001</c:v>
                </c:pt>
                <c:pt idx="16">
                  <c:v>0.31690000000000085</c:v>
                </c:pt>
                <c:pt idx="17">
                  <c:v>0.28870000000000001</c:v>
                </c:pt>
                <c:pt idx="18">
                  <c:v>0.26129999999999998</c:v>
                </c:pt>
                <c:pt idx="19">
                  <c:v>0.24460000000000001</c:v>
                </c:pt>
                <c:pt idx="20">
                  <c:v>0.23230000000000001</c:v>
                </c:pt>
                <c:pt idx="21">
                  <c:v>0.22289999999999999</c:v>
                </c:pt>
                <c:pt idx="22">
                  <c:v>0.21610000000000001</c:v>
                </c:pt>
                <c:pt idx="23">
                  <c:v>0.20850000000000021</c:v>
                </c:pt>
                <c:pt idx="24">
                  <c:v>0.20319999999999999</c:v>
                </c:pt>
                <c:pt idx="25">
                  <c:v>0.1973</c:v>
                </c:pt>
                <c:pt idx="26">
                  <c:v>0.19270000000000001</c:v>
                </c:pt>
                <c:pt idx="27">
                  <c:v>0.18830000000000024</c:v>
                </c:pt>
                <c:pt idx="28">
                  <c:v>0.18420000000000034</c:v>
                </c:pt>
                <c:pt idx="29">
                  <c:v>0.18150000000000024</c:v>
                </c:pt>
                <c:pt idx="30">
                  <c:v>0.17810000000000001</c:v>
                </c:pt>
                <c:pt idx="31">
                  <c:v>0.17570000000000024</c:v>
                </c:pt>
                <c:pt idx="32">
                  <c:v>0.17330000000000001</c:v>
                </c:pt>
                <c:pt idx="33">
                  <c:v>0.17050000000000001</c:v>
                </c:pt>
                <c:pt idx="34">
                  <c:v>0.16839999999999999</c:v>
                </c:pt>
                <c:pt idx="35">
                  <c:v>0.1666</c:v>
                </c:pt>
                <c:pt idx="36">
                  <c:v>0.1638</c:v>
                </c:pt>
                <c:pt idx="37">
                  <c:v>0.16259999999999999</c:v>
                </c:pt>
                <c:pt idx="38">
                  <c:v>0.1603</c:v>
                </c:pt>
                <c:pt idx="39">
                  <c:v>0.1583000000000003</c:v>
                </c:pt>
                <c:pt idx="40">
                  <c:v>0.15840000000000046</c:v>
                </c:pt>
                <c:pt idx="41">
                  <c:v>0.15680000000000024</c:v>
                </c:pt>
                <c:pt idx="42">
                  <c:v>0.15530000000000024</c:v>
                </c:pt>
                <c:pt idx="43">
                  <c:v>0.15370000000000034</c:v>
                </c:pt>
                <c:pt idx="44">
                  <c:v>0.15030000000000004</c:v>
                </c:pt>
                <c:pt idx="45">
                  <c:v>0.14990000000000037</c:v>
                </c:pt>
                <c:pt idx="46">
                  <c:v>0.14950000000000024</c:v>
                </c:pt>
                <c:pt idx="47">
                  <c:v>0.14700000000000021</c:v>
                </c:pt>
                <c:pt idx="48">
                  <c:v>0.14650000000000021</c:v>
                </c:pt>
                <c:pt idx="49">
                  <c:v>0.14700000000000021</c:v>
                </c:pt>
                <c:pt idx="50">
                  <c:v>0.14390000000000033</c:v>
                </c:pt>
                <c:pt idx="51">
                  <c:v>0.14590000000000033</c:v>
                </c:pt>
                <c:pt idx="52">
                  <c:v>0.14550000000000021</c:v>
                </c:pt>
                <c:pt idx="53">
                  <c:v>0.14830000000000004</c:v>
                </c:pt>
                <c:pt idx="54">
                  <c:v>0.15050000000000024</c:v>
                </c:pt>
                <c:pt idx="55">
                  <c:v>0.14990000000000037</c:v>
                </c:pt>
                <c:pt idx="56">
                  <c:v>0.14960000000000001</c:v>
                </c:pt>
                <c:pt idx="57">
                  <c:v>0.14710000000000001</c:v>
                </c:pt>
                <c:pt idx="58">
                  <c:v>0.14600000000000021</c:v>
                </c:pt>
                <c:pt idx="59">
                  <c:v>0.14710000000000001</c:v>
                </c:pt>
                <c:pt idx="60">
                  <c:v>0.1452000000000003</c:v>
                </c:pt>
              </c:numCache>
            </c:numRef>
          </c:yVal>
          <c:smooth val="1"/>
          <c:extLst>
            <c:ext xmlns:c16="http://schemas.microsoft.com/office/drawing/2014/chart" uri="{C3380CC4-5D6E-409C-BE32-E72D297353CC}">
              <c16:uniqueId val="{00000001-C8D3-4C83-877B-234D0793944A}"/>
            </c:ext>
          </c:extLst>
        </c:ser>
        <c:ser>
          <c:idx val="2"/>
          <c:order val="2"/>
          <c:tx>
            <c:strRef>
              <c:f>'Absorbance Spectrum 1_01'!$D$11</c:f>
              <c:strCache>
                <c:ptCount val="1"/>
                <c:pt idx="0">
                  <c:v>pH 4</c:v>
                </c:pt>
              </c:strCache>
            </c:strRef>
          </c:tx>
          <c:marker>
            <c:symbol val="none"/>
          </c:marker>
          <c:xVal>
            <c:numRef>
              <c:f>'Absorbance Spectrum 1_01'!$A$12:$A$72</c:f>
              <c:numCache>
                <c:formatCode>General</c:formatCode>
                <c:ptCount val="61"/>
                <c:pt idx="0">
                  <c:v>200</c:v>
                </c:pt>
                <c:pt idx="1">
                  <c:v>210</c:v>
                </c:pt>
                <c:pt idx="2">
                  <c:v>220</c:v>
                </c:pt>
                <c:pt idx="3">
                  <c:v>230</c:v>
                </c:pt>
                <c:pt idx="4">
                  <c:v>240</c:v>
                </c:pt>
                <c:pt idx="5">
                  <c:v>250</c:v>
                </c:pt>
                <c:pt idx="6">
                  <c:v>260</c:v>
                </c:pt>
                <c:pt idx="7">
                  <c:v>270</c:v>
                </c:pt>
                <c:pt idx="8">
                  <c:v>280</c:v>
                </c:pt>
                <c:pt idx="9">
                  <c:v>290</c:v>
                </c:pt>
                <c:pt idx="10">
                  <c:v>300</c:v>
                </c:pt>
                <c:pt idx="11">
                  <c:v>310</c:v>
                </c:pt>
                <c:pt idx="12">
                  <c:v>320</c:v>
                </c:pt>
                <c:pt idx="13">
                  <c:v>330</c:v>
                </c:pt>
                <c:pt idx="14">
                  <c:v>340</c:v>
                </c:pt>
                <c:pt idx="15">
                  <c:v>350</c:v>
                </c:pt>
                <c:pt idx="16">
                  <c:v>360</c:v>
                </c:pt>
                <c:pt idx="17">
                  <c:v>370</c:v>
                </c:pt>
                <c:pt idx="18">
                  <c:v>380</c:v>
                </c:pt>
                <c:pt idx="19">
                  <c:v>390</c:v>
                </c:pt>
                <c:pt idx="20">
                  <c:v>400</c:v>
                </c:pt>
                <c:pt idx="21">
                  <c:v>410</c:v>
                </c:pt>
                <c:pt idx="22">
                  <c:v>420</c:v>
                </c:pt>
                <c:pt idx="23">
                  <c:v>430</c:v>
                </c:pt>
                <c:pt idx="24">
                  <c:v>440</c:v>
                </c:pt>
                <c:pt idx="25">
                  <c:v>450</c:v>
                </c:pt>
                <c:pt idx="26">
                  <c:v>460</c:v>
                </c:pt>
                <c:pt idx="27">
                  <c:v>470</c:v>
                </c:pt>
                <c:pt idx="28">
                  <c:v>480</c:v>
                </c:pt>
                <c:pt idx="29">
                  <c:v>490</c:v>
                </c:pt>
                <c:pt idx="30">
                  <c:v>500</c:v>
                </c:pt>
                <c:pt idx="31">
                  <c:v>510</c:v>
                </c:pt>
                <c:pt idx="32">
                  <c:v>520</c:v>
                </c:pt>
                <c:pt idx="33">
                  <c:v>530</c:v>
                </c:pt>
                <c:pt idx="34">
                  <c:v>540</c:v>
                </c:pt>
                <c:pt idx="35">
                  <c:v>550</c:v>
                </c:pt>
                <c:pt idx="36">
                  <c:v>560</c:v>
                </c:pt>
                <c:pt idx="37">
                  <c:v>570</c:v>
                </c:pt>
                <c:pt idx="38">
                  <c:v>580</c:v>
                </c:pt>
                <c:pt idx="39">
                  <c:v>590</c:v>
                </c:pt>
                <c:pt idx="40">
                  <c:v>600</c:v>
                </c:pt>
                <c:pt idx="41">
                  <c:v>610</c:v>
                </c:pt>
                <c:pt idx="42">
                  <c:v>620</c:v>
                </c:pt>
                <c:pt idx="43">
                  <c:v>630</c:v>
                </c:pt>
                <c:pt idx="44">
                  <c:v>640</c:v>
                </c:pt>
                <c:pt idx="45">
                  <c:v>650</c:v>
                </c:pt>
                <c:pt idx="46">
                  <c:v>660</c:v>
                </c:pt>
                <c:pt idx="47">
                  <c:v>670</c:v>
                </c:pt>
                <c:pt idx="48">
                  <c:v>680</c:v>
                </c:pt>
                <c:pt idx="49">
                  <c:v>690</c:v>
                </c:pt>
                <c:pt idx="50">
                  <c:v>700</c:v>
                </c:pt>
                <c:pt idx="51">
                  <c:v>710</c:v>
                </c:pt>
                <c:pt idx="52">
                  <c:v>720</c:v>
                </c:pt>
                <c:pt idx="53">
                  <c:v>730</c:v>
                </c:pt>
                <c:pt idx="54">
                  <c:v>740</c:v>
                </c:pt>
                <c:pt idx="55">
                  <c:v>750</c:v>
                </c:pt>
                <c:pt idx="56">
                  <c:v>760</c:v>
                </c:pt>
                <c:pt idx="57">
                  <c:v>770</c:v>
                </c:pt>
                <c:pt idx="58">
                  <c:v>780</c:v>
                </c:pt>
                <c:pt idx="59">
                  <c:v>790</c:v>
                </c:pt>
                <c:pt idx="60">
                  <c:v>800</c:v>
                </c:pt>
              </c:numCache>
            </c:numRef>
          </c:xVal>
          <c:yVal>
            <c:numRef>
              <c:f>'Absorbance Spectrum 1_01'!$D$12:$D$72</c:f>
              <c:numCache>
                <c:formatCode>0.0000</c:formatCode>
                <c:ptCount val="61"/>
                <c:pt idx="0">
                  <c:v>3.2436000000000011</c:v>
                </c:pt>
                <c:pt idx="1">
                  <c:v>3.3477999999999999</c:v>
                </c:pt>
                <c:pt idx="2">
                  <c:v>3.4365999999999977</c:v>
                </c:pt>
                <c:pt idx="3">
                  <c:v>3.7038000000000002</c:v>
                </c:pt>
                <c:pt idx="4">
                  <c:v>3.5110999999999977</c:v>
                </c:pt>
                <c:pt idx="5">
                  <c:v>3.5749</c:v>
                </c:pt>
                <c:pt idx="6">
                  <c:v>3.5087999999999999</c:v>
                </c:pt>
                <c:pt idx="7">
                  <c:v>3.3767999999999967</c:v>
                </c:pt>
                <c:pt idx="8">
                  <c:v>2.9766999999999944</c:v>
                </c:pt>
                <c:pt idx="9">
                  <c:v>1.5398999999999969</c:v>
                </c:pt>
                <c:pt idx="10">
                  <c:v>0.67620000000000158</c:v>
                </c:pt>
                <c:pt idx="11">
                  <c:v>0.53810000000000002</c:v>
                </c:pt>
                <c:pt idx="12">
                  <c:v>0.4657</c:v>
                </c:pt>
                <c:pt idx="13">
                  <c:v>0.4052</c:v>
                </c:pt>
                <c:pt idx="14">
                  <c:v>0.35100000000000031</c:v>
                </c:pt>
                <c:pt idx="15">
                  <c:v>0.32130000000000092</c:v>
                </c:pt>
                <c:pt idx="16">
                  <c:v>0.29900000000000032</c:v>
                </c:pt>
                <c:pt idx="17">
                  <c:v>0.27460000000000001</c:v>
                </c:pt>
                <c:pt idx="18">
                  <c:v>0.24990000000000046</c:v>
                </c:pt>
                <c:pt idx="19">
                  <c:v>0.23580000000000001</c:v>
                </c:pt>
                <c:pt idx="20">
                  <c:v>0.22550000000000001</c:v>
                </c:pt>
                <c:pt idx="21">
                  <c:v>0.21780000000000024</c:v>
                </c:pt>
                <c:pt idx="22">
                  <c:v>0.21180000000000004</c:v>
                </c:pt>
                <c:pt idx="23">
                  <c:v>0.20569999999999999</c:v>
                </c:pt>
                <c:pt idx="24">
                  <c:v>0.20119999999999999</c:v>
                </c:pt>
                <c:pt idx="25">
                  <c:v>0.1966</c:v>
                </c:pt>
                <c:pt idx="26">
                  <c:v>0.19309999999999999</c:v>
                </c:pt>
                <c:pt idx="27">
                  <c:v>0.18940000000000046</c:v>
                </c:pt>
                <c:pt idx="28">
                  <c:v>0.18650000000000033</c:v>
                </c:pt>
                <c:pt idx="29">
                  <c:v>0.18380000000000021</c:v>
                </c:pt>
                <c:pt idx="30">
                  <c:v>0.18100000000000024</c:v>
                </c:pt>
                <c:pt idx="31">
                  <c:v>0.1787000000000003</c:v>
                </c:pt>
                <c:pt idx="32">
                  <c:v>0.17660000000000001</c:v>
                </c:pt>
                <c:pt idx="33">
                  <c:v>0.17450000000000004</c:v>
                </c:pt>
                <c:pt idx="34">
                  <c:v>0.17319999999999999</c:v>
                </c:pt>
                <c:pt idx="35">
                  <c:v>0.17119999999999999</c:v>
                </c:pt>
                <c:pt idx="36">
                  <c:v>0.16869999999999999</c:v>
                </c:pt>
                <c:pt idx="37">
                  <c:v>0.16800000000000001</c:v>
                </c:pt>
                <c:pt idx="38">
                  <c:v>0.1653</c:v>
                </c:pt>
                <c:pt idx="39">
                  <c:v>0.1646</c:v>
                </c:pt>
                <c:pt idx="40">
                  <c:v>0.16470000000000001</c:v>
                </c:pt>
                <c:pt idx="41">
                  <c:v>0.16400000000000001</c:v>
                </c:pt>
                <c:pt idx="42">
                  <c:v>0.16159999999999999</c:v>
                </c:pt>
                <c:pt idx="43">
                  <c:v>0.16039999999999999</c:v>
                </c:pt>
                <c:pt idx="44">
                  <c:v>0.1588000000000003</c:v>
                </c:pt>
                <c:pt idx="45">
                  <c:v>0.1573000000000003</c:v>
                </c:pt>
                <c:pt idx="46">
                  <c:v>0.15640000000000046</c:v>
                </c:pt>
                <c:pt idx="47">
                  <c:v>0.15570000000000037</c:v>
                </c:pt>
                <c:pt idx="48">
                  <c:v>0.15430000000000021</c:v>
                </c:pt>
                <c:pt idx="49">
                  <c:v>0.15580000000000024</c:v>
                </c:pt>
                <c:pt idx="50">
                  <c:v>0.15230000000000021</c:v>
                </c:pt>
                <c:pt idx="51">
                  <c:v>0.15340000000000037</c:v>
                </c:pt>
                <c:pt idx="52">
                  <c:v>0.15480000000000024</c:v>
                </c:pt>
                <c:pt idx="53">
                  <c:v>0.15720000000000037</c:v>
                </c:pt>
                <c:pt idx="54">
                  <c:v>0.15860000000000021</c:v>
                </c:pt>
                <c:pt idx="55">
                  <c:v>0.15950000000000034</c:v>
                </c:pt>
                <c:pt idx="56">
                  <c:v>0.15740000000000046</c:v>
                </c:pt>
                <c:pt idx="57">
                  <c:v>0.15610000000000004</c:v>
                </c:pt>
                <c:pt idx="58">
                  <c:v>0.15550000000000033</c:v>
                </c:pt>
                <c:pt idx="59">
                  <c:v>0.15630000000000024</c:v>
                </c:pt>
                <c:pt idx="60">
                  <c:v>0.15390000000000037</c:v>
                </c:pt>
              </c:numCache>
            </c:numRef>
          </c:yVal>
          <c:smooth val="1"/>
          <c:extLst>
            <c:ext xmlns:c16="http://schemas.microsoft.com/office/drawing/2014/chart" uri="{C3380CC4-5D6E-409C-BE32-E72D297353CC}">
              <c16:uniqueId val="{00000002-C8D3-4C83-877B-234D0793944A}"/>
            </c:ext>
          </c:extLst>
        </c:ser>
        <c:ser>
          <c:idx val="3"/>
          <c:order val="3"/>
          <c:tx>
            <c:strRef>
              <c:f>'Absorbance Spectrum 1_01'!$E$11</c:f>
              <c:strCache>
                <c:ptCount val="1"/>
                <c:pt idx="0">
                  <c:v>pH 5</c:v>
                </c:pt>
              </c:strCache>
            </c:strRef>
          </c:tx>
          <c:marker>
            <c:symbol val="none"/>
          </c:marker>
          <c:xVal>
            <c:numRef>
              <c:f>'Absorbance Spectrum 1_01'!$A$12:$A$72</c:f>
              <c:numCache>
                <c:formatCode>General</c:formatCode>
                <c:ptCount val="61"/>
                <c:pt idx="0">
                  <c:v>200</c:v>
                </c:pt>
                <c:pt idx="1">
                  <c:v>210</c:v>
                </c:pt>
                <c:pt idx="2">
                  <c:v>220</c:v>
                </c:pt>
                <c:pt idx="3">
                  <c:v>230</c:v>
                </c:pt>
                <c:pt idx="4">
                  <c:v>240</c:v>
                </c:pt>
                <c:pt idx="5">
                  <c:v>250</c:v>
                </c:pt>
                <c:pt idx="6">
                  <c:v>260</c:v>
                </c:pt>
                <c:pt idx="7">
                  <c:v>270</c:v>
                </c:pt>
                <c:pt idx="8">
                  <c:v>280</c:v>
                </c:pt>
                <c:pt idx="9">
                  <c:v>290</c:v>
                </c:pt>
                <c:pt idx="10">
                  <c:v>300</c:v>
                </c:pt>
                <c:pt idx="11">
                  <c:v>310</c:v>
                </c:pt>
                <c:pt idx="12">
                  <c:v>320</c:v>
                </c:pt>
                <c:pt idx="13">
                  <c:v>330</c:v>
                </c:pt>
                <c:pt idx="14">
                  <c:v>340</c:v>
                </c:pt>
                <c:pt idx="15">
                  <c:v>350</c:v>
                </c:pt>
                <c:pt idx="16">
                  <c:v>360</c:v>
                </c:pt>
                <c:pt idx="17">
                  <c:v>370</c:v>
                </c:pt>
                <c:pt idx="18">
                  <c:v>380</c:v>
                </c:pt>
                <c:pt idx="19">
                  <c:v>390</c:v>
                </c:pt>
                <c:pt idx="20">
                  <c:v>400</c:v>
                </c:pt>
                <c:pt idx="21">
                  <c:v>410</c:v>
                </c:pt>
                <c:pt idx="22">
                  <c:v>420</c:v>
                </c:pt>
                <c:pt idx="23">
                  <c:v>430</c:v>
                </c:pt>
                <c:pt idx="24">
                  <c:v>440</c:v>
                </c:pt>
                <c:pt idx="25">
                  <c:v>450</c:v>
                </c:pt>
                <c:pt idx="26">
                  <c:v>460</c:v>
                </c:pt>
                <c:pt idx="27">
                  <c:v>470</c:v>
                </c:pt>
                <c:pt idx="28">
                  <c:v>480</c:v>
                </c:pt>
                <c:pt idx="29">
                  <c:v>490</c:v>
                </c:pt>
                <c:pt idx="30">
                  <c:v>500</c:v>
                </c:pt>
                <c:pt idx="31">
                  <c:v>510</c:v>
                </c:pt>
                <c:pt idx="32">
                  <c:v>520</c:v>
                </c:pt>
                <c:pt idx="33">
                  <c:v>530</c:v>
                </c:pt>
                <c:pt idx="34">
                  <c:v>540</c:v>
                </c:pt>
                <c:pt idx="35">
                  <c:v>550</c:v>
                </c:pt>
                <c:pt idx="36">
                  <c:v>560</c:v>
                </c:pt>
                <c:pt idx="37">
                  <c:v>570</c:v>
                </c:pt>
                <c:pt idx="38">
                  <c:v>580</c:v>
                </c:pt>
                <c:pt idx="39">
                  <c:v>590</c:v>
                </c:pt>
                <c:pt idx="40">
                  <c:v>600</c:v>
                </c:pt>
                <c:pt idx="41">
                  <c:v>610</c:v>
                </c:pt>
                <c:pt idx="42">
                  <c:v>620</c:v>
                </c:pt>
                <c:pt idx="43">
                  <c:v>630</c:v>
                </c:pt>
                <c:pt idx="44">
                  <c:v>640</c:v>
                </c:pt>
                <c:pt idx="45">
                  <c:v>650</c:v>
                </c:pt>
                <c:pt idx="46">
                  <c:v>660</c:v>
                </c:pt>
                <c:pt idx="47">
                  <c:v>670</c:v>
                </c:pt>
                <c:pt idx="48">
                  <c:v>680</c:v>
                </c:pt>
                <c:pt idx="49">
                  <c:v>690</c:v>
                </c:pt>
                <c:pt idx="50">
                  <c:v>700</c:v>
                </c:pt>
                <c:pt idx="51">
                  <c:v>710</c:v>
                </c:pt>
                <c:pt idx="52">
                  <c:v>720</c:v>
                </c:pt>
                <c:pt idx="53">
                  <c:v>730</c:v>
                </c:pt>
                <c:pt idx="54">
                  <c:v>740</c:v>
                </c:pt>
                <c:pt idx="55">
                  <c:v>750</c:v>
                </c:pt>
                <c:pt idx="56">
                  <c:v>760</c:v>
                </c:pt>
                <c:pt idx="57">
                  <c:v>770</c:v>
                </c:pt>
                <c:pt idx="58">
                  <c:v>780</c:v>
                </c:pt>
                <c:pt idx="59">
                  <c:v>790</c:v>
                </c:pt>
                <c:pt idx="60">
                  <c:v>800</c:v>
                </c:pt>
              </c:numCache>
            </c:numRef>
          </c:xVal>
          <c:yVal>
            <c:numRef>
              <c:f>'Absorbance Spectrum 1_01'!$E$12:$E$72</c:f>
              <c:numCache>
                <c:formatCode>0.0000</c:formatCode>
                <c:ptCount val="61"/>
                <c:pt idx="0">
                  <c:v>3.2023999999999999</c:v>
                </c:pt>
                <c:pt idx="1">
                  <c:v>3.3016999999999967</c:v>
                </c:pt>
                <c:pt idx="2">
                  <c:v>3.3451999999999997</c:v>
                </c:pt>
                <c:pt idx="3">
                  <c:v>3.6957</c:v>
                </c:pt>
                <c:pt idx="4">
                  <c:v>3.5855999999999999</c:v>
                </c:pt>
                <c:pt idx="5">
                  <c:v>3.5693999999999999</c:v>
                </c:pt>
                <c:pt idx="6">
                  <c:v>3.4861999999999997</c:v>
                </c:pt>
                <c:pt idx="7">
                  <c:v>3.3415999999999997</c:v>
                </c:pt>
                <c:pt idx="8">
                  <c:v>2.9437000000000002</c:v>
                </c:pt>
                <c:pt idx="9">
                  <c:v>1.464</c:v>
                </c:pt>
                <c:pt idx="10">
                  <c:v>0.63449999999999995</c:v>
                </c:pt>
                <c:pt idx="11">
                  <c:v>0.50080000000000002</c:v>
                </c:pt>
                <c:pt idx="12">
                  <c:v>0.43280000000000085</c:v>
                </c:pt>
                <c:pt idx="13">
                  <c:v>0.37530000000000086</c:v>
                </c:pt>
                <c:pt idx="14">
                  <c:v>0.32390000000000085</c:v>
                </c:pt>
                <c:pt idx="15">
                  <c:v>0.29530000000000067</c:v>
                </c:pt>
                <c:pt idx="16">
                  <c:v>0.27430000000000032</c:v>
                </c:pt>
                <c:pt idx="17">
                  <c:v>0.24970000000000037</c:v>
                </c:pt>
                <c:pt idx="18">
                  <c:v>0.22639999999999999</c:v>
                </c:pt>
                <c:pt idx="19">
                  <c:v>0.21240000000000037</c:v>
                </c:pt>
                <c:pt idx="20">
                  <c:v>0.2016</c:v>
                </c:pt>
                <c:pt idx="21">
                  <c:v>0.19409999999999999</c:v>
                </c:pt>
                <c:pt idx="22">
                  <c:v>0.18830000000000024</c:v>
                </c:pt>
                <c:pt idx="23">
                  <c:v>0.18290000000000037</c:v>
                </c:pt>
                <c:pt idx="24">
                  <c:v>0.17860000000000001</c:v>
                </c:pt>
                <c:pt idx="25">
                  <c:v>0.17480000000000001</c:v>
                </c:pt>
                <c:pt idx="26">
                  <c:v>0.17150000000000001</c:v>
                </c:pt>
                <c:pt idx="27">
                  <c:v>0.16819999999999999</c:v>
                </c:pt>
                <c:pt idx="28">
                  <c:v>0.16489999999999999</c:v>
                </c:pt>
                <c:pt idx="29">
                  <c:v>0.16289999999999999</c:v>
                </c:pt>
                <c:pt idx="30">
                  <c:v>0.1605</c:v>
                </c:pt>
                <c:pt idx="31">
                  <c:v>0.15760000000000021</c:v>
                </c:pt>
                <c:pt idx="32">
                  <c:v>0.15640000000000046</c:v>
                </c:pt>
                <c:pt idx="33">
                  <c:v>0.15470000000000036</c:v>
                </c:pt>
                <c:pt idx="34">
                  <c:v>0.1535000000000003</c:v>
                </c:pt>
                <c:pt idx="35">
                  <c:v>0.15170000000000033</c:v>
                </c:pt>
                <c:pt idx="36">
                  <c:v>0.14970000000000033</c:v>
                </c:pt>
                <c:pt idx="37">
                  <c:v>0.14910000000000001</c:v>
                </c:pt>
                <c:pt idx="38">
                  <c:v>0.1472000000000003</c:v>
                </c:pt>
                <c:pt idx="39">
                  <c:v>0.14550000000000021</c:v>
                </c:pt>
                <c:pt idx="40">
                  <c:v>0.1462000000000003</c:v>
                </c:pt>
                <c:pt idx="41">
                  <c:v>0.14550000000000021</c:v>
                </c:pt>
                <c:pt idx="42">
                  <c:v>0.14460000000000001</c:v>
                </c:pt>
                <c:pt idx="43">
                  <c:v>0.1421</c:v>
                </c:pt>
                <c:pt idx="44">
                  <c:v>0.13930000000000001</c:v>
                </c:pt>
                <c:pt idx="45">
                  <c:v>0.13969999999999999</c:v>
                </c:pt>
                <c:pt idx="46">
                  <c:v>0.14000000000000001</c:v>
                </c:pt>
                <c:pt idx="47">
                  <c:v>0.13789999999999999</c:v>
                </c:pt>
                <c:pt idx="48">
                  <c:v>0.13700000000000001</c:v>
                </c:pt>
                <c:pt idx="49">
                  <c:v>0.13789999999999999</c:v>
                </c:pt>
                <c:pt idx="50">
                  <c:v>0.13489999999999999</c:v>
                </c:pt>
                <c:pt idx="51">
                  <c:v>0.13789999999999999</c:v>
                </c:pt>
                <c:pt idx="52">
                  <c:v>0.13780000000000001</c:v>
                </c:pt>
                <c:pt idx="53">
                  <c:v>0.1401</c:v>
                </c:pt>
                <c:pt idx="54">
                  <c:v>0.14330000000000001</c:v>
                </c:pt>
                <c:pt idx="55">
                  <c:v>0.14169999999999999</c:v>
                </c:pt>
                <c:pt idx="56">
                  <c:v>0.14169999999999999</c:v>
                </c:pt>
                <c:pt idx="57">
                  <c:v>0.14019999999999999</c:v>
                </c:pt>
                <c:pt idx="58">
                  <c:v>0.13880000000000001</c:v>
                </c:pt>
                <c:pt idx="59">
                  <c:v>0.14200000000000004</c:v>
                </c:pt>
                <c:pt idx="60">
                  <c:v>0.13869999999999999</c:v>
                </c:pt>
              </c:numCache>
            </c:numRef>
          </c:yVal>
          <c:smooth val="1"/>
          <c:extLst>
            <c:ext xmlns:c16="http://schemas.microsoft.com/office/drawing/2014/chart" uri="{C3380CC4-5D6E-409C-BE32-E72D297353CC}">
              <c16:uniqueId val="{00000003-C8D3-4C83-877B-234D0793944A}"/>
            </c:ext>
          </c:extLst>
        </c:ser>
        <c:ser>
          <c:idx val="4"/>
          <c:order val="4"/>
          <c:tx>
            <c:strRef>
              <c:f>'Absorbance Spectrum 1_01'!$F$11</c:f>
              <c:strCache>
                <c:ptCount val="1"/>
                <c:pt idx="0">
                  <c:v>pH 6</c:v>
                </c:pt>
              </c:strCache>
            </c:strRef>
          </c:tx>
          <c:marker>
            <c:symbol val="none"/>
          </c:marker>
          <c:xVal>
            <c:numRef>
              <c:f>'Absorbance Spectrum 1_01'!$A$12:$A$72</c:f>
              <c:numCache>
                <c:formatCode>General</c:formatCode>
                <c:ptCount val="61"/>
                <c:pt idx="0">
                  <c:v>200</c:v>
                </c:pt>
                <c:pt idx="1">
                  <c:v>210</c:v>
                </c:pt>
                <c:pt idx="2">
                  <c:v>220</c:v>
                </c:pt>
                <c:pt idx="3">
                  <c:v>230</c:v>
                </c:pt>
                <c:pt idx="4">
                  <c:v>240</c:v>
                </c:pt>
                <c:pt idx="5">
                  <c:v>250</c:v>
                </c:pt>
                <c:pt idx="6">
                  <c:v>260</c:v>
                </c:pt>
                <c:pt idx="7">
                  <c:v>270</c:v>
                </c:pt>
                <c:pt idx="8">
                  <c:v>280</c:v>
                </c:pt>
                <c:pt idx="9">
                  <c:v>290</c:v>
                </c:pt>
                <c:pt idx="10">
                  <c:v>300</c:v>
                </c:pt>
                <c:pt idx="11">
                  <c:v>310</c:v>
                </c:pt>
                <c:pt idx="12">
                  <c:v>320</c:v>
                </c:pt>
                <c:pt idx="13">
                  <c:v>330</c:v>
                </c:pt>
                <c:pt idx="14">
                  <c:v>340</c:v>
                </c:pt>
                <c:pt idx="15">
                  <c:v>350</c:v>
                </c:pt>
                <c:pt idx="16">
                  <c:v>360</c:v>
                </c:pt>
                <c:pt idx="17">
                  <c:v>370</c:v>
                </c:pt>
                <c:pt idx="18">
                  <c:v>380</c:v>
                </c:pt>
                <c:pt idx="19">
                  <c:v>390</c:v>
                </c:pt>
                <c:pt idx="20">
                  <c:v>400</c:v>
                </c:pt>
                <c:pt idx="21">
                  <c:v>410</c:v>
                </c:pt>
                <c:pt idx="22">
                  <c:v>420</c:v>
                </c:pt>
                <c:pt idx="23">
                  <c:v>430</c:v>
                </c:pt>
                <c:pt idx="24">
                  <c:v>440</c:v>
                </c:pt>
                <c:pt idx="25">
                  <c:v>450</c:v>
                </c:pt>
                <c:pt idx="26">
                  <c:v>460</c:v>
                </c:pt>
                <c:pt idx="27">
                  <c:v>470</c:v>
                </c:pt>
                <c:pt idx="28">
                  <c:v>480</c:v>
                </c:pt>
                <c:pt idx="29">
                  <c:v>490</c:v>
                </c:pt>
                <c:pt idx="30">
                  <c:v>500</c:v>
                </c:pt>
                <c:pt idx="31">
                  <c:v>510</c:v>
                </c:pt>
                <c:pt idx="32">
                  <c:v>520</c:v>
                </c:pt>
                <c:pt idx="33">
                  <c:v>530</c:v>
                </c:pt>
                <c:pt idx="34">
                  <c:v>540</c:v>
                </c:pt>
                <c:pt idx="35">
                  <c:v>550</c:v>
                </c:pt>
                <c:pt idx="36">
                  <c:v>560</c:v>
                </c:pt>
                <c:pt idx="37">
                  <c:v>570</c:v>
                </c:pt>
                <c:pt idx="38">
                  <c:v>580</c:v>
                </c:pt>
                <c:pt idx="39">
                  <c:v>590</c:v>
                </c:pt>
                <c:pt idx="40">
                  <c:v>600</c:v>
                </c:pt>
                <c:pt idx="41">
                  <c:v>610</c:v>
                </c:pt>
                <c:pt idx="42">
                  <c:v>620</c:v>
                </c:pt>
                <c:pt idx="43">
                  <c:v>630</c:v>
                </c:pt>
                <c:pt idx="44">
                  <c:v>640</c:v>
                </c:pt>
                <c:pt idx="45">
                  <c:v>650</c:v>
                </c:pt>
                <c:pt idx="46">
                  <c:v>660</c:v>
                </c:pt>
                <c:pt idx="47">
                  <c:v>670</c:v>
                </c:pt>
                <c:pt idx="48">
                  <c:v>680</c:v>
                </c:pt>
                <c:pt idx="49">
                  <c:v>690</c:v>
                </c:pt>
                <c:pt idx="50">
                  <c:v>700</c:v>
                </c:pt>
                <c:pt idx="51">
                  <c:v>710</c:v>
                </c:pt>
                <c:pt idx="52">
                  <c:v>720</c:v>
                </c:pt>
                <c:pt idx="53">
                  <c:v>730</c:v>
                </c:pt>
                <c:pt idx="54">
                  <c:v>740</c:v>
                </c:pt>
                <c:pt idx="55">
                  <c:v>750</c:v>
                </c:pt>
                <c:pt idx="56">
                  <c:v>760</c:v>
                </c:pt>
                <c:pt idx="57">
                  <c:v>770</c:v>
                </c:pt>
                <c:pt idx="58">
                  <c:v>780</c:v>
                </c:pt>
                <c:pt idx="59">
                  <c:v>790</c:v>
                </c:pt>
                <c:pt idx="60">
                  <c:v>800</c:v>
                </c:pt>
              </c:numCache>
            </c:numRef>
          </c:xVal>
          <c:yVal>
            <c:numRef>
              <c:f>'Absorbance Spectrum 1_01'!$F$12:$F$72</c:f>
              <c:numCache>
                <c:formatCode>0.0000</c:formatCode>
                <c:ptCount val="61"/>
                <c:pt idx="0">
                  <c:v>3.1151</c:v>
                </c:pt>
                <c:pt idx="1">
                  <c:v>3.3027999999999977</c:v>
                </c:pt>
                <c:pt idx="2">
                  <c:v>3.4554999999999967</c:v>
                </c:pt>
                <c:pt idx="3">
                  <c:v>3.7042999999999999</c:v>
                </c:pt>
                <c:pt idx="4">
                  <c:v>3.5488</c:v>
                </c:pt>
                <c:pt idx="5">
                  <c:v>3.6185999999999998</c:v>
                </c:pt>
                <c:pt idx="6">
                  <c:v>3.5289999999999999</c:v>
                </c:pt>
                <c:pt idx="7">
                  <c:v>3.3695999999999997</c:v>
                </c:pt>
                <c:pt idx="8">
                  <c:v>2.9674</c:v>
                </c:pt>
                <c:pt idx="9">
                  <c:v>1.5330999999999972</c:v>
                </c:pt>
                <c:pt idx="10">
                  <c:v>0.68820000000000003</c:v>
                </c:pt>
                <c:pt idx="11">
                  <c:v>0.54800000000000004</c:v>
                </c:pt>
                <c:pt idx="12">
                  <c:v>0.47380000000000061</c:v>
                </c:pt>
                <c:pt idx="13">
                  <c:v>0.41270000000000001</c:v>
                </c:pt>
                <c:pt idx="14">
                  <c:v>0.35750000000000032</c:v>
                </c:pt>
                <c:pt idx="15">
                  <c:v>0.32840000000000091</c:v>
                </c:pt>
                <c:pt idx="16">
                  <c:v>0.30690000000000067</c:v>
                </c:pt>
                <c:pt idx="17">
                  <c:v>0.28480000000000061</c:v>
                </c:pt>
                <c:pt idx="18">
                  <c:v>0.2636</c:v>
                </c:pt>
                <c:pt idx="19">
                  <c:v>0.253</c:v>
                </c:pt>
                <c:pt idx="20">
                  <c:v>0.24540000000000037</c:v>
                </c:pt>
                <c:pt idx="21">
                  <c:v>0.23890000000000033</c:v>
                </c:pt>
                <c:pt idx="22">
                  <c:v>0.23330000000000001</c:v>
                </c:pt>
                <c:pt idx="23">
                  <c:v>0.22620000000000001</c:v>
                </c:pt>
                <c:pt idx="24">
                  <c:v>0.21870000000000037</c:v>
                </c:pt>
                <c:pt idx="25">
                  <c:v>0.21030000000000001</c:v>
                </c:pt>
                <c:pt idx="26">
                  <c:v>0.20319999999999999</c:v>
                </c:pt>
                <c:pt idx="27">
                  <c:v>0.1973</c:v>
                </c:pt>
                <c:pt idx="28">
                  <c:v>0.19289999999999999</c:v>
                </c:pt>
                <c:pt idx="29">
                  <c:v>0.19</c:v>
                </c:pt>
                <c:pt idx="30">
                  <c:v>0.18680000000000024</c:v>
                </c:pt>
                <c:pt idx="31">
                  <c:v>0.18390000000000037</c:v>
                </c:pt>
                <c:pt idx="32">
                  <c:v>0.18210000000000001</c:v>
                </c:pt>
                <c:pt idx="33">
                  <c:v>0.17980000000000004</c:v>
                </c:pt>
                <c:pt idx="34">
                  <c:v>0.17780000000000001</c:v>
                </c:pt>
                <c:pt idx="35">
                  <c:v>0.17550000000000004</c:v>
                </c:pt>
                <c:pt idx="36">
                  <c:v>0.17419999999999999</c:v>
                </c:pt>
                <c:pt idx="37">
                  <c:v>0.1724000000000003</c:v>
                </c:pt>
                <c:pt idx="38">
                  <c:v>0.1706</c:v>
                </c:pt>
                <c:pt idx="39">
                  <c:v>0.16869999999999999</c:v>
                </c:pt>
                <c:pt idx="40">
                  <c:v>0.16940000000000024</c:v>
                </c:pt>
                <c:pt idx="41">
                  <c:v>0.16719999999999999</c:v>
                </c:pt>
                <c:pt idx="42">
                  <c:v>0.16619999999999999</c:v>
                </c:pt>
                <c:pt idx="43">
                  <c:v>0.1638</c:v>
                </c:pt>
                <c:pt idx="44">
                  <c:v>0.16159999999999999</c:v>
                </c:pt>
                <c:pt idx="45">
                  <c:v>0.161</c:v>
                </c:pt>
                <c:pt idx="46">
                  <c:v>0.1603</c:v>
                </c:pt>
                <c:pt idx="47">
                  <c:v>0.1583000000000003</c:v>
                </c:pt>
                <c:pt idx="48">
                  <c:v>0.15860000000000021</c:v>
                </c:pt>
                <c:pt idx="49">
                  <c:v>0.15820000000000037</c:v>
                </c:pt>
                <c:pt idx="50">
                  <c:v>0.15540000000000045</c:v>
                </c:pt>
                <c:pt idx="51">
                  <c:v>0.15710000000000021</c:v>
                </c:pt>
                <c:pt idx="52">
                  <c:v>0.1578000000000003</c:v>
                </c:pt>
                <c:pt idx="53">
                  <c:v>0.1593000000000003</c:v>
                </c:pt>
                <c:pt idx="54">
                  <c:v>0.16250000000000001</c:v>
                </c:pt>
                <c:pt idx="55">
                  <c:v>0.1608</c:v>
                </c:pt>
                <c:pt idx="56">
                  <c:v>0.1605</c:v>
                </c:pt>
                <c:pt idx="57">
                  <c:v>0.15950000000000034</c:v>
                </c:pt>
                <c:pt idx="58">
                  <c:v>0.15840000000000046</c:v>
                </c:pt>
                <c:pt idx="59">
                  <c:v>0.15890000000000046</c:v>
                </c:pt>
                <c:pt idx="60">
                  <c:v>0.15690000000000046</c:v>
                </c:pt>
              </c:numCache>
            </c:numRef>
          </c:yVal>
          <c:smooth val="1"/>
          <c:extLst>
            <c:ext xmlns:c16="http://schemas.microsoft.com/office/drawing/2014/chart" uri="{C3380CC4-5D6E-409C-BE32-E72D297353CC}">
              <c16:uniqueId val="{00000004-C8D3-4C83-877B-234D0793944A}"/>
            </c:ext>
          </c:extLst>
        </c:ser>
        <c:ser>
          <c:idx val="5"/>
          <c:order val="5"/>
          <c:tx>
            <c:strRef>
              <c:f>'Absorbance Spectrum 1_01'!$G$11</c:f>
              <c:strCache>
                <c:ptCount val="1"/>
                <c:pt idx="0">
                  <c:v>pH 7</c:v>
                </c:pt>
              </c:strCache>
            </c:strRef>
          </c:tx>
          <c:marker>
            <c:symbol val="none"/>
          </c:marker>
          <c:xVal>
            <c:numRef>
              <c:f>'Absorbance Spectrum 1_01'!$A$12:$A$72</c:f>
              <c:numCache>
                <c:formatCode>General</c:formatCode>
                <c:ptCount val="61"/>
                <c:pt idx="0">
                  <c:v>200</c:v>
                </c:pt>
                <c:pt idx="1">
                  <c:v>210</c:v>
                </c:pt>
                <c:pt idx="2">
                  <c:v>220</c:v>
                </c:pt>
                <c:pt idx="3">
                  <c:v>230</c:v>
                </c:pt>
                <c:pt idx="4">
                  <c:v>240</c:v>
                </c:pt>
                <c:pt idx="5">
                  <c:v>250</c:v>
                </c:pt>
                <c:pt idx="6">
                  <c:v>260</c:v>
                </c:pt>
                <c:pt idx="7">
                  <c:v>270</c:v>
                </c:pt>
                <c:pt idx="8">
                  <c:v>280</c:v>
                </c:pt>
                <c:pt idx="9">
                  <c:v>290</c:v>
                </c:pt>
                <c:pt idx="10">
                  <c:v>300</c:v>
                </c:pt>
                <c:pt idx="11">
                  <c:v>310</c:v>
                </c:pt>
                <c:pt idx="12">
                  <c:v>320</c:v>
                </c:pt>
                <c:pt idx="13">
                  <c:v>330</c:v>
                </c:pt>
                <c:pt idx="14">
                  <c:v>340</c:v>
                </c:pt>
                <c:pt idx="15">
                  <c:v>350</c:v>
                </c:pt>
                <c:pt idx="16">
                  <c:v>360</c:v>
                </c:pt>
                <c:pt idx="17">
                  <c:v>370</c:v>
                </c:pt>
                <c:pt idx="18">
                  <c:v>380</c:v>
                </c:pt>
                <c:pt idx="19">
                  <c:v>390</c:v>
                </c:pt>
                <c:pt idx="20">
                  <c:v>400</c:v>
                </c:pt>
                <c:pt idx="21">
                  <c:v>410</c:v>
                </c:pt>
                <c:pt idx="22">
                  <c:v>420</c:v>
                </c:pt>
                <c:pt idx="23">
                  <c:v>430</c:v>
                </c:pt>
                <c:pt idx="24">
                  <c:v>440</c:v>
                </c:pt>
                <c:pt idx="25">
                  <c:v>450</c:v>
                </c:pt>
                <c:pt idx="26">
                  <c:v>460</c:v>
                </c:pt>
                <c:pt idx="27">
                  <c:v>470</c:v>
                </c:pt>
                <c:pt idx="28">
                  <c:v>480</c:v>
                </c:pt>
                <c:pt idx="29">
                  <c:v>490</c:v>
                </c:pt>
                <c:pt idx="30">
                  <c:v>500</c:v>
                </c:pt>
                <c:pt idx="31">
                  <c:v>510</c:v>
                </c:pt>
                <c:pt idx="32">
                  <c:v>520</c:v>
                </c:pt>
                <c:pt idx="33">
                  <c:v>530</c:v>
                </c:pt>
                <c:pt idx="34">
                  <c:v>540</c:v>
                </c:pt>
                <c:pt idx="35">
                  <c:v>550</c:v>
                </c:pt>
                <c:pt idx="36">
                  <c:v>560</c:v>
                </c:pt>
                <c:pt idx="37">
                  <c:v>570</c:v>
                </c:pt>
                <c:pt idx="38">
                  <c:v>580</c:v>
                </c:pt>
                <c:pt idx="39">
                  <c:v>590</c:v>
                </c:pt>
                <c:pt idx="40">
                  <c:v>600</c:v>
                </c:pt>
                <c:pt idx="41">
                  <c:v>610</c:v>
                </c:pt>
                <c:pt idx="42">
                  <c:v>620</c:v>
                </c:pt>
                <c:pt idx="43">
                  <c:v>630</c:v>
                </c:pt>
                <c:pt idx="44">
                  <c:v>640</c:v>
                </c:pt>
                <c:pt idx="45">
                  <c:v>650</c:v>
                </c:pt>
                <c:pt idx="46">
                  <c:v>660</c:v>
                </c:pt>
                <c:pt idx="47">
                  <c:v>670</c:v>
                </c:pt>
                <c:pt idx="48">
                  <c:v>680</c:v>
                </c:pt>
                <c:pt idx="49">
                  <c:v>690</c:v>
                </c:pt>
                <c:pt idx="50">
                  <c:v>700</c:v>
                </c:pt>
                <c:pt idx="51">
                  <c:v>710</c:v>
                </c:pt>
                <c:pt idx="52">
                  <c:v>720</c:v>
                </c:pt>
                <c:pt idx="53">
                  <c:v>730</c:v>
                </c:pt>
                <c:pt idx="54">
                  <c:v>740</c:v>
                </c:pt>
                <c:pt idx="55">
                  <c:v>750</c:v>
                </c:pt>
                <c:pt idx="56">
                  <c:v>760</c:v>
                </c:pt>
                <c:pt idx="57">
                  <c:v>770</c:v>
                </c:pt>
                <c:pt idx="58">
                  <c:v>780</c:v>
                </c:pt>
                <c:pt idx="59">
                  <c:v>790</c:v>
                </c:pt>
                <c:pt idx="60">
                  <c:v>800</c:v>
                </c:pt>
              </c:numCache>
            </c:numRef>
          </c:xVal>
          <c:yVal>
            <c:numRef>
              <c:f>'Absorbance Spectrum 1_01'!$G$12:$G$72</c:f>
              <c:numCache>
                <c:formatCode>0.0000</c:formatCode>
                <c:ptCount val="61"/>
                <c:pt idx="0">
                  <c:v>3.246</c:v>
                </c:pt>
                <c:pt idx="1">
                  <c:v>3.2911999999999999</c:v>
                </c:pt>
                <c:pt idx="2">
                  <c:v>3.3337999999999997</c:v>
                </c:pt>
                <c:pt idx="3">
                  <c:v>3.6629999999999998</c:v>
                </c:pt>
                <c:pt idx="4">
                  <c:v>3.5717999999999988</c:v>
                </c:pt>
                <c:pt idx="5">
                  <c:v>3.5728999999999953</c:v>
                </c:pt>
                <c:pt idx="6">
                  <c:v>3.5173999999999999</c:v>
                </c:pt>
                <c:pt idx="7">
                  <c:v>3.3535999999999997</c:v>
                </c:pt>
                <c:pt idx="8">
                  <c:v>2.9584999999999977</c:v>
                </c:pt>
                <c:pt idx="9">
                  <c:v>1.5004999999999975</c:v>
                </c:pt>
                <c:pt idx="10">
                  <c:v>0.65900000000000158</c:v>
                </c:pt>
                <c:pt idx="11">
                  <c:v>0.51859999999999951</c:v>
                </c:pt>
                <c:pt idx="12">
                  <c:v>0.44600000000000001</c:v>
                </c:pt>
                <c:pt idx="13">
                  <c:v>0.38580000000000092</c:v>
                </c:pt>
                <c:pt idx="14">
                  <c:v>0.33270000000000038</c:v>
                </c:pt>
                <c:pt idx="15">
                  <c:v>0.30440000000000067</c:v>
                </c:pt>
                <c:pt idx="16">
                  <c:v>0.28390000000000032</c:v>
                </c:pt>
                <c:pt idx="17">
                  <c:v>0.26240000000000002</c:v>
                </c:pt>
                <c:pt idx="18">
                  <c:v>0.24230000000000004</c:v>
                </c:pt>
                <c:pt idx="19">
                  <c:v>0.2311</c:v>
                </c:pt>
                <c:pt idx="20">
                  <c:v>0.2243</c:v>
                </c:pt>
                <c:pt idx="21">
                  <c:v>0.21840000000000045</c:v>
                </c:pt>
                <c:pt idx="22">
                  <c:v>0.21250000000000024</c:v>
                </c:pt>
                <c:pt idx="23">
                  <c:v>0.20640000000000033</c:v>
                </c:pt>
                <c:pt idx="24">
                  <c:v>0.19950000000000001</c:v>
                </c:pt>
                <c:pt idx="25">
                  <c:v>0.19209999999999999</c:v>
                </c:pt>
                <c:pt idx="26">
                  <c:v>0.18630000000000024</c:v>
                </c:pt>
                <c:pt idx="27">
                  <c:v>0.18140000000000037</c:v>
                </c:pt>
                <c:pt idx="28">
                  <c:v>0.17760000000000001</c:v>
                </c:pt>
                <c:pt idx="29">
                  <c:v>0.17519999999999999</c:v>
                </c:pt>
                <c:pt idx="30">
                  <c:v>0.1721</c:v>
                </c:pt>
                <c:pt idx="31">
                  <c:v>0.17</c:v>
                </c:pt>
                <c:pt idx="32">
                  <c:v>0.16850000000000001</c:v>
                </c:pt>
                <c:pt idx="33">
                  <c:v>0.1661</c:v>
                </c:pt>
                <c:pt idx="34">
                  <c:v>0.16489999999999999</c:v>
                </c:pt>
                <c:pt idx="35">
                  <c:v>0.16300000000000001</c:v>
                </c:pt>
                <c:pt idx="36">
                  <c:v>0.15990000000000043</c:v>
                </c:pt>
                <c:pt idx="37">
                  <c:v>0.1598000000000003</c:v>
                </c:pt>
                <c:pt idx="38">
                  <c:v>0.1573000000000003</c:v>
                </c:pt>
                <c:pt idx="39">
                  <c:v>0.15640000000000046</c:v>
                </c:pt>
                <c:pt idx="40">
                  <c:v>0.15580000000000024</c:v>
                </c:pt>
                <c:pt idx="41">
                  <c:v>0.15550000000000033</c:v>
                </c:pt>
                <c:pt idx="42">
                  <c:v>0.15380000000000021</c:v>
                </c:pt>
                <c:pt idx="43">
                  <c:v>0.15260000000000001</c:v>
                </c:pt>
                <c:pt idx="44">
                  <c:v>0.14900000000000024</c:v>
                </c:pt>
                <c:pt idx="45">
                  <c:v>0.14780000000000001</c:v>
                </c:pt>
                <c:pt idx="46">
                  <c:v>0.14750000000000021</c:v>
                </c:pt>
                <c:pt idx="47">
                  <c:v>0.14630000000000001</c:v>
                </c:pt>
                <c:pt idx="48">
                  <c:v>0.14650000000000021</c:v>
                </c:pt>
                <c:pt idx="49">
                  <c:v>0.14590000000000033</c:v>
                </c:pt>
                <c:pt idx="50">
                  <c:v>0.14430000000000001</c:v>
                </c:pt>
                <c:pt idx="51">
                  <c:v>0.14560000000000001</c:v>
                </c:pt>
                <c:pt idx="52">
                  <c:v>0.14580000000000001</c:v>
                </c:pt>
                <c:pt idx="53">
                  <c:v>0.14790000000000034</c:v>
                </c:pt>
                <c:pt idx="54">
                  <c:v>0.15030000000000004</c:v>
                </c:pt>
                <c:pt idx="55">
                  <c:v>0.15010000000000001</c:v>
                </c:pt>
                <c:pt idx="56">
                  <c:v>0.14830000000000004</c:v>
                </c:pt>
                <c:pt idx="57">
                  <c:v>0.14800000000000021</c:v>
                </c:pt>
                <c:pt idx="58">
                  <c:v>0.14740000000000034</c:v>
                </c:pt>
                <c:pt idx="59">
                  <c:v>0.14690000000000034</c:v>
                </c:pt>
                <c:pt idx="60">
                  <c:v>0.1426</c:v>
                </c:pt>
              </c:numCache>
            </c:numRef>
          </c:yVal>
          <c:smooth val="1"/>
          <c:extLst>
            <c:ext xmlns:c16="http://schemas.microsoft.com/office/drawing/2014/chart" uri="{C3380CC4-5D6E-409C-BE32-E72D297353CC}">
              <c16:uniqueId val="{00000005-C8D3-4C83-877B-234D0793944A}"/>
            </c:ext>
          </c:extLst>
        </c:ser>
        <c:ser>
          <c:idx val="6"/>
          <c:order val="6"/>
          <c:tx>
            <c:strRef>
              <c:f>'Absorbance Spectrum 1_01'!$H$11</c:f>
              <c:strCache>
                <c:ptCount val="1"/>
                <c:pt idx="0">
                  <c:v>pH 8</c:v>
                </c:pt>
              </c:strCache>
            </c:strRef>
          </c:tx>
          <c:marker>
            <c:symbol val="none"/>
          </c:marker>
          <c:xVal>
            <c:numRef>
              <c:f>'Absorbance Spectrum 1_01'!$A$12:$A$72</c:f>
              <c:numCache>
                <c:formatCode>General</c:formatCode>
                <c:ptCount val="61"/>
                <c:pt idx="0">
                  <c:v>200</c:v>
                </c:pt>
                <c:pt idx="1">
                  <c:v>210</c:v>
                </c:pt>
                <c:pt idx="2">
                  <c:v>220</c:v>
                </c:pt>
                <c:pt idx="3">
                  <c:v>230</c:v>
                </c:pt>
                <c:pt idx="4">
                  <c:v>240</c:v>
                </c:pt>
                <c:pt idx="5">
                  <c:v>250</c:v>
                </c:pt>
                <c:pt idx="6">
                  <c:v>260</c:v>
                </c:pt>
                <c:pt idx="7">
                  <c:v>270</c:v>
                </c:pt>
                <c:pt idx="8">
                  <c:v>280</c:v>
                </c:pt>
                <c:pt idx="9">
                  <c:v>290</c:v>
                </c:pt>
                <c:pt idx="10">
                  <c:v>300</c:v>
                </c:pt>
                <c:pt idx="11">
                  <c:v>310</c:v>
                </c:pt>
                <c:pt idx="12">
                  <c:v>320</c:v>
                </c:pt>
                <c:pt idx="13">
                  <c:v>330</c:v>
                </c:pt>
                <c:pt idx="14">
                  <c:v>340</c:v>
                </c:pt>
                <c:pt idx="15">
                  <c:v>350</c:v>
                </c:pt>
                <c:pt idx="16">
                  <c:v>360</c:v>
                </c:pt>
                <c:pt idx="17">
                  <c:v>370</c:v>
                </c:pt>
                <c:pt idx="18">
                  <c:v>380</c:v>
                </c:pt>
                <c:pt idx="19">
                  <c:v>390</c:v>
                </c:pt>
                <c:pt idx="20">
                  <c:v>400</c:v>
                </c:pt>
                <c:pt idx="21">
                  <c:v>410</c:v>
                </c:pt>
                <c:pt idx="22">
                  <c:v>420</c:v>
                </c:pt>
                <c:pt idx="23">
                  <c:v>430</c:v>
                </c:pt>
                <c:pt idx="24">
                  <c:v>440</c:v>
                </c:pt>
                <c:pt idx="25">
                  <c:v>450</c:v>
                </c:pt>
                <c:pt idx="26">
                  <c:v>460</c:v>
                </c:pt>
                <c:pt idx="27">
                  <c:v>470</c:v>
                </c:pt>
                <c:pt idx="28">
                  <c:v>480</c:v>
                </c:pt>
                <c:pt idx="29">
                  <c:v>490</c:v>
                </c:pt>
                <c:pt idx="30">
                  <c:v>500</c:v>
                </c:pt>
                <c:pt idx="31">
                  <c:v>510</c:v>
                </c:pt>
                <c:pt idx="32">
                  <c:v>520</c:v>
                </c:pt>
                <c:pt idx="33">
                  <c:v>530</c:v>
                </c:pt>
                <c:pt idx="34">
                  <c:v>540</c:v>
                </c:pt>
                <c:pt idx="35">
                  <c:v>550</c:v>
                </c:pt>
                <c:pt idx="36">
                  <c:v>560</c:v>
                </c:pt>
                <c:pt idx="37">
                  <c:v>570</c:v>
                </c:pt>
                <c:pt idx="38">
                  <c:v>580</c:v>
                </c:pt>
                <c:pt idx="39">
                  <c:v>590</c:v>
                </c:pt>
                <c:pt idx="40">
                  <c:v>600</c:v>
                </c:pt>
                <c:pt idx="41">
                  <c:v>610</c:v>
                </c:pt>
                <c:pt idx="42">
                  <c:v>620</c:v>
                </c:pt>
                <c:pt idx="43">
                  <c:v>630</c:v>
                </c:pt>
                <c:pt idx="44">
                  <c:v>640</c:v>
                </c:pt>
                <c:pt idx="45">
                  <c:v>650</c:v>
                </c:pt>
                <c:pt idx="46">
                  <c:v>660</c:v>
                </c:pt>
                <c:pt idx="47">
                  <c:v>670</c:v>
                </c:pt>
                <c:pt idx="48">
                  <c:v>680</c:v>
                </c:pt>
                <c:pt idx="49">
                  <c:v>690</c:v>
                </c:pt>
                <c:pt idx="50">
                  <c:v>700</c:v>
                </c:pt>
                <c:pt idx="51">
                  <c:v>710</c:v>
                </c:pt>
                <c:pt idx="52">
                  <c:v>720</c:v>
                </c:pt>
                <c:pt idx="53">
                  <c:v>730</c:v>
                </c:pt>
                <c:pt idx="54">
                  <c:v>740</c:v>
                </c:pt>
                <c:pt idx="55">
                  <c:v>750</c:v>
                </c:pt>
                <c:pt idx="56">
                  <c:v>760</c:v>
                </c:pt>
                <c:pt idx="57">
                  <c:v>770</c:v>
                </c:pt>
                <c:pt idx="58">
                  <c:v>780</c:v>
                </c:pt>
                <c:pt idx="59">
                  <c:v>790</c:v>
                </c:pt>
                <c:pt idx="60">
                  <c:v>800</c:v>
                </c:pt>
              </c:numCache>
            </c:numRef>
          </c:xVal>
          <c:yVal>
            <c:numRef>
              <c:f>'Absorbance Spectrum 1_01'!$H$12:$H$72</c:f>
              <c:numCache>
                <c:formatCode>0.0000</c:formatCode>
                <c:ptCount val="61"/>
                <c:pt idx="0">
                  <c:v>3.2448000000000001</c:v>
                </c:pt>
                <c:pt idx="1">
                  <c:v>3.3458999999999977</c:v>
                </c:pt>
                <c:pt idx="2">
                  <c:v>3.4422999999999977</c:v>
                </c:pt>
                <c:pt idx="3">
                  <c:v>3.7315999999999998</c:v>
                </c:pt>
                <c:pt idx="4">
                  <c:v>3.5963999999999987</c:v>
                </c:pt>
                <c:pt idx="5">
                  <c:v>3.5836999999999999</c:v>
                </c:pt>
                <c:pt idx="6">
                  <c:v>3.5436999999999999</c:v>
                </c:pt>
                <c:pt idx="7">
                  <c:v>3.3823999999999987</c:v>
                </c:pt>
                <c:pt idx="8">
                  <c:v>3.0041000000000002</c:v>
                </c:pt>
                <c:pt idx="9">
                  <c:v>1.5872999999999975</c:v>
                </c:pt>
                <c:pt idx="10">
                  <c:v>0.7436000000000017</c:v>
                </c:pt>
                <c:pt idx="11">
                  <c:v>0.59789999999999999</c:v>
                </c:pt>
                <c:pt idx="12">
                  <c:v>0.51980000000000004</c:v>
                </c:pt>
                <c:pt idx="13">
                  <c:v>0.45500000000000002</c:v>
                </c:pt>
                <c:pt idx="14">
                  <c:v>0.39850000000000085</c:v>
                </c:pt>
                <c:pt idx="15">
                  <c:v>0.36560000000000031</c:v>
                </c:pt>
                <c:pt idx="16">
                  <c:v>0.34290000000000032</c:v>
                </c:pt>
                <c:pt idx="17">
                  <c:v>0.31960000000000038</c:v>
                </c:pt>
                <c:pt idx="18">
                  <c:v>0.29720000000000002</c:v>
                </c:pt>
                <c:pt idx="19">
                  <c:v>0.28480000000000061</c:v>
                </c:pt>
                <c:pt idx="20">
                  <c:v>0.27600000000000002</c:v>
                </c:pt>
                <c:pt idx="21">
                  <c:v>0.26879999999999998</c:v>
                </c:pt>
                <c:pt idx="22">
                  <c:v>0.2621</c:v>
                </c:pt>
                <c:pt idx="23">
                  <c:v>0.25460000000000005</c:v>
                </c:pt>
                <c:pt idx="24">
                  <c:v>0.24680000000000021</c:v>
                </c:pt>
                <c:pt idx="25">
                  <c:v>0.23890000000000033</c:v>
                </c:pt>
                <c:pt idx="26">
                  <c:v>0.23219999999999999</c:v>
                </c:pt>
                <c:pt idx="27">
                  <c:v>0.22670000000000001</c:v>
                </c:pt>
                <c:pt idx="28">
                  <c:v>0.22189999999999999</c:v>
                </c:pt>
                <c:pt idx="29">
                  <c:v>0.21930000000000024</c:v>
                </c:pt>
                <c:pt idx="30">
                  <c:v>0.21580000000000021</c:v>
                </c:pt>
                <c:pt idx="31">
                  <c:v>0.21300000000000024</c:v>
                </c:pt>
                <c:pt idx="32">
                  <c:v>0.21130000000000004</c:v>
                </c:pt>
                <c:pt idx="33">
                  <c:v>0.20880000000000001</c:v>
                </c:pt>
                <c:pt idx="34">
                  <c:v>0.20640000000000033</c:v>
                </c:pt>
                <c:pt idx="35">
                  <c:v>0.2039000000000003</c:v>
                </c:pt>
                <c:pt idx="36">
                  <c:v>0.20200000000000001</c:v>
                </c:pt>
                <c:pt idx="37">
                  <c:v>0.20100000000000001</c:v>
                </c:pt>
                <c:pt idx="38">
                  <c:v>0.1991</c:v>
                </c:pt>
                <c:pt idx="39">
                  <c:v>0.19639999999999999</c:v>
                </c:pt>
                <c:pt idx="40">
                  <c:v>0.1966</c:v>
                </c:pt>
                <c:pt idx="41">
                  <c:v>0.19520000000000001</c:v>
                </c:pt>
                <c:pt idx="42">
                  <c:v>0.19339999999999999</c:v>
                </c:pt>
                <c:pt idx="43">
                  <c:v>0.1915</c:v>
                </c:pt>
                <c:pt idx="44">
                  <c:v>0.18840000000000046</c:v>
                </c:pt>
                <c:pt idx="45">
                  <c:v>0.1888000000000003</c:v>
                </c:pt>
                <c:pt idx="46">
                  <c:v>0.18790000000000046</c:v>
                </c:pt>
                <c:pt idx="47">
                  <c:v>0.18650000000000033</c:v>
                </c:pt>
                <c:pt idx="48">
                  <c:v>0.18470000000000034</c:v>
                </c:pt>
                <c:pt idx="49">
                  <c:v>0.18530000000000021</c:v>
                </c:pt>
                <c:pt idx="50">
                  <c:v>0.18240000000000037</c:v>
                </c:pt>
                <c:pt idx="51">
                  <c:v>0.18490000000000037</c:v>
                </c:pt>
                <c:pt idx="52">
                  <c:v>0.18460000000000001</c:v>
                </c:pt>
                <c:pt idx="53">
                  <c:v>0.18660000000000004</c:v>
                </c:pt>
                <c:pt idx="54">
                  <c:v>0.18900000000000033</c:v>
                </c:pt>
                <c:pt idx="55">
                  <c:v>0.18770000000000037</c:v>
                </c:pt>
                <c:pt idx="56">
                  <c:v>0.18750000000000033</c:v>
                </c:pt>
                <c:pt idx="57">
                  <c:v>0.18650000000000033</c:v>
                </c:pt>
                <c:pt idx="58">
                  <c:v>0.1850000000000003</c:v>
                </c:pt>
                <c:pt idx="59">
                  <c:v>0.18460000000000001</c:v>
                </c:pt>
                <c:pt idx="60">
                  <c:v>0.18420000000000034</c:v>
                </c:pt>
              </c:numCache>
            </c:numRef>
          </c:yVal>
          <c:smooth val="1"/>
          <c:extLst>
            <c:ext xmlns:c16="http://schemas.microsoft.com/office/drawing/2014/chart" uri="{C3380CC4-5D6E-409C-BE32-E72D297353CC}">
              <c16:uniqueId val="{00000006-C8D3-4C83-877B-234D0793944A}"/>
            </c:ext>
          </c:extLst>
        </c:ser>
        <c:ser>
          <c:idx val="7"/>
          <c:order val="7"/>
          <c:tx>
            <c:strRef>
              <c:f>'Absorbance Spectrum 1_01'!$I$11</c:f>
              <c:strCache>
                <c:ptCount val="1"/>
                <c:pt idx="0">
                  <c:v>pH 9</c:v>
                </c:pt>
              </c:strCache>
            </c:strRef>
          </c:tx>
          <c:marker>
            <c:symbol val="none"/>
          </c:marker>
          <c:xVal>
            <c:numRef>
              <c:f>'Absorbance Spectrum 1_01'!$A$12:$A$72</c:f>
              <c:numCache>
                <c:formatCode>General</c:formatCode>
                <c:ptCount val="61"/>
                <c:pt idx="0">
                  <c:v>200</c:v>
                </c:pt>
                <c:pt idx="1">
                  <c:v>210</c:v>
                </c:pt>
                <c:pt idx="2">
                  <c:v>220</c:v>
                </c:pt>
                <c:pt idx="3">
                  <c:v>230</c:v>
                </c:pt>
                <c:pt idx="4">
                  <c:v>240</c:v>
                </c:pt>
                <c:pt idx="5">
                  <c:v>250</c:v>
                </c:pt>
                <c:pt idx="6">
                  <c:v>260</c:v>
                </c:pt>
                <c:pt idx="7">
                  <c:v>270</c:v>
                </c:pt>
                <c:pt idx="8">
                  <c:v>280</c:v>
                </c:pt>
                <c:pt idx="9">
                  <c:v>290</c:v>
                </c:pt>
                <c:pt idx="10">
                  <c:v>300</c:v>
                </c:pt>
                <c:pt idx="11">
                  <c:v>310</c:v>
                </c:pt>
                <c:pt idx="12">
                  <c:v>320</c:v>
                </c:pt>
                <c:pt idx="13">
                  <c:v>330</c:v>
                </c:pt>
                <c:pt idx="14">
                  <c:v>340</c:v>
                </c:pt>
                <c:pt idx="15">
                  <c:v>350</c:v>
                </c:pt>
                <c:pt idx="16">
                  <c:v>360</c:v>
                </c:pt>
                <c:pt idx="17">
                  <c:v>370</c:v>
                </c:pt>
                <c:pt idx="18">
                  <c:v>380</c:v>
                </c:pt>
                <c:pt idx="19">
                  <c:v>390</c:v>
                </c:pt>
                <c:pt idx="20">
                  <c:v>400</c:v>
                </c:pt>
                <c:pt idx="21">
                  <c:v>410</c:v>
                </c:pt>
                <c:pt idx="22">
                  <c:v>420</c:v>
                </c:pt>
                <c:pt idx="23">
                  <c:v>430</c:v>
                </c:pt>
                <c:pt idx="24">
                  <c:v>440</c:v>
                </c:pt>
                <c:pt idx="25">
                  <c:v>450</c:v>
                </c:pt>
                <c:pt idx="26">
                  <c:v>460</c:v>
                </c:pt>
                <c:pt idx="27">
                  <c:v>470</c:v>
                </c:pt>
                <c:pt idx="28">
                  <c:v>480</c:v>
                </c:pt>
                <c:pt idx="29">
                  <c:v>490</c:v>
                </c:pt>
                <c:pt idx="30">
                  <c:v>500</c:v>
                </c:pt>
                <c:pt idx="31">
                  <c:v>510</c:v>
                </c:pt>
                <c:pt idx="32">
                  <c:v>520</c:v>
                </c:pt>
                <c:pt idx="33">
                  <c:v>530</c:v>
                </c:pt>
                <c:pt idx="34">
                  <c:v>540</c:v>
                </c:pt>
                <c:pt idx="35">
                  <c:v>550</c:v>
                </c:pt>
                <c:pt idx="36">
                  <c:v>560</c:v>
                </c:pt>
                <c:pt idx="37">
                  <c:v>570</c:v>
                </c:pt>
                <c:pt idx="38">
                  <c:v>580</c:v>
                </c:pt>
                <c:pt idx="39">
                  <c:v>590</c:v>
                </c:pt>
                <c:pt idx="40">
                  <c:v>600</c:v>
                </c:pt>
                <c:pt idx="41">
                  <c:v>610</c:v>
                </c:pt>
                <c:pt idx="42">
                  <c:v>620</c:v>
                </c:pt>
                <c:pt idx="43">
                  <c:v>630</c:v>
                </c:pt>
                <c:pt idx="44">
                  <c:v>640</c:v>
                </c:pt>
                <c:pt idx="45">
                  <c:v>650</c:v>
                </c:pt>
                <c:pt idx="46">
                  <c:v>660</c:v>
                </c:pt>
                <c:pt idx="47">
                  <c:v>670</c:v>
                </c:pt>
                <c:pt idx="48">
                  <c:v>680</c:v>
                </c:pt>
                <c:pt idx="49">
                  <c:v>690</c:v>
                </c:pt>
                <c:pt idx="50">
                  <c:v>700</c:v>
                </c:pt>
                <c:pt idx="51">
                  <c:v>710</c:v>
                </c:pt>
                <c:pt idx="52">
                  <c:v>720</c:v>
                </c:pt>
                <c:pt idx="53">
                  <c:v>730</c:v>
                </c:pt>
                <c:pt idx="54">
                  <c:v>740</c:v>
                </c:pt>
                <c:pt idx="55">
                  <c:v>750</c:v>
                </c:pt>
                <c:pt idx="56">
                  <c:v>760</c:v>
                </c:pt>
                <c:pt idx="57">
                  <c:v>770</c:v>
                </c:pt>
                <c:pt idx="58">
                  <c:v>780</c:v>
                </c:pt>
                <c:pt idx="59">
                  <c:v>790</c:v>
                </c:pt>
                <c:pt idx="60">
                  <c:v>800</c:v>
                </c:pt>
              </c:numCache>
            </c:numRef>
          </c:xVal>
          <c:yVal>
            <c:numRef>
              <c:f>'Absorbance Spectrum 1_01'!$I$12:$I$72</c:f>
              <c:numCache>
                <c:formatCode>0.0000</c:formatCode>
                <c:ptCount val="61"/>
                <c:pt idx="0">
                  <c:v>3.3618999999999977</c:v>
                </c:pt>
                <c:pt idx="1">
                  <c:v>3.4533</c:v>
                </c:pt>
                <c:pt idx="2">
                  <c:v>3.4211999999999998</c:v>
                </c:pt>
                <c:pt idx="3">
                  <c:v>3.6875000000000053</c:v>
                </c:pt>
                <c:pt idx="4">
                  <c:v>3.5474000000000001</c:v>
                </c:pt>
                <c:pt idx="5">
                  <c:v>3.5901000000000001</c:v>
                </c:pt>
                <c:pt idx="6">
                  <c:v>3.5755999999999997</c:v>
                </c:pt>
                <c:pt idx="7">
                  <c:v>3.3928999999999943</c:v>
                </c:pt>
                <c:pt idx="8">
                  <c:v>3.0391999999999997</c:v>
                </c:pt>
                <c:pt idx="9">
                  <c:v>1.6667000000000001</c:v>
                </c:pt>
                <c:pt idx="10">
                  <c:v>0.79220000000000002</c:v>
                </c:pt>
                <c:pt idx="11">
                  <c:v>0.64159999999999995</c:v>
                </c:pt>
                <c:pt idx="12">
                  <c:v>0.56020000000000003</c:v>
                </c:pt>
                <c:pt idx="13">
                  <c:v>0.49210000000000031</c:v>
                </c:pt>
                <c:pt idx="14">
                  <c:v>0.43280000000000085</c:v>
                </c:pt>
                <c:pt idx="15">
                  <c:v>0.39820000000000061</c:v>
                </c:pt>
                <c:pt idx="16">
                  <c:v>0.37410000000000032</c:v>
                </c:pt>
                <c:pt idx="17">
                  <c:v>0.35000000000000031</c:v>
                </c:pt>
                <c:pt idx="18">
                  <c:v>0.32660000000000061</c:v>
                </c:pt>
                <c:pt idx="19">
                  <c:v>0.31400000000000061</c:v>
                </c:pt>
                <c:pt idx="20">
                  <c:v>0.30350000000000038</c:v>
                </c:pt>
                <c:pt idx="21">
                  <c:v>0.29630000000000067</c:v>
                </c:pt>
                <c:pt idx="22">
                  <c:v>0.28830000000000061</c:v>
                </c:pt>
                <c:pt idx="23">
                  <c:v>0.28000000000000008</c:v>
                </c:pt>
                <c:pt idx="24">
                  <c:v>0.27060000000000001</c:v>
                </c:pt>
                <c:pt idx="25">
                  <c:v>0.26100000000000001</c:v>
                </c:pt>
                <c:pt idx="26">
                  <c:v>0.25290000000000001</c:v>
                </c:pt>
                <c:pt idx="27">
                  <c:v>0.24590000000000037</c:v>
                </c:pt>
                <c:pt idx="28">
                  <c:v>0.24050000000000021</c:v>
                </c:pt>
                <c:pt idx="29">
                  <c:v>0.23730000000000001</c:v>
                </c:pt>
                <c:pt idx="30">
                  <c:v>0.23230000000000001</c:v>
                </c:pt>
                <c:pt idx="31">
                  <c:v>0.2296</c:v>
                </c:pt>
                <c:pt idx="32">
                  <c:v>0.22689999999999999</c:v>
                </c:pt>
                <c:pt idx="33">
                  <c:v>0.22439999999999999</c:v>
                </c:pt>
                <c:pt idx="34">
                  <c:v>0.22159999999999999</c:v>
                </c:pt>
                <c:pt idx="35">
                  <c:v>0.21900000000000033</c:v>
                </c:pt>
                <c:pt idx="36">
                  <c:v>0.21580000000000021</c:v>
                </c:pt>
                <c:pt idx="37">
                  <c:v>0.21490000000000037</c:v>
                </c:pt>
                <c:pt idx="38">
                  <c:v>0.21210000000000001</c:v>
                </c:pt>
                <c:pt idx="39">
                  <c:v>0.21030000000000001</c:v>
                </c:pt>
                <c:pt idx="40">
                  <c:v>0.20950000000000021</c:v>
                </c:pt>
                <c:pt idx="41">
                  <c:v>0.20790000000000033</c:v>
                </c:pt>
                <c:pt idx="42">
                  <c:v>0.20500000000000004</c:v>
                </c:pt>
                <c:pt idx="43">
                  <c:v>0.2034000000000003</c:v>
                </c:pt>
                <c:pt idx="44">
                  <c:v>0.2001</c:v>
                </c:pt>
                <c:pt idx="45">
                  <c:v>0.19900000000000001</c:v>
                </c:pt>
                <c:pt idx="46">
                  <c:v>0.19789999999999999</c:v>
                </c:pt>
                <c:pt idx="47">
                  <c:v>0.1966</c:v>
                </c:pt>
                <c:pt idx="48">
                  <c:v>0.19489999999999999</c:v>
                </c:pt>
                <c:pt idx="49">
                  <c:v>0.19439999999999999</c:v>
                </c:pt>
                <c:pt idx="50">
                  <c:v>0.19320000000000001</c:v>
                </c:pt>
                <c:pt idx="51">
                  <c:v>0.19339999999999999</c:v>
                </c:pt>
                <c:pt idx="52">
                  <c:v>0.19389999999999999</c:v>
                </c:pt>
                <c:pt idx="53">
                  <c:v>0.1961</c:v>
                </c:pt>
                <c:pt idx="54">
                  <c:v>0.19739999999999999</c:v>
                </c:pt>
                <c:pt idx="55">
                  <c:v>0.1953</c:v>
                </c:pt>
                <c:pt idx="56">
                  <c:v>0.1958</c:v>
                </c:pt>
                <c:pt idx="57">
                  <c:v>0.19370000000000001</c:v>
                </c:pt>
                <c:pt idx="58">
                  <c:v>0.19259999999999999</c:v>
                </c:pt>
                <c:pt idx="59">
                  <c:v>0.19270000000000001</c:v>
                </c:pt>
                <c:pt idx="60">
                  <c:v>0.1893000000000003</c:v>
                </c:pt>
              </c:numCache>
            </c:numRef>
          </c:yVal>
          <c:smooth val="1"/>
          <c:extLst>
            <c:ext xmlns:c16="http://schemas.microsoft.com/office/drawing/2014/chart" uri="{C3380CC4-5D6E-409C-BE32-E72D297353CC}">
              <c16:uniqueId val="{00000007-C8D3-4C83-877B-234D0793944A}"/>
            </c:ext>
          </c:extLst>
        </c:ser>
        <c:ser>
          <c:idx val="8"/>
          <c:order val="8"/>
          <c:tx>
            <c:strRef>
              <c:f>'Absorbance Spectrum 1_01'!$J$11</c:f>
              <c:strCache>
                <c:ptCount val="1"/>
                <c:pt idx="0">
                  <c:v>pH 10</c:v>
                </c:pt>
              </c:strCache>
            </c:strRef>
          </c:tx>
          <c:marker>
            <c:symbol val="none"/>
          </c:marker>
          <c:xVal>
            <c:numRef>
              <c:f>'Absorbance Spectrum 1_01'!$A$12:$A$72</c:f>
              <c:numCache>
                <c:formatCode>General</c:formatCode>
                <c:ptCount val="61"/>
                <c:pt idx="0">
                  <c:v>200</c:v>
                </c:pt>
                <c:pt idx="1">
                  <c:v>210</c:v>
                </c:pt>
                <c:pt idx="2">
                  <c:v>220</c:v>
                </c:pt>
                <c:pt idx="3">
                  <c:v>230</c:v>
                </c:pt>
                <c:pt idx="4">
                  <c:v>240</c:v>
                </c:pt>
                <c:pt idx="5">
                  <c:v>250</c:v>
                </c:pt>
                <c:pt idx="6">
                  <c:v>260</c:v>
                </c:pt>
                <c:pt idx="7">
                  <c:v>270</c:v>
                </c:pt>
                <c:pt idx="8">
                  <c:v>280</c:v>
                </c:pt>
                <c:pt idx="9">
                  <c:v>290</c:v>
                </c:pt>
                <c:pt idx="10">
                  <c:v>300</c:v>
                </c:pt>
                <c:pt idx="11">
                  <c:v>310</c:v>
                </c:pt>
                <c:pt idx="12">
                  <c:v>320</c:v>
                </c:pt>
                <c:pt idx="13">
                  <c:v>330</c:v>
                </c:pt>
                <c:pt idx="14">
                  <c:v>340</c:v>
                </c:pt>
                <c:pt idx="15">
                  <c:v>350</c:v>
                </c:pt>
                <c:pt idx="16">
                  <c:v>360</c:v>
                </c:pt>
                <c:pt idx="17">
                  <c:v>370</c:v>
                </c:pt>
                <c:pt idx="18">
                  <c:v>380</c:v>
                </c:pt>
                <c:pt idx="19">
                  <c:v>390</c:v>
                </c:pt>
                <c:pt idx="20">
                  <c:v>400</c:v>
                </c:pt>
                <c:pt idx="21">
                  <c:v>410</c:v>
                </c:pt>
                <c:pt idx="22">
                  <c:v>420</c:v>
                </c:pt>
                <c:pt idx="23">
                  <c:v>430</c:v>
                </c:pt>
                <c:pt idx="24">
                  <c:v>440</c:v>
                </c:pt>
                <c:pt idx="25">
                  <c:v>450</c:v>
                </c:pt>
                <c:pt idx="26">
                  <c:v>460</c:v>
                </c:pt>
                <c:pt idx="27">
                  <c:v>470</c:v>
                </c:pt>
                <c:pt idx="28">
                  <c:v>480</c:v>
                </c:pt>
                <c:pt idx="29">
                  <c:v>490</c:v>
                </c:pt>
                <c:pt idx="30">
                  <c:v>500</c:v>
                </c:pt>
                <c:pt idx="31">
                  <c:v>510</c:v>
                </c:pt>
                <c:pt idx="32">
                  <c:v>520</c:v>
                </c:pt>
                <c:pt idx="33">
                  <c:v>530</c:v>
                </c:pt>
                <c:pt idx="34">
                  <c:v>540</c:v>
                </c:pt>
                <c:pt idx="35">
                  <c:v>550</c:v>
                </c:pt>
                <c:pt idx="36">
                  <c:v>560</c:v>
                </c:pt>
                <c:pt idx="37">
                  <c:v>570</c:v>
                </c:pt>
                <c:pt idx="38">
                  <c:v>580</c:v>
                </c:pt>
                <c:pt idx="39">
                  <c:v>590</c:v>
                </c:pt>
                <c:pt idx="40">
                  <c:v>600</c:v>
                </c:pt>
                <c:pt idx="41">
                  <c:v>610</c:v>
                </c:pt>
                <c:pt idx="42">
                  <c:v>620</c:v>
                </c:pt>
                <c:pt idx="43">
                  <c:v>630</c:v>
                </c:pt>
                <c:pt idx="44">
                  <c:v>640</c:v>
                </c:pt>
                <c:pt idx="45">
                  <c:v>650</c:v>
                </c:pt>
                <c:pt idx="46">
                  <c:v>660</c:v>
                </c:pt>
                <c:pt idx="47">
                  <c:v>670</c:v>
                </c:pt>
                <c:pt idx="48">
                  <c:v>680</c:v>
                </c:pt>
                <c:pt idx="49">
                  <c:v>690</c:v>
                </c:pt>
                <c:pt idx="50">
                  <c:v>700</c:v>
                </c:pt>
                <c:pt idx="51">
                  <c:v>710</c:v>
                </c:pt>
                <c:pt idx="52">
                  <c:v>720</c:v>
                </c:pt>
                <c:pt idx="53">
                  <c:v>730</c:v>
                </c:pt>
                <c:pt idx="54">
                  <c:v>740</c:v>
                </c:pt>
                <c:pt idx="55">
                  <c:v>750</c:v>
                </c:pt>
                <c:pt idx="56">
                  <c:v>760</c:v>
                </c:pt>
                <c:pt idx="57">
                  <c:v>770</c:v>
                </c:pt>
                <c:pt idx="58">
                  <c:v>780</c:v>
                </c:pt>
                <c:pt idx="59">
                  <c:v>790</c:v>
                </c:pt>
                <c:pt idx="60">
                  <c:v>800</c:v>
                </c:pt>
              </c:numCache>
            </c:numRef>
          </c:xVal>
          <c:yVal>
            <c:numRef>
              <c:f>'Absorbance Spectrum 1_01'!$J$12:$J$72</c:f>
              <c:numCache>
                <c:formatCode>0.0000</c:formatCode>
                <c:ptCount val="61"/>
                <c:pt idx="0">
                  <c:v>3.2982</c:v>
                </c:pt>
                <c:pt idx="1">
                  <c:v>3.3787999999999987</c:v>
                </c:pt>
                <c:pt idx="2">
                  <c:v>3.4053999999999998</c:v>
                </c:pt>
                <c:pt idx="3">
                  <c:v>3.7334999999999998</c:v>
                </c:pt>
                <c:pt idx="4">
                  <c:v>3.5707</c:v>
                </c:pt>
                <c:pt idx="5">
                  <c:v>3.5937000000000001</c:v>
                </c:pt>
                <c:pt idx="6">
                  <c:v>3.56</c:v>
                </c:pt>
                <c:pt idx="7">
                  <c:v>3.3780999999999977</c:v>
                </c:pt>
                <c:pt idx="8">
                  <c:v>3.0139999999999998</c:v>
                </c:pt>
                <c:pt idx="9">
                  <c:v>1.6012</c:v>
                </c:pt>
                <c:pt idx="10">
                  <c:v>0.74270000000000158</c:v>
                </c:pt>
                <c:pt idx="11">
                  <c:v>0.59809999999999997</c:v>
                </c:pt>
                <c:pt idx="12">
                  <c:v>0.51929999999999998</c:v>
                </c:pt>
                <c:pt idx="13">
                  <c:v>0.4541</c:v>
                </c:pt>
                <c:pt idx="14">
                  <c:v>0.39650000000000085</c:v>
                </c:pt>
                <c:pt idx="15">
                  <c:v>0.36440000000000061</c:v>
                </c:pt>
                <c:pt idx="16">
                  <c:v>0.3402</c:v>
                </c:pt>
                <c:pt idx="17">
                  <c:v>0.31600000000000067</c:v>
                </c:pt>
                <c:pt idx="18">
                  <c:v>0.29330000000000067</c:v>
                </c:pt>
                <c:pt idx="19">
                  <c:v>0.28030000000000038</c:v>
                </c:pt>
                <c:pt idx="20">
                  <c:v>0.27010000000000001</c:v>
                </c:pt>
                <c:pt idx="21">
                  <c:v>0.2621</c:v>
                </c:pt>
                <c:pt idx="22">
                  <c:v>0.25410000000000005</c:v>
                </c:pt>
                <c:pt idx="23">
                  <c:v>0.2465000000000003</c:v>
                </c:pt>
                <c:pt idx="24">
                  <c:v>0.23910000000000001</c:v>
                </c:pt>
                <c:pt idx="25">
                  <c:v>0.23089999999999999</c:v>
                </c:pt>
                <c:pt idx="26">
                  <c:v>0.22459999999999999</c:v>
                </c:pt>
                <c:pt idx="27">
                  <c:v>0.21880000000000024</c:v>
                </c:pt>
                <c:pt idx="28">
                  <c:v>0.21420000000000033</c:v>
                </c:pt>
                <c:pt idx="29">
                  <c:v>0.21090000000000036</c:v>
                </c:pt>
                <c:pt idx="30">
                  <c:v>0.20700000000000021</c:v>
                </c:pt>
                <c:pt idx="31">
                  <c:v>0.20400000000000001</c:v>
                </c:pt>
                <c:pt idx="32">
                  <c:v>0.20169999999999999</c:v>
                </c:pt>
                <c:pt idx="33">
                  <c:v>0.19939999999999999</c:v>
                </c:pt>
                <c:pt idx="34">
                  <c:v>0.19739999999999999</c:v>
                </c:pt>
                <c:pt idx="35">
                  <c:v>0.1951</c:v>
                </c:pt>
                <c:pt idx="36">
                  <c:v>0.19289999999999999</c:v>
                </c:pt>
                <c:pt idx="37">
                  <c:v>0.19159999999999999</c:v>
                </c:pt>
                <c:pt idx="38">
                  <c:v>0.18850000000000033</c:v>
                </c:pt>
                <c:pt idx="39">
                  <c:v>0.18730000000000024</c:v>
                </c:pt>
                <c:pt idx="40">
                  <c:v>0.18610000000000004</c:v>
                </c:pt>
                <c:pt idx="41">
                  <c:v>0.18580000000000021</c:v>
                </c:pt>
                <c:pt idx="42">
                  <c:v>0.18370000000000034</c:v>
                </c:pt>
                <c:pt idx="43">
                  <c:v>0.18150000000000024</c:v>
                </c:pt>
                <c:pt idx="44">
                  <c:v>0.17900000000000021</c:v>
                </c:pt>
                <c:pt idx="45">
                  <c:v>0.17810000000000001</c:v>
                </c:pt>
                <c:pt idx="46">
                  <c:v>0.1772000000000003</c:v>
                </c:pt>
                <c:pt idx="47">
                  <c:v>0.17730000000000001</c:v>
                </c:pt>
                <c:pt idx="48">
                  <c:v>0.17570000000000024</c:v>
                </c:pt>
                <c:pt idx="49">
                  <c:v>0.17550000000000004</c:v>
                </c:pt>
                <c:pt idx="50">
                  <c:v>0.1726</c:v>
                </c:pt>
                <c:pt idx="51">
                  <c:v>0.17469999999999999</c:v>
                </c:pt>
                <c:pt idx="52">
                  <c:v>0.17419999999999999</c:v>
                </c:pt>
                <c:pt idx="53">
                  <c:v>0.17640000000000033</c:v>
                </c:pt>
                <c:pt idx="54">
                  <c:v>0.17810000000000001</c:v>
                </c:pt>
                <c:pt idx="55">
                  <c:v>0.17750000000000021</c:v>
                </c:pt>
                <c:pt idx="56">
                  <c:v>0.17750000000000021</c:v>
                </c:pt>
                <c:pt idx="57">
                  <c:v>0.17490000000000033</c:v>
                </c:pt>
                <c:pt idx="58">
                  <c:v>0.17530000000000001</c:v>
                </c:pt>
                <c:pt idx="59">
                  <c:v>0.17460000000000001</c:v>
                </c:pt>
                <c:pt idx="60">
                  <c:v>0.1731</c:v>
                </c:pt>
              </c:numCache>
            </c:numRef>
          </c:yVal>
          <c:smooth val="1"/>
          <c:extLst>
            <c:ext xmlns:c16="http://schemas.microsoft.com/office/drawing/2014/chart" uri="{C3380CC4-5D6E-409C-BE32-E72D297353CC}">
              <c16:uniqueId val="{00000008-C8D3-4C83-877B-234D0793944A}"/>
            </c:ext>
          </c:extLst>
        </c:ser>
        <c:ser>
          <c:idx val="9"/>
          <c:order val="9"/>
          <c:tx>
            <c:strRef>
              <c:f>'Absorbance Spectrum 1_01'!$K$11</c:f>
              <c:strCache>
                <c:ptCount val="1"/>
                <c:pt idx="0">
                  <c:v>pH 11</c:v>
                </c:pt>
              </c:strCache>
            </c:strRef>
          </c:tx>
          <c:marker>
            <c:symbol val="none"/>
          </c:marker>
          <c:xVal>
            <c:numRef>
              <c:f>'Absorbance Spectrum 1_01'!$A$12:$A$72</c:f>
              <c:numCache>
                <c:formatCode>General</c:formatCode>
                <c:ptCount val="61"/>
                <c:pt idx="0">
                  <c:v>200</c:v>
                </c:pt>
                <c:pt idx="1">
                  <c:v>210</c:v>
                </c:pt>
                <c:pt idx="2">
                  <c:v>220</c:v>
                </c:pt>
                <c:pt idx="3">
                  <c:v>230</c:v>
                </c:pt>
                <c:pt idx="4">
                  <c:v>240</c:v>
                </c:pt>
                <c:pt idx="5">
                  <c:v>250</c:v>
                </c:pt>
                <c:pt idx="6">
                  <c:v>260</c:v>
                </c:pt>
                <c:pt idx="7">
                  <c:v>270</c:v>
                </c:pt>
                <c:pt idx="8">
                  <c:v>280</c:v>
                </c:pt>
                <c:pt idx="9">
                  <c:v>290</c:v>
                </c:pt>
                <c:pt idx="10">
                  <c:v>300</c:v>
                </c:pt>
                <c:pt idx="11">
                  <c:v>310</c:v>
                </c:pt>
                <c:pt idx="12">
                  <c:v>320</c:v>
                </c:pt>
                <c:pt idx="13">
                  <c:v>330</c:v>
                </c:pt>
                <c:pt idx="14">
                  <c:v>340</c:v>
                </c:pt>
                <c:pt idx="15">
                  <c:v>350</c:v>
                </c:pt>
                <c:pt idx="16">
                  <c:v>360</c:v>
                </c:pt>
                <c:pt idx="17">
                  <c:v>370</c:v>
                </c:pt>
                <c:pt idx="18">
                  <c:v>380</c:v>
                </c:pt>
                <c:pt idx="19">
                  <c:v>390</c:v>
                </c:pt>
                <c:pt idx="20">
                  <c:v>400</c:v>
                </c:pt>
                <c:pt idx="21">
                  <c:v>410</c:v>
                </c:pt>
                <c:pt idx="22">
                  <c:v>420</c:v>
                </c:pt>
                <c:pt idx="23">
                  <c:v>430</c:v>
                </c:pt>
                <c:pt idx="24">
                  <c:v>440</c:v>
                </c:pt>
                <c:pt idx="25">
                  <c:v>450</c:v>
                </c:pt>
                <c:pt idx="26">
                  <c:v>460</c:v>
                </c:pt>
                <c:pt idx="27">
                  <c:v>470</c:v>
                </c:pt>
                <c:pt idx="28">
                  <c:v>480</c:v>
                </c:pt>
                <c:pt idx="29">
                  <c:v>490</c:v>
                </c:pt>
                <c:pt idx="30">
                  <c:v>500</c:v>
                </c:pt>
                <c:pt idx="31">
                  <c:v>510</c:v>
                </c:pt>
                <c:pt idx="32">
                  <c:v>520</c:v>
                </c:pt>
                <c:pt idx="33">
                  <c:v>530</c:v>
                </c:pt>
                <c:pt idx="34">
                  <c:v>540</c:v>
                </c:pt>
                <c:pt idx="35">
                  <c:v>550</c:v>
                </c:pt>
                <c:pt idx="36">
                  <c:v>560</c:v>
                </c:pt>
                <c:pt idx="37">
                  <c:v>570</c:v>
                </c:pt>
                <c:pt idx="38">
                  <c:v>580</c:v>
                </c:pt>
                <c:pt idx="39">
                  <c:v>590</c:v>
                </c:pt>
                <c:pt idx="40">
                  <c:v>600</c:v>
                </c:pt>
                <c:pt idx="41">
                  <c:v>610</c:v>
                </c:pt>
                <c:pt idx="42">
                  <c:v>620</c:v>
                </c:pt>
                <c:pt idx="43">
                  <c:v>630</c:v>
                </c:pt>
                <c:pt idx="44">
                  <c:v>640</c:v>
                </c:pt>
                <c:pt idx="45">
                  <c:v>650</c:v>
                </c:pt>
                <c:pt idx="46">
                  <c:v>660</c:v>
                </c:pt>
                <c:pt idx="47">
                  <c:v>670</c:v>
                </c:pt>
                <c:pt idx="48">
                  <c:v>680</c:v>
                </c:pt>
                <c:pt idx="49">
                  <c:v>690</c:v>
                </c:pt>
                <c:pt idx="50">
                  <c:v>700</c:v>
                </c:pt>
                <c:pt idx="51">
                  <c:v>710</c:v>
                </c:pt>
                <c:pt idx="52">
                  <c:v>720</c:v>
                </c:pt>
                <c:pt idx="53">
                  <c:v>730</c:v>
                </c:pt>
                <c:pt idx="54">
                  <c:v>740</c:v>
                </c:pt>
                <c:pt idx="55">
                  <c:v>750</c:v>
                </c:pt>
                <c:pt idx="56">
                  <c:v>760</c:v>
                </c:pt>
                <c:pt idx="57">
                  <c:v>770</c:v>
                </c:pt>
                <c:pt idx="58">
                  <c:v>780</c:v>
                </c:pt>
                <c:pt idx="59">
                  <c:v>790</c:v>
                </c:pt>
                <c:pt idx="60">
                  <c:v>800</c:v>
                </c:pt>
              </c:numCache>
            </c:numRef>
          </c:xVal>
          <c:yVal>
            <c:numRef>
              <c:f>'Absorbance Spectrum 1_01'!$K$12:$K$72</c:f>
              <c:numCache>
                <c:formatCode>0.0000</c:formatCode>
                <c:ptCount val="61"/>
                <c:pt idx="0">
                  <c:v>3.2686999999999999</c:v>
                </c:pt>
                <c:pt idx="1">
                  <c:v>3.4186999999999967</c:v>
                </c:pt>
                <c:pt idx="2">
                  <c:v>3.4377</c:v>
                </c:pt>
                <c:pt idx="3">
                  <c:v>3.7595000000000001</c:v>
                </c:pt>
                <c:pt idx="4">
                  <c:v>3.6086999999999998</c:v>
                </c:pt>
                <c:pt idx="5">
                  <c:v>3.5733999999999999</c:v>
                </c:pt>
                <c:pt idx="6">
                  <c:v>3.5507</c:v>
                </c:pt>
                <c:pt idx="7">
                  <c:v>3.4127999999999967</c:v>
                </c:pt>
                <c:pt idx="8">
                  <c:v>3.0085000000000002</c:v>
                </c:pt>
                <c:pt idx="9">
                  <c:v>1.6036999999999972</c:v>
                </c:pt>
                <c:pt idx="10">
                  <c:v>0.76470000000000171</c:v>
                </c:pt>
                <c:pt idx="11">
                  <c:v>0.6196000000000017</c:v>
                </c:pt>
                <c:pt idx="12">
                  <c:v>0.54100000000000004</c:v>
                </c:pt>
                <c:pt idx="13">
                  <c:v>0.47550000000000031</c:v>
                </c:pt>
                <c:pt idx="14">
                  <c:v>0.41970000000000002</c:v>
                </c:pt>
                <c:pt idx="15">
                  <c:v>0.38570000000000032</c:v>
                </c:pt>
                <c:pt idx="16">
                  <c:v>0.36200000000000032</c:v>
                </c:pt>
                <c:pt idx="17">
                  <c:v>0.33450000000000085</c:v>
                </c:pt>
                <c:pt idx="18">
                  <c:v>0.30910000000000032</c:v>
                </c:pt>
                <c:pt idx="19">
                  <c:v>0.29520000000000002</c:v>
                </c:pt>
                <c:pt idx="20">
                  <c:v>0.28350000000000031</c:v>
                </c:pt>
                <c:pt idx="21">
                  <c:v>0.2742</c:v>
                </c:pt>
                <c:pt idx="22">
                  <c:v>0.2656</c:v>
                </c:pt>
                <c:pt idx="23">
                  <c:v>0.25790000000000002</c:v>
                </c:pt>
                <c:pt idx="24">
                  <c:v>0.24950000000000033</c:v>
                </c:pt>
                <c:pt idx="25">
                  <c:v>0.24190000000000034</c:v>
                </c:pt>
                <c:pt idx="26">
                  <c:v>0.23550000000000001</c:v>
                </c:pt>
                <c:pt idx="27">
                  <c:v>0.2293</c:v>
                </c:pt>
                <c:pt idx="28">
                  <c:v>0.22389999999999999</c:v>
                </c:pt>
                <c:pt idx="29">
                  <c:v>0.2205</c:v>
                </c:pt>
                <c:pt idx="30">
                  <c:v>0.21530000000000021</c:v>
                </c:pt>
                <c:pt idx="31">
                  <c:v>0.21230000000000004</c:v>
                </c:pt>
                <c:pt idx="32">
                  <c:v>0.20890000000000034</c:v>
                </c:pt>
                <c:pt idx="33">
                  <c:v>0.20630000000000001</c:v>
                </c:pt>
                <c:pt idx="34">
                  <c:v>0.20419999999999999</c:v>
                </c:pt>
                <c:pt idx="35">
                  <c:v>0.20080000000000001</c:v>
                </c:pt>
                <c:pt idx="36">
                  <c:v>0.19800000000000001</c:v>
                </c:pt>
                <c:pt idx="37">
                  <c:v>0.19700000000000001</c:v>
                </c:pt>
                <c:pt idx="38">
                  <c:v>0.1925</c:v>
                </c:pt>
                <c:pt idx="39">
                  <c:v>0.1913</c:v>
                </c:pt>
                <c:pt idx="40">
                  <c:v>0.1905</c:v>
                </c:pt>
                <c:pt idx="41">
                  <c:v>0.18960000000000021</c:v>
                </c:pt>
                <c:pt idx="42">
                  <c:v>0.18660000000000004</c:v>
                </c:pt>
                <c:pt idx="43">
                  <c:v>0.18530000000000021</c:v>
                </c:pt>
                <c:pt idx="44">
                  <c:v>0.18050000000000024</c:v>
                </c:pt>
                <c:pt idx="45">
                  <c:v>0.18080000000000004</c:v>
                </c:pt>
                <c:pt idx="46">
                  <c:v>0.18080000000000004</c:v>
                </c:pt>
                <c:pt idx="47">
                  <c:v>0.1782000000000003</c:v>
                </c:pt>
                <c:pt idx="48">
                  <c:v>0.17710000000000001</c:v>
                </c:pt>
                <c:pt idx="49">
                  <c:v>0.17660000000000001</c:v>
                </c:pt>
                <c:pt idx="50">
                  <c:v>0.17300000000000001</c:v>
                </c:pt>
                <c:pt idx="51">
                  <c:v>0.17690000000000033</c:v>
                </c:pt>
                <c:pt idx="52">
                  <c:v>0.17580000000000001</c:v>
                </c:pt>
                <c:pt idx="53">
                  <c:v>0.17700000000000021</c:v>
                </c:pt>
                <c:pt idx="54">
                  <c:v>0.17980000000000004</c:v>
                </c:pt>
                <c:pt idx="55">
                  <c:v>0.17800000000000021</c:v>
                </c:pt>
                <c:pt idx="56">
                  <c:v>0.17740000000000034</c:v>
                </c:pt>
                <c:pt idx="57">
                  <c:v>0.17680000000000001</c:v>
                </c:pt>
                <c:pt idx="58">
                  <c:v>0.17740000000000034</c:v>
                </c:pt>
                <c:pt idx="59">
                  <c:v>0.17530000000000001</c:v>
                </c:pt>
                <c:pt idx="60">
                  <c:v>0.17350000000000004</c:v>
                </c:pt>
              </c:numCache>
            </c:numRef>
          </c:yVal>
          <c:smooth val="1"/>
          <c:extLst>
            <c:ext xmlns:c16="http://schemas.microsoft.com/office/drawing/2014/chart" uri="{C3380CC4-5D6E-409C-BE32-E72D297353CC}">
              <c16:uniqueId val="{00000009-C8D3-4C83-877B-234D0793944A}"/>
            </c:ext>
          </c:extLst>
        </c:ser>
        <c:ser>
          <c:idx val="10"/>
          <c:order val="10"/>
          <c:tx>
            <c:strRef>
              <c:f>'Absorbance Spectrum 1_01'!$L$11</c:f>
              <c:strCache>
                <c:ptCount val="1"/>
                <c:pt idx="0">
                  <c:v>pH12</c:v>
                </c:pt>
              </c:strCache>
            </c:strRef>
          </c:tx>
          <c:marker>
            <c:symbol val="none"/>
          </c:marker>
          <c:xVal>
            <c:numRef>
              <c:f>'Absorbance Spectrum 1_01'!$A$12:$A$72</c:f>
              <c:numCache>
                <c:formatCode>General</c:formatCode>
                <c:ptCount val="61"/>
                <c:pt idx="0">
                  <c:v>200</c:v>
                </c:pt>
                <c:pt idx="1">
                  <c:v>210</c:v>
                </c:pt>
                <c:pt idx="2">
                  <c:v>220</c:v>
                </c:pt>
                <c:pt idx="3">
                  <c:v>230</c:v>
                </c:pt>
                <c:pt idx="4">
                  <c:v>240</c:v>
                </c:pt>
                <c:pt idx="5">
                  <c:v>250</c:v>
                </c:pt>
                <c:pt idx="6">
                  <c:v>260</c:v>
                </c:pt>
                <c:pt idx="7">
                  <c:v>270</c:v>
                </c:pt>
                <c:pt idx="8">
                  <c:v>280</c:v>
                </c:pt>
                <c:pt idx="9">
                  <c:v>290</c:v>
                </c:pt>
                <c:pt idx="10">
                  <c:v>300</c:v>
                </c:pt>
                <c:pt idx="11">
                  <c:v>310</c:v>
                </c:pt>
                <c:pt idx="12">
                  <c:v>320</c:v>
                </c:pt>
                <c:pt idx="13">
                  <c:v>330</c:v>
                </c:pt>
                <c:pt idx="14">
                  <c:v>340</c:v>
                </c:pt>
                <c:pt idx="15">
                  <c:v>350</c:v>
                </c:pt>
                <c:pt idx="16">
                  <c:v>360</c:v>
                </c:pt>
                <c:pt idx="17">
                  <c:v>370</c:v>
                </c:pt>
                <c:pt idx="18">
                  <c:v>380</c:v>
                </c:pt>
                <c:pt idx="19">
                  <c:v>390</c:v>
                </c:pt>
                <c:pt idx="20">
                  <c:v>400</c:v>
                </c:pt>
                <c:pt idx="21">
                  <c:v>410</c:v>
                </c:pt>
                <c:pt idx="22">
                  <c:v>420</c:v>
                </c:pt>
                <c:pt idx="23">
                  <c:v>430</c:v>
                </c:pt>
                <c:pt idx="24">
                  <c:v>440</c:v>
                </c:pt>
                <c:pt idx="25">
                  <c:v>450</c:v>
                </c:pt>
                <c:pt idx="26">
                  <c:v>460</c:v>
                </c:pt>
                <c:pt idx="27">
                  <c:v>470</c:v>
                </c:pt>
                <c:pt idx="28">
                  <c:v>480</c:v>
                </c:pt>
                <c:pt idx="29">
                  <c:v>490</c:v>
                </c:pt>
                <c:pt idx="30">
                  <c:v>500</c:v>
                </c:pt>
                <c:pt idx="31">
                  <c:v>510</c:v>
                </c:pt>
                <c:pt idx="32">
                  <c:v>520</c:v>
                </c:pt>
                <c:pt idx="33">
                  <c:v>530</c:v>
                </c:pt>
                <c:pt idx="34">
                  <c:v>540</c:v>
                </c:pt>
                <c:pt idx="35">
                  <c:v>550</c:v>
                </c:pt>
                <c:pt idx="36">
                  <c:v>560</c:v>
                </c:pt>
                <c:pt idx="37">
                  <c:v>570</c:v>
                </c:pt>
                <c:pt idx="38">
                  <c:v>580</c:v>
                </c:pt>
                <c:pt idx="39">
                  <c:v>590</c:v>
                </c:pt>
                <c:pt idx="40">
                  <c:v>600</c:v>
                </c:pt>
                <c:pt idx="41">
                  <c:v>610</c:v>
                </c:pt>
                <c:pt idx="42">
                  <c:v>620</c:v>
                </c:pt>
                <c:pt idx="43">
                  <c:v>630</c:v>
                </c:pt>
                <c:pt idx="44">
                  <c:v>640</c:v>
                </c:pt>
                <c:pt idx="45">
                  <c:v>650</c:v>
                </c:pt>
                <c:pt idx="46">
                  <c:v>660</c:v>
                </c:pt>
                <c:pt idx="47">
                  <c:v>670</c:v>
                </c:pt>
                <c:pt idx="48">
                  <c:v>680</c:v>
                </c:pt>
                <c:pt idx="49">
                  <c:v>690</c:v>
                </c:pt>
                <c:pt idx="50">
                  <c:v>700</c:v>
                </c:pt>
                <c:pt idx="51">
                  <c:v>710</c:v>
                </c:pt>
                <c:pt idx="52">
                  <c:v>720</c:v>
                </c:pt>
                <c:pt idx="53">
                  <c:v>730</c:v>
                </c:pt>
                <c:pt idx="54">
                  <c:v>740</c:v>
                </c:pt>
                <c:pt idx="55">
                  <c:v>750</c:v>
                </c:pt>
                <c:pt idx="56">
                  <c:v>760</c:v>
                </c:pt>
                <c:pt idx="57">
                  <c:v>770</c:v>
                </c:pt>
                <c:pt idx="58">
                  <c:v>780</c:v>
                </c:pt>
                <c:pt idx="59">
                  <c:v>790</c:v>
                </c:pt>
                <c:pt idx="60">
                  <c:v>800</c:v>
                </c:pt>
              </c:numCache>
            </c:numRef>
          </c:xVal>
          <c:yVal>
            <c:numRef>
              <c:f>'Absorbance Spectrum 1_01'!$L$12:$L$72</c:f>
              <c:numCache>
                <c:formatCode>0.0000</c:formatCode>
                <c:ptCount val="61"/>
                <c:pt idx="0">
                  <c:v>3.3673999999999999</c:v>
                </c:pt>
                <c:pt idx="1">
                  <c:v>3.4603999999999999</c:v>
                </c:pt>
                <c:pt idx="2">
                  <c:v>3.4501999999999997</c:v>
                </c:pt>
                <c:pt idx="3">
                  <c:v>3.7342</c:v>
                </c:pt>
                <c:pt idx="4">
                  <c:v>3.6006</c:v>
                </c:pt>
                <c:pt idx="5">
                  <c:v>3.6351</c:v>
                </c:pt>
                <c:pt idx="6">
                  <c:v>3.5947</c:v>
                </c:pt>
                <c:pt idx="7">
                  <c:v>3.4091</c:v>
                </c:pt>
                <c:pt idx="8">
                  <c:v>3.0423</c:v>
                </c:pt>
                <c:pt idx="9">
                  <c:v>1.726</c:v>
                </c:pt>
                <c:pt idx="10">
                  <c:v>0.84700000000000064</c:v>
                </c:pt>
                <c:pt idx="11">
                  <c:v>0.69010000000000005</c:v>
                </c:pt>
                <c:pt idx="12">
                  <c:v>0.60129999999999995</c:v>
                </c:pt>
                <c:pt idx="13">
                  <c:v>0.5272</c:v>
                </c:pt>
                <c:pt idx="14">
                  <c:v>0.46790000000000032</c:v>
                </c:pt>
                <c:pt idx="15">
                  <c:v>0.42810000000000031</c:v>
                </c:pt>
                <c:pt idx="16">
                  <c:v>0.39700000000000085</c:v>
                </c:pt>
                <c:pt idx="17">
                  <c:v>0.36780000000000085</c:v>
                </c:pt>
                <c:pt idx="18">
                  <c:v>0.33830000000000104</c:v>
                </c:pt>
                <c:pt idx="19">
                  <c:v>0.32180000000000092</c:v>
                </c:pt>
                <c:pt idx="20">
                  <c:v>0.30640000000000067</c:v>
                </c:pt>
                <c:pt idx="21">
                  <c:v>0.29520000000000002</c:v>
                </c:pt>
                <c:pt idx="22">
                  <c:v>0.28420000000000001</c:v>
                </c:pt>
                <c:pt idx="23">
                  <c:v>0.27440000000000031</c:v>
                </c:pt>
                <c:pt idx="24">
                  <c:v>0.26379999999999998</c:v>
                </c:pt>
                <c:pt idx="25">
                  <c:v>0.25419999999999998</c:v>
                </c:pt>
                <c:pt idx="26">
                  <c:v>0.24630000000000021</c:v>
                </c:pt>
                <c:pt idx="27">
                  <c:v>0.2387000000000003</c:v>
                </c:pt>
                <c:pt idx="28">
                  <c:v>0.2326</c:v>
                </c:pt>
                <c:pt idx="29">
                  <c:v>0.22800000000000001</c:v>
                </c:pt>
                <c:pt idx="30">
                  <c:v>0.22270000000000001</c:v>
                </c:pt>
                <c:pt idx="31">
                  <c:v>0.21850000000000033</c:v>
                </c:pt>
                <c:pt idx="32">
                  <c:v>0.21460000000000001</c:v>
                </c:pt>
                <c:pt idx="33">
                  <c:v>0.21180000000000004</c:v>
                </c:pt>
                <c:pt idx="34">
                  <c:v>0.20840000000000033</c:v>
                </c:pt>
                <c:pt idx="35">
                  <c:v>0.20530000000000001</c:v>
                </c:pt>
                <c:pt idx="36">
                  <c:v>0.20180000000000001</c:v>
                </c:pt>
                <c:pt idx="37">
                  <c:v>0.2009000000000003</c:v>
                </c:pt>
                <c:pt idx="38">
                  <c:v>0.19689999999999999</c:v>
                </c:pt>
                <c:pt idx="39">
                  <c:v>0.1951</c:v>
                </c:pt>
                <c:pt idx="40">
                  <c:v>0.19389999999999999</c:v>
                </c:pt>
                <c:pt idx="41">
                  <c:v>0.19189999999999999</c:v>
                </c:pt>
                <c:pt idx="42">
                  <c:v>0.18950000000000033</c:v>
                </c:pt>
                <c:pt idx="43">
                  <c:v>0.18830000000000024</c:v>
                </c:pt>
                <c:pt idx="44">
                  <c:v>0.18460000000000001</c:v>
                </c:pt>
                <c:pt idx="45">
                  <c:v>0.18370000000000034</c:v>
                </c:pt>
                <c:pt idx="46">
                  <c:v>0.18220000000000033</c:v>
                </c:pt>
                <c:pt idx="47">
                  <c:v>0.17980000000000004</c:v>
                </c:pt>
                <c:pt idx="48">
                  <c:v>0.17910000000000001</c:v>
                </c:pt>
                <c:pt idx="49">
                  <c:v>0.17890000000000034</c:v>
                </c:pt>
                <c:pt idx="50">
                  <c:v>0.17350000000000004</c:v>
                </c:pt>
                <c:pt idx="51">
                  <c:v>0.17800000000000021</c:v>
                </c:pt>
                <c:pt idx="52">
                  <c:v>0.17850000000000021</c:v>
                </c:pt>
                <c:pt idx="53">
                  <c:v>0.17940000000000034</c:v>
                </c:pt>
                <c:pt idx="54">
                  <c:v>0.18170000000000033</c:v>
                </c:pt>
                <c:pt idx="55">
                  <c:v>0.18020000000000033</c:v>
                </c:pt>
                <c:pt idx="56">
                  <c:v>0.1792000000000003</c:v>
                </c:pt>
                <c:pt idx="57">
                  <c:v>0.1782000000000003</c:v>
                </c:pt>
                <c:pt idx="58">
                  <c:v>0.17730000000000001</c:v>
                </c:pt>
                <c:pt idx="59">
                  <c:v>0.17590000000000033</c:v>
                </c:pt>
                <c:pt idx="60">
                  <c:v>0.17560000000000001</c:v>
                </c:pt>
              </c:numCache>
            </c:numRef>
          </c:yVal>
          <c:smooth val="1"/>
          <c:extLst>
            <c:ext xmlns:c16="http://schemas.microsoft.com/office/drawing/2014/chart" uri="{C3380CC4-5D6E-409C-BE32-E72D297353CC}">
              <c16:uniqueId val="{0000000A-C8D3-4C83-877B-234D0793944A}"/>
            </c:ext>
          </c:extLst>
        </c:ser>
        <c:ser>
          <c:idx val="11"/>
          <c:order val="11"/>
          <c:tx>
            <c:strRef>
              <c:f>'Absorbance Spectrum 1_01'!$M$11</c:f>
              <c:strCache>
                <c:ptCount val="1"/>
                <c:pt idx="0">
                  <c:v>pH 13</c:v>
                </c:pt>
              </c:strCache>
            </c:strRef>
          </c:tx>
          <c:marker>
            <c:symbol val="none"/>
          </c:marker>
          <c:xVal>
            <c:numRef>
              <c:f>'Absorbance Spectrum 1_01'!$A$12:$A$72</c:f>
              <c:numCache>
                <c:formatCode>General</c:formatCode>
                <c:ptCount val="61"/>
                <c:pt idx="0">
                  <c:v>200</c:v>
                </c:pt>
                <c:pt idx="1">
                  <c:v>210</c:v>
                </c:pt>
                <c:pt idx="2">
                  <c:v>220</c:v>
                </c:pt>
                <c:pt idx="3">
                  <c:v>230</c:v>
                </c:pt>
                <c:pt idx="4">
                  <c:v>240</c:v>
                </c:pt>
                <c:pt idx="5">
                  <c:v>250</c:v>
                </c:pt>
                <c:pt idx="6">
                  <c:v>260</c:v>
                </c:pt>
                <c:pt idx="7">
                  <c:v>270</c:v>
                </c:pt>
                <c:pt idx="8">
                  <c:v>280</c:v>
                </c:pt>
                <c:pt idx="9">
                  <c:v>290</c:v>
                </c:pt>
                <c:pt idx="10">
                  <c:v>300</c:v>
                </c:pt>
                <c:pt idx="11">
                  <c:v>310</c:v>
                </c:pt>
                <c:pt idx="12">
                  <c:v>320</c:v>
                </c:pt>
                <c:pt idx="13">
                  <c:v>330</c:v>
                </c:pt>
                <c:pt idx="14">
                  <c:v>340</c:v>
                </c:pt>
                <c:pt idx="15">
                  <c:v>350</c:v>
                </c:pt>
                <c:pt idx="16">
                  <c:v>360</c:v>
                </c:pt>
                <c:pt idx="17">
                  <c:v>370</c:v>
                </c:pt>
                <c:pt idx="18">
                  <c:v>380</c:v>
                </c:pt>
                <c:pt idx="19">
                  <c:v>390</c:v>
                </c:pt>
                <c:pt idx="20">
                  <c:v>400</c:v>
                </c:pt>
                <c:pt idx="21">
                  <c:v>410</c:v>
                </c:pt>
                <c:pt idx="22">
                  <c:v>420</c:v>
                </c:pt>
                <c:pt idx="23">
                  <c:v>430</c:v>
                </c:pt>
                <c:pt idx="24">
                  <c:v>440</c:v>
                </c:pt>
                <c:pt idx="25">
                  <c:v>450</c:v>
                </c:pt>
                <c:pt idx="26">
                  <c:v>460</c:v>
                </c:pt>
                <c:pt idx="27">
                  <c:v>470</c:v>
                </c:pt>
                <c:pt idx="28">
                  <c:v>480</c:v>
                </c:pt>
                <c:pt idx="29">
                  <c:v>490</c:v>
                </c:pt>
                <c:pt idx="30">
                  <c:v>500</c:v>
                </c:pt>
                <c:pt idx="31">
                  <c:v>510</c:v>
                </c:pt>
                <c:pt idx="32">
                  <c:v>520</c:v>
                </c:pt>
                <c:pt idx="33">
                  <c:v>530</c:v>
                </c:pt>
                <c:pt idx="34">
                  <c:v>540</c:v>
                </c:pt>
                <c:pt idx="35">
                  <c:v>550</c:v>
                </c:pt>
                <c:pt idx="36">
                  <c:v>560</c:v>
                </c:pt>
                <c:pt idx="37">
                  <c:v>570</c:v>
                </c:pt>
                <c:pt idx="38">
                  <c:v>580</c:v>
                </c:pt>
                <c:pt idx="39">
                  <c:v>590</c:v>
                </c:pt>
                <c:pt idx="40">
                  <c:v>600</c:v>
                </c:pt>
                <c:pt idx="41">
                  <c:v>610</c:v>
                </c:pt>
                <c:pt idx="42">
                  <c:v>620</c:v>
                </c:pt>
                <c:pt idx="43">
                  <c:v>630</c:v>
                </c:pt>
                <c:pt idx="44">
                  <c:v>640</c:v>
                </c:pt>
                <c:pt idx="45">
                  <c:v>650</c:v>
                </c:pt>
                <c:pt idx="46">
                  <c:v>660</c:v>
                </c:pt>
                <c:pt idx="47">
                  <c:v>670</c:v>
                </c:pt>
                <c:pt idx="48">
                  <c:v>680</c:v>
                </c:pt>
                <c:pt idx="49">
                  <c:v>690</c:v>
                </c:pt>
                <c:pt idx="50">
                  <c:v>700</c:v>
                </c:pt>
                <c:pt idx="51">
                  <c:v>710</c:v>
                </c:pt>
                <c:pt idx="52">
                  <c:v>720</c:v>
                </c:pt>
                <c:pt idx="53">
                  <c:v>730</c:v>
                </c:pt>
                <c:pt idx="54">
                  <c:v>740</c:v>
                </c:pt>
                <c:pt idx="55">
                  <c:v>750</c:v>
                </c:pt>
                <c:pt idx="56">
                  <c:v>760</c:v>
                </c:pt>
                <c:pt idx="57">
                  <c:v>770</c:v>
                </c:pt>
                <c:pt idx="58">
                  <c:v>780</c:v>
                </c:pt>
                <c:pt idx="59">
                  <c:v>790</c:v>
                </c:pt>
                <c:pt idx="60">
                  <c:v>800</c:v>
                </c:pt>
              </c:numCache>
            </c:numRef>
          </c:xVal>
          <c:yVal>
            <c:numRef>
              <c:f>'Absorbance Spectrum 1_01'!$M$12:$M$72</c:f>
              <c:numCache>
                <c:formatCode>0.0000</c:formatCode>
                <c:ptCount val="61"/>
                <c:pt idx="0">
                  <c:v>3.2907000000000002</c:v>
                </c:pt>
                <c:pt idx="1">
                  <c:v>3.4983</c:v>
                </c:pt>
                <c:pt idx="2">
                  <c:v>3.4409999999999998</c:v>
                </c:pt>
                <c:pt idx="3">
                  <c:v>3.7450000000000001</c:v>
                </c:pt>
                <c:pt idx="4">
                  <c:v>3.5880999999999998</c:v>
                </c:pt>
                <c:pt idx="5">
                  <c:v>3.6608999999999998</c:v>
                </c:pt>
                <c:pt idx="6">
                  <c:v>3.5753999999999997</c:v>
                </c:pt>
                <c:pt idx="7">
                  <c:v>3.4526999999999943</c:v>
                </c:pt>
                <c:pt idx="8">
                  <c:v>3.0436999999999999</c:v>
                </c:pt>
                <c:pt idx="9">
                  <c:v>1.6633</c:v>
                </c:pt>
                <c:pt idx="10">
                  <c:v>0.81120000000000003</c:v>
                </c:pt>
                <c:pt idx="11">
                  <c:v>0.66310000000000158</c:v>
                </c:pt>
                <c:pt idx="12">
                  <c:v>0.5831999999999995</c:v>
                </c:pt>
                <c:pt idx="13">
                  <c:v>0.51819999999999999</c:v>
                </c:pt>
                <c:pt idx="14">
                  <c:v>0.46920000000000001</c:v>
                </c:pt>
                <c:pt idx="15">
                  <c:v>0.43110000000000032</c:v>
                </c:pt>
                <c:pt idx="16">
                  <c:v>0.40100000000000002</c:v>
                </c:pt>
                <c:pt idx="17">
                  <c:v>0.37030000000000085</c:v>
                </c:pt>
                <c:pt idx="18">
                  <c:v>0.34210000000000002</c:v>
                </c:pt>
                <c:pt idx="19">
                  <c:v>0.32530000000000092</c:v>
                </c:pt>
                <c:pt idx="20">
                  <c:v>0.31090000000000068</c:v>
                </c:pt>
                <c:pt idx="21">
                  <c:v>0.29900000000000032</c:v>
                </c:pt>
                <c:pt idx="22">
                  <c:v>0.28880000000000061</c:v>
                </c:pt>
                <c:pt idx="23">
                  <c:v>0.28110000000000002</c:v>
                </c:pt>
                <c:pt idx="24">
                  <c:v>0.27290000000000031</c:v>
                </c:pt>
                <c:pt idx="25">
                  <c:v>0.26479999999999998</c:v>
                </c:pt>
                <c:pt idx="26">
                  <c:v>0.25800000000000001</c:v>
                </c:pt>
                <c:pt idx="27">
                  <c:v>0.25080000000000002</c:v>
                </c:pt>
                <c:pt idx="28">
                  <c:v>0.24560000000000001</c:v>
                </c:pt>
                <c:pt idx="29">
                  <c:v>0.24050000000000021</c:v>
                </c:pt>
                <c:pt idx="30">
                  <c:v>0.2351</c:v>
                </c:pt>
                <c:pt idx="31">
                  <c:v>0.23100000000000001</c:v>
                </c:pt>
                <c:pt idx="32">
                  <c:v>0.22750000000000001</c:v>
                </c:pt>
                <c:pt idx="33">
                  <c:v>0.22439999999999999</c:v>
                </c:pt>
                <c:pt idx="34">
                  <c:v>0.22140000000000001</c:v>
                </c:pt>
                <c:pt idx="35">
                  <c:v>0.21790000000000045</c:v>
                </c:pt>
                <c:pt idx="36">
                  <c:v>0.21480000000000021</c:v>
                </c:pt>
                <c:pt idx="37">
                  <c:v>0.21260000000000001</c:v>
                </c:pt>
                <c:pt idx="38">
                  <c:v>0.20960000000000001</c:v>
                </c:pt>
                <c:pt idx="39">
                  <c:v>0.20750000000000021</c:v>
                </c:pt>
                <c:pt idx="40">
                  <c:v>0.20610000000000001</c:v>
                </c:pt>
                <c:pt idx="41">
                  <c:v>0.2041</c:v>
                </c:pt>
                <c:pt idx="42">
                  <c:v>0.20200000000000001</c:v>
                </c:pt>
                <c:pt idx="43">
                  <c:v>0.19950000000000001</c:v>
                </c:pt>
                <c:pt idx="44">
                  <c:v>0.19639999999999999</c:v>
                </c:pt>
                <c:pt idx="45">
                  <c:v>0.19489999999999999</c:v>
                </c:pt>
                <c:pt idx="46">
                  <c:v>0.1938</c:v>
                </c:pt>
                <c:pt idx="47">
                  <c:v>0.1923</c:v>
                </c:pt>
                <c:pt idx="48">
                  <c:v>0.1908</c:v>
                </c:pt>
                <c:pt idx="49">
                  <c:v>0.19189999999999999</c:v>
                </c:pt>
                <c:pt idx="50">
                  <c:v>0.18390000000000037</c:v>
                </c:pt>
                <c:pt idx="51">
                  <c:v>0.19040000000000001</c:v>
                </c:pt>
                <c:pt idx="52">
                  <c:v>0.19139999999999999</c:v>
                </c:pt>
                <c:pt idx="53">
                  <c:v>0.191</c:v>
                </c:pt>
                <c:pt idx="54">
                  <c:v>0.19370000000000001</c:v>
                </c:pt>
                <c:pt idx="55">
                  <c:v>0.19320000000000001</c:v>
                </c:pt>
                <c:pt idx="56">
                  <c:v>0.191</c:v>
                </c:pt>
                <c:pt idx="57">
                  <c:v>0.19020000000000001</c:v>
                </c:pt>
                <c:pt idx="58">
                  <c:v>0.18790000000000046</c:v>
                </c:pt>
                <c:pt idx="59">
                  <c:v>0.18860000000000021</c:v>
                </c:pt>
                <c:pt idx="60">
                  <c:v>0.18680000000000024</c:v>
                </c:pt>
              </c:numCache>
            </c:numRef>
          </c:yVal>
          <c:smooth val="1"/>
          <c:extLst>
            <c:ext xmlns:c16="http://schemas.microsoft.com/office/drawing/2014/chart" uri="{C3380CC4-5D6E-409C-BE32-E72D297353CC}">
              <c16:uniqueId val="{0000000B-C8D3-4C83-877B-234D0793944A}"/>
            </c:ext>
          </c:extLst>
        </c:ser>
        <c:dLbls>
          <c:showLegendKey val="0"/>
          <c:showVal val="0"/>
          <c:showCatName val="0"/>
          <c:showSerName val="0"/>
          <c:showPercent val="0"/>
          <c:showBubbleSize val="0"/>
        </c:dLbls>
        <c:axId val="20927232"/>
        <c:axId val="20928768"/>
      </c:scatterChart>
      <c:valAx>
        <c:axId val="20927232"/>
        <c:scaling>
          <c:orientation val="minMax"/>
          <c:max val="700"/>
          <c:min val="300"/>
        </c:scaling>
        <c:delete val="0"/>
        <c:axPos val="b"/>
        <c:numFmt formatCode="General" sourceLinked="1"/>
        <c:majorTickMark val="out"/>
        <c:minorTickMark val="none"/>
        <c:tickLblPos val="nextTo"/>
        <c:txPr>
          <a:bodyPr/>
          <a:lstStyle/>
          <a:p>
            <a:pPr>
              <a:defRPr b="1">
                <a:solidFill>
                  <a:schemeClr val="tx1"/>
                </a:solidFill>
              </a:defRPr>
            </a:pPr>
            <a:endParaRPr lang="en-US"/>
          </a:p>
        </c:txPr>
        <c:crossAx val="20928768"/>
        <c:crosses val="autoZero"/>
        <c:crossBetween val="midCat"/>
      </c:valAx>
      <c:valAx>
        <c:axId val="20928768"/>
        <c:scaling>
          <c:orientation val="minMax"/>
          <c:max val="0.9"/>
          <c:min val="0"/>
        </c:scaling>
        <c:delete val="0"/>
        <c:axPos val="l"/>
        <c:numFmt formatCode="0.0" sourceLinked="0"/>
        <c:majorTickMark val="out"/>
        <c:minorTickMark val="none"/>
        <c:tickLblPos val="nextTo"/>
        <c:txPr>
          <a:bodyPr/>
          <a:lstStyle/>
          <a:p>
            <a:pPr>
              <a:defRPr b="1">
                <a:solidFill>
                  <a:schemeClr val="tx1"/>
                </a:solidFill>
              </a:defRPr>
            </a:pPr>
            <a:endParaRPr lang="en-US"/>
          </a:p>
        </c:txPr>
        <c:crossAx val="20927232"/>
        <c:crosses val="autoZero"/>
        <c:crossBetween val="midCat"/>
        <c:majorUnit val="0.30000000000000032"/>
      </c:valAx>
    </c:plotArea>
    <c:legend>
      <c:legendPos val="r"/>
      <c:layout>
        <c:manualLayout>
          <c:xMode val="edge"/>
          <c:yMode val="edge"/>
          <c:x val="0.83505044291631669"/>
          <c:y val="3.552427499539014E-2"/>
          <c:w val="0.10352553193098728"/>
          <c:h val="0.67917045580570179"/>
        </c:manualLayout>
      </c:layout>
      <c:overlay val="0"/>
      <c:txPr>
        <a:bodyPr/>
        <a:lstStyle/>
        <a:p>
          <a:pPr>
            <a:defRPr sz="1200" b="1"/>
          </a:pPr>
          <a:endParaRPr lang="en-US"/>
        </a:p>
      </c:txPr>
    </c:legend>
    <c:plotVisOnly val="1"/>
    <c:dispBlanksAs val="gap"/>
    <c:showDLblsOverMax val="0"/>
  </c:chart>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6.8411620961172953E-2"/>
          <c:y val="1.7535980074210353E-2"/>
          <c:w val="0.90552991220924972"/>
          <c:h val="0.92484431279851576"/>
        </c:manualLayout>
      </c:layout>
      <c:scatterChart>
        <c:scatterStyle val="smoothMarker"/>
        <c:varyColors val="0"/>
        <c:ser>
          <c:idx val="0"/>
          <c:order val="0"/>
          <c:tx>
            <c:strRef>
              <c:f>'Absorbance Spectrum 1_01'!$B$11</c:f>
              <c:strCache>
                <c:ptCount val="1"/>
                <c:pt idx="0">
                  <c:v> Control </c:v>
                </c:pt>
              </c:strCache>
            </c:strRef>
          </c:tx>
          <c:marker>
            <c:symbol val="none"/>
          </c:marker>
          <c:xVal>
            <c:numRef>
              <c:f>'Absorbance Spectrum 1_01'!$A$12:$A$72</c:f>
              <c:numCache>
                <c:formatCode>General</c:formatCode>
                <c:ptCount val="61"/>
                <c:pt idx="0">
                  <c:v>200</c:v>
                </c:pt>
                <c:pt idx="1">
                  <c:v>210</c:v>
                </c:pt>
                <c:pt idx="2">
                  <c:v>220</c:v>
                </c:pt>
                <c:pt idx="3">
                  <c:v>230</c:v>
                </c:pt>
                <c:pt idx="4">
                  <c:v>240</c:v>
                </c:pt>
                <c:pt idx="5">
                  <c:v>250</c:v>
                </c:pt>
                <c:pt idx="6">
                  <c:v>260</c:v>
                </c:pt>
                <c:pt idx="7">
                  <c:v>270</c:v>
                </c:pt>
                <c:pt idx="8">
                  <c:v>280</c:v>
                </c:pt>
                <c:pt idx="9">
                  <c:v>290</c:v>
                </c:pt>
                <c:pt idx="10">
                  <c:v>300</c:v>
                </c:pt>
                <c:pt idx="11">
                  <c:v>310</c:v>
                </c:pt>
                <c:pt idx="12">
                  <c:v>320</c:v>
                </c:pt>
                <c:pt idx="13">
                  <c:v>330</c:v>
                </c:pt>
                <c:pt idx="14">
                  <c:v>340</c:v>
                </c:pt>
                <c:pt idx="15">
                  <c:v>350</c:v>
                </c:pt>
                <c:pt idx="16">
                  <c:v>360</c:v>
                </c:pt>
                <c:pt idx="17">
                  <c:v>370</c:v>
                </c:pt>
                <c:pt idx="18">
                  <c:v>380</c:v>
                </c:pt>
                <c:pt idx="19">
                  <c:v>390</c:v>
                </c:pt>
                <c:pt idx="20">
                  <c:v>400</c:v>
                </c:pt>
                <c:pt idx="21">
                  <c:v>410</c:v>
                </c:pt>
                <c:pt idx="22">
                  <c:v>420</c:v>
                </c:pt>
                <c:pt idx="23">
                  <c:v>430</c:v>
                </c:pt>
                <c:pt idx="24">
                  <c:v>440</c:v>
                </c:pt>
                <c:pt idx="25">
                  <c:v>450</c:v>
                </c:pt>
                <c:pt idx="26">
                  <c:v>460</c:v>
                </c:pt>
                <c:pt idx="27">
                  <c:v>470</c:v>
                </c:pt>
                <c:pt idx="28">
                  <c:v>480</c:v>
                </c:pt>
                <c:pt idx="29">
                  <c:v>490</c:v>
                </c:pt>
                <c:pt idx="30">
                  <c:v>500</c:v>
                </c:pt>
                <c:pt idx="31">
                  <c:v>510</c:v>
                </c:pt>
                <c:pt idx="32">
                  <c:v>520</c:v>
                </c:pt>
                <c:pt idx="33">
                  <c:v>530</c:v>
                </c:pt>
                <c:pt idx="34">
                  <c:v>540</c:v>
                </c:pt>
                <c:pt idx="35">
                  <c:v>550</c:v>
                </c:pt>
                <c:pt idx="36">
                  <c:v>560</c:v>
                </c:pt>
                <c:pt idx="37">
                  <c:v>570</c:v>
                </c:pt>
                <c:pt idx="38">
                  <c:v>580</c:v>
                </c:pt>
                <c:pt idx="39">
                  <c:v>590</c:v>
                </c:pt>
                <c:pt idx="40">
                  <c:v>600</c:v>
                </c:pt>
                <c:pt idx="41">
                  <c:v>610</c:v>
                </c:pt>
                <c:pt idx="42">
                  <c:v>620</c:v>
                </c:pt>
                <c:pt idx="43">
                  <c:v>630</c:v>
                </c:pt>
                <c:pt idx="44">
                  <c:v>640</c:v>
                </c:pt>
                <c:pt idx="45">
                  <c:v>650</c:v>
                </c:pt>
                <c:pt idx="46">
                  <c:v>660</c:v>
                </c:pt>
                <c:pt idx="47">
                  <c:v>670</c:v>
                </c:pt>
                <c:pt idx="48">
                  <c:v>680</c:v>
                </c:pt>
                <c:pt idx="49">
                  <c:v>690</c:v>
                </c:pt>
                <c:pt idx="50">
                  <c:v>700</c:v>
                </c:pt>
                <c:pt idx="51">
                  <c:v>710</c:v>
                </c:pt>
                <c:pt idx="52">
                  <c:v>720</c:v>
                </c:pt>
                <c:pt idx="53">
                  <c:v>730</c:v>
                </c:pt>
                <c:pt idx="54">
                  <c:v>740</c:v>
                </c:pt>
                <c:pt idx="55">
                  <c:v>750</c:v>
                </c:pt>
                <c:pt idx="56">
                  <c:v>760</c:v>
                </c:pt>
                <c:pt idx="57">
                  <c:v>770</c:v>
                </c:pt>
                <c:pt idx="58">
                  <c:v>780</c:v>
                </c:pt>
                <c:pt idx="59">
                  <c:v>790</c:v>
                </c:pt>
                <c:pt idx="60">
                  <c:v>800</c:v>
                </c:pt>
              </c:numCache>
            </c:numRef>
          </c:xVal>
          <c:yVal>
            <c:numRef>
              <c:f>'Absorbance Spectrum 1_01'!$B$12:$B$72</c:f>
              <c:numCache>
                <c:formatCode>0.0000</c:formatCode>
                <c:ptCount val="61"/>
                <c:pt idx="0">
                  <c:v>3.4232999999999998</c:v>
                </c:pt>
                <c:pt idx="1">
                  <c:v>3.4897</c:v>
                </c:pt>
                <c:pt idx="2">
                  <c:v>3.4885000000000002</c:v>
                </c:pt>
                <c:pt idx="3">
                  <c:v>3.8768999999999925</c:v>
                </c:pt>
                <c:pt idx="4">
                  <c:v>3.6977000000000002</c:v>
                </c:pt>
                <c:pt idx="5">
                  <c:v>3.7584</c:v>
                </c:pt>
                <c:pt idx="6">
                  <c:v>3.673</c:v>
                </c:pt>
                <c:pt idx="7">
                  <c:v>3.5813000000000001</c:v>
                </c:pt>
                <c:pt idx="8">
                  <c:v>3.1497000000000002</c:v>
                </c:pt>
                <c:pt idx="9">
                  <c:v>1.7388999999999968</c:v>
                </c:pt>
                <c:pt idx="10">
                  <c:v>0.8095</c:v>
                </c:pt>
                <c:pt idx="11">
                  <c:v>0.5837</c:v>
                </c:pt>
                <c:pt idx="12">
                  <c:v>0.45600000000000002</c:v>
                </c:pt>
                <c:pt idx="13">
                  <c:v>0.40380000000000038</c:v>
                </c:pt>
                <c:pt idx="14">
                  <c:v>0.40300000000000002</c:v>
                </c:pt>
                <c:pt idx="15">
                  <c:v>0.50880000000000003</c:v>
                </c:pt>
                <c:pt idx="16">
                  <c:v>0.68089999999999995</c:v>
                </c:pt>
                <c:pt idx="17">
                  <c:v>0.92400000000000004</c:v>
                </c:pt>
                <c:pt idx="18">
                  <c:v>1.2653999999999967</c:v>
                </c:pt>
                <c:pt idx="19">
                  <c:v>1.5881000000000001</c:v>
                </c:pt>
                <c:pt idx="20">
                  <c:v>1.9703999999999999</c:v>
                </c:pt>
                <c:pt idx="21">
                  <c:v>2.1412</c:v>
                </c:pt>
                <c:pt idx="22">
                  <c:v>2.2370000000000001</c:v>
                </c:pt>
                <c:pt idx="23">
                  <c:v>1.9983000000000029</c:v>
                </c:pt>
                <c:pt idx="24">
                  <c:v>1.5786</c:v>
                </c:pt>
                <c:pt idx="25">
                  <c:v>0.98260000000000003</c:v>
                </c:pt>
                <c:pt idx="26">
                  <c:v>0.55620000000000003</c:v>
                </c:pt>
                <c:pt idx="27">
                  <c:v>0.26</c:v>
                </c:pt>
                <c:pt idx="28">
                  <c:v>0.12720000000000001</c:v>
                </c:pt>
                <c:pt idx="29">
                  <c:v>7.8900000000000012E-2</c:v>
                </c:pt>
                <c:pt idx="30">
                  <c:v>6.1699999999999998E-2</c:v>
                </c:pt>
                <c:pt idx="31">
                  <c:v>5.8000000000000003E-2</c:v>
                </c:pt>
                <c:pt idx="32">
                  <c:v>5.7700000000000133E-2</c:v>
                </c:pt>
                <c:pt idx="33">
                  <c:v>5.6800000000000003E-2</c:v>
                </c:pt>
                <c:pt idx="34">
                  <c:v>5.5900000000000012E-2</c:v>
                </c:pt>
                <c:pt idx="35">
                  <c:v>5.62E-2</c:v>
                </c:pt>
                <c:pt idx="36">
                  <c:v>5.4400000000000136E-2</c:v>
                </c:pt>
                <c:pt idx="37">
                  <c:v>5.5300000000000113E-2</c:v>
                </c:pt>
                <c:pt idx="38">
                  <c:v>5.5100000000000003E-2</c:v>
                </c:pt>
                <c:pt idx="39">
                  <c:v>5.4800000000000133E-2</c:v>
                </c:pt>
                <c:pt idx="40">
                  <c:v>5.4900000000000032E-2</c:v>
                </c:pt>
                <c:pt idx="41">
                  <c:v>5.4500000000000014E-2</c:v>
                </c:pt>
                <c:pt idx="42">
                  <c:v>5.3600000000000002E-2</c:v>
                </c:pt>
                <c:pt idx="43">
                  <c:v>5.3300000000000014E-2</c:v>
                </c:pt>
                <c:pt idx="44">
                  <c:v>5.3000000000000012E-2</c:v>
                </c:pt>
                <c:pt idx="45">
                  <c:v>5.1900000000000002E-2</c:v>
                </c:pt>
                <c:pt idx="46">
                  <c:v>5.3000000000000012E-2</c:v>
                </c:pt>
                <c:pt idx="47">
                  <c:v>5.3499999999999999E-2</c:v>
                </c:pt>
                <c:pt idx="48">
                  <c:v>5.1400000000000001E-2</c:v>
                </c:pt>
                <c:pt idx="49">
                  <c:v>5.1299999999999998E-2</c:v>
                </c:pt>
                <c:pt idx="50">
                  <c:v>5.1700000000000003E-2</c:v>
                </c:pt>
                <c:pt idx="51">
                  <c:v>5.4300000000000154E-2</c:v>
                </c:pt>
                <c:pt idx="52">
                  <c:v>5.4200000000000012E-2</c:v>
                </c:pt>
                <c:pt idx="53">
                  <c:v>5.7100000000000012E-2</c:v>
                </c:pt>
                <c:pt idx="54">
                  <c:v>5.9000000000000129E-2</c:v>
                </c:pt>
                <c:pt idx="55">
                  <c:v>5.7500000000000023E-2</c:v>
                </c:pt>
                <c:pt idx="56">
                  <c:v>6.0000000000000032E-2</c:v>
                </c:pt>
                <c:pt idx="57">
                  <c:v>5.8500000000000003E-2</c:v>
                </c:pt>
                <c:pt idx="58">
                  <c:v>6.0100000000000021E-2</c:v>
                </c:pt>
                <c:pt idx="59">
                  <c:v>5.6899999999999999E-2</c:v>
                </c:pt>
                <c:pt idx="60">
                  <c:v>5.5600000000000004E-2</c:v>
                </c:pt>
              </c:numCache>
            </c:numRef>
          </c:yVal>
          <c:smooth val="1"/>
          <c:extLst>
            <c:ext xmlns:c16="http://schemas.microsoft.com/office/drawing/2014/chart" uri="{C3380CC4-5D6E-409C-BE32-E72D297353CC}">
              <c16:uniqueId val="{00000000-0403-4B70-B195-FC4E9D7AF84B}"/>
            </c:ext>
          </c:extLst>
        </c:ser>
        <c:ser>
          <c:idx val="1"/>
          <c:order val="1"/>
          <c:tx>
            <c:strRef>
              <c:f>'Absorbance Spectrum 1_01'!$C$11</c:f>
              <c:strCache>
                <c:ptCount val="1"/>
                <c:pt idx="0">
                  <c:v> 40 °C</c:v>
                </c:pt>
              </c:strCache>
            </c:strRef>
          </c:tx>
          <c:marker>
            <c:symbol val="none"/>
          </c:marker>
          <c:xVal>
            <c:numRef>
              <c:f>'Absorbance Spectrum 1_01'!$A$12:$A$72</c:f>
              <c:numCache>
                <c:formatCode>General</c:formatCode>
                <c:ptCount val="61"/>
                <c:pt idx="0">
                  <c:v>200</c:v>
                </c:pt>
                <c:pt idx="1">
                  <c:v>210</c:v>
                </c:pt>
                <c:pt idx="2">
                  <c:v>220</c:v>
                </c:pt>
                <c:pt idx="3">
                  <c:v>230</c:v>
                </c:pt>
                <c:pt idx="4">
                  <c:v>240</c:v>
                </c:pt>
                <c:pt idx="5">
                  <c:v>250</c:v>
                </c:pt>
                <c:pt idx="6">
                  <c:v>260</c:v>
                </c:pt>
                <c:pt idx="7">
                  <c:v>270</c:v>
                </c:pt>
                <c:pt idx="8">
                  <c:v>280</c:v>
                </c:pt>
                <c:pt idx="9">
                  <c:v>290</c:v>
                </c:pt>
                <c:pt idx="10">
                  <c:v>300</c:v>
                </c:pt>
                <c:pt idx="11">
                  <c:v>310</c:v>
                </c:pt>
                <c:pt idx="12">
                  <c:v>320</c:v>
                </c:pt>
                <c:pt idx="13">
                  <c:v>330</c:v>
                </c:pt>
                <c:pt idx="14">
                  <c:v>340</c:v>
                </c:pt>
                <c:pt idx="15">
                  <c:v>350</c:v>
                </c:pt>
                <c:pt idx="16">
                  <c:v>360</c:v>
                </c:pt>
                <c:pt idx="17">
                  <c:v>370</c:v>
                </c:pt>
                <c:pt idx="18">
                  <c:v>380</c:v>
                </c:pt>
                <c:pt idx="19">
                  <c:v>390</c:v>
                </c:pt>
                <c:pt idx="20">
                  <c:v>400</c:v>
                </c:pt>
                <c:pt idx="21">
                  <c:v>410</c:v>
                </c:pt>
                <c:pt idx="22">
                  <c:v>420</c:v>
                </c:pt>
                <c:pt idx="23">
                  <c:v>430</c:v>
                </c:pt>
                <c:pt idx="24">
                  <c:v>440</c:v>
                </c:pt>
                <c:pt idx="25">
                  <c:v>450</c:v>
                </c:pt>
                <c:pt idx="26">
                  <c:v>460</c:v>
                </c:pt>
                <c:pt idx="27">
                  <c:v>470</c:v>
                </c:pt>
                <c:pt idx="28">
                  <c:v>480</c:v>
                </c:pt>
                <c:pt idx="29">
                  <c:v>490</c:v>
                </c:pt>
                <c:pt idx="30">
                  <c:v>500</c:v>
                </c:pt>
                <c:pt idx="31">
                  <c:v>510</c:v>
                </c:pt>
                <c:pt idx="32">
                  <c:v>520</c:v>
                </c:pt>
                <c:pt idx="33">
                  <c:v>530</c:v>
                </c:pt>
                <c:pt idx="34">
                  <c:v>540</c:v>
                </c:pt>
                <c:pt idx="35">
                  <c:v>550</c:v>
                </c:pt>
                <c:pt idx="36">
                  <c:v>560</c:v>
                </c:pt>
                <c:pt idx="37">
                  <c:v>570</c:v>
                </c:pt>
                <c:pt idx="38">
                  <c:v>580</c:v>
                </c:pt>
                <c:pt idx="39">
                  <c:v>590</c:v>
                </c:pt>
                <c:pt idx="40">
                  <c:v>600</c:v>
                </c:pt>
                <c:pt idx="41">
                  <c:v>610</c:v>
                </c:pt>
                <c:pt idx="42">
                  <c:v>620</c:v>
                </c:pt>
                <c:pt idx="43">
                  <c:v>630</c:v>
                </c:pt>
                <c:pt idx="44">
                  <c:v>640</c:v>
                </c:pt>
                <c:pt idx="45">
                  <c:v>650</c:v>
                </c:pt>
                <c:pt idx="46">
                  <c:v>660</c:v>
                </c:pt>
                <c:pt idx="47">
                  <c:v>670</c:v>
                </c:pt>
                <c:pt idx="48">
                  <c:v>680</c:v>
                </c:pt>
                <c:pt idx="49">
                  <c:v>690</c:v>
                </c:pt>
                <c:pt idx="50">
                  <c:v>700</c:v>
                </c:pt>
                <c:pt idx="51">
                  <c:v>710</c:v>
                </c:pt>
                <c:pt idx="52">
                  <c:v>720</c:v>
                </c:pt>
                <c:pt idx="53">
                  <c:v>730</c:v>
                </c:pt>
                <c:pt idx="54">
                  <c:v>740</c:v>
                </c:pt>
                <c:pt idx="55">
                  <c:v>750</c:v>
                </c:pt>
                <c:pt idx="56">
                  <c:v>760</c:v>
                </c:pt>
                <c:pt idx="57">
                  <c:v>770</c:v>
                </c:pt>
                <c:pt idx="58">
                  <c:v>780</c:v>
                </c:pt>
                <c:pt idx="59">
                  <c:v>790</c:v>
                </c:pt>
                <c:pt idx="60">
                  <c:v>800</c:v>
                </c:pt>
              </c:numCache>
            </c:numRef>
          </c:xVal>
          <c:yVal>
            <c:numRef>
              <c:f>'Absorbance Spectrum 1_01'!$C$12:$C$72</c:f>
              <c:numCache>
                <c:formatCode>0.0000</c:formatCode>
                <c:ptCount val="61"/>
                <c:pt idx="0">
                  <c:v>3.3603999999999998</c:v>
                </c:pt>
                <c:pt idx="1">
                  <c:v>3.5072000000000001</c:v>
                </c:pt>
                <c:pt idx="2">
                  <c:v>3.625</c:v>
                </c:pt>
                <c:pt idx="3">
                  <c:v>3.8396999999999935</c:v>
                </c:pt>
                <c:pt idx="4">
                  <c:v>3.6840000000000002</c:v>
                </c:pt>
                <c:pt idx="5">
                  <c:v>3.7414999999999998</c:v>
                </c:pt>
                <c:pt idx="6">
                  <c:v>3.7136</c:v>
                </c:pt>
                <c:pt idx="7">
                  <c:v>3.5345</c:v>
                </c:pt>
                <c:pt idx="8">
                  <c:v>3.1589999999999998</c:v>
                </c:pt>
                <c:pt idx="9">
                  <c:v>1.7765</c:v>
                </c:pt>
                <c:pt idx="10">
                  <c:v>0.80310000000000004</c:v>
                </c:pt>
                <c:pt idx="11">
                  <c:v>0.57900000000000063</c:v>
                </c:pt>
                <c:pt idx="12">
                  <c:v>0.45779999999999998</c:v>
                </c:pt>
                <c:pt idx="13">
                  <c:v>0.41180000000000072</c:v>
                </c:pt>
                <c:pt idx="14">
                  <c:v>0.41270000000000001</c:v>
                </c:pt>
                <c:pt idx="15">
                  <c:v>0.51370000000000005</c:v>
                </c:pt>
                <c:pt idx="16">
                  <c:v>0.67070000000000218</c:v>
                </c:pt>
                <c:pt idx="17">
                  <c:v>0.89429999999999998</c:v>
                </c:pt>
                <c:pt idx="18">
                  <c:v>1.2103999999999968</c:v>
                </c:pt>
                <c:pt idx="19">
                  <c:v>1.5269999999999968</c:v>
                </c:pt>
                <c:pt idx="20">
                  <c:v>1.9180999999999999</c:v>
                </c:pt>
                <c:pt idx="21">
                  <c:v>2.1107</c:v>
                </c:pt>
                <c:pt idx="22">
                  <c:v>2.2343000000000002</c:v>
                </c:pt>
                <c:pt idx="23">
                  <c:v>2.0236000000000001</c:v>
                </c:pt>
                <c:pt idx="24">
                  <c:v>1.6218999999999968</c:v>
                </c:pt>
                <c:pt idx="25">
                  <c:v>1.0201</c:v>
                </c:pt>
                <c:pt idx="26">
                  <c:v>0.57970000000000144</c:v>
                </c:pt>
                <c:pt idx="27">
                  <c:v>0.26650000000000001</c:v>
                </c:pt>
                <c:pt idx="28">
                  <c:v>0.12340000000000002</c:v>
                </c:pt>
                <c:pt idx="29">
                  <c:v>7.1099999999999997E-2</c:v>
                </c:pt>
                <c:pt idx="30">
                  <c:v>5.3199999999999997E-2</c:v>
                </c:pt>
                <c:pt idx="31">
                  <c:v>4.9300000000000128E-2</c:v>
                </c:pt>
                <c:pt idx="32">
                  <c:v>4.9300000000000128E-2</c:v>
                </c:pt>
                <c:pt idx="33">
                  <c:v>4.8000000000000001E-2</c:v>
                </c:pt>
                <c:pt idx="34">
                  <c:v>4.7900000000000012E-2</c:v>
                </c:pt>
                <c:pt idx="35">
                  <c:v>4.7400000000000032E-2</c:v>
                </c:pt>
                <c:pt idx="36">
                  <c:v>4.6599999999999996E-2</c:v>
                </c:pt>
                <c:pt idx="37">
                  <c:v>4.6599999999999996E-2</c:v>
                </c:pt>
                <c:pt idx="38">
                  <c:v>4.7400000000000032E-2</c:v>
                </c:pt>
                <c:pt idx="39">
                  <c:v>4.7300000000000113E-2</c:v>
                </c:pt>
                <c:pt idx="40">
                  <c:v>4.6800000000000001E-2</c:v>
                </c:pt>
                <c:pt idx="41">
                  <c:v>4.6400000000000004E-2</c:v>
                </c:pt>
                <c:pt idx="42">
                  <c:v>4.5800000000000014E-2</c:v>
                </c:pt>
                <c:pt idx="43">
                  <c:v>4.5500000000000013E-2</c:v>
                </c:pt>
                <c:pt idx="44">
                  <c:v>4.4200000000000003E-2</c:v>
                </c:pt>
                <c:pt idx="45">
                  <c:v>4.3800000000000013E-2</c:v>
                </c:pt>
                <c:pt idx="46">
                  <c:v>4.4100000000000014E-2</c:v>
                </c:pt>
                <c:pt idx="47">
                  <c:v>4.4200000000000003E-2</c:v>
                </c:pt>
                <c:pt idx="48">
                  <c:v>4.2600000000000013E-2</c:v>
                </c:pt>
                <c:pt idx="49">
                  <c:v>4.3099999999999999E-2</c:v>
                </c:pt>
                <c:pt idx="50">
                  <c:v>4.3700000000000003E-2</c:v>
                </c:pt>
                <c:pt idx="51">
                  <c:v>4.5200000000000004E-2</c:v>
                </c:pt>
                <c:pt idx="52">
                  <c:v>4.6800000000000001E-2</c:v>
                </c:pt>
                <c:pt idx="53">
                  <c:v>4.9100000000000033E-2</c:v>
                </c:pt>
                <c:pt idx="54">
                  <c:v>5.2100000000000014E-2</c:v>
                </c:pt>
                <c:pt idx="55">
                  <c:v>5.0500000000000003E-2</c:v>
                </c:pt>
                <c:pt idx="56">
                  <c:v>5.16E-2</c:v>
                </c:pt>
                <c:pt idx="57">
                  <c:v>5.1499999999999997E-2</c:v>
                </c:pt>
                <c:pt idx="58">
                  <c:v>4.9900000000000014E-2</c:v>
                </c:pt>
                <c:pt idx="59">
                  <c:v>4.8000000000000001E-2</c:v>
                </c:pt>
                <c:pt idx="60">
                  <c:v>4.8000000000000001E-2</c:v>
                </c:pt>
              </c:numCache>
            </c:numRef>
          </c:yVal>
          <c:smooth val="1"/>
          <c:extLst>
            <c:ext xmlns:c16="http://schemas.microsoft.com/office/drawing/2014/chart" uri="{C3380CC4-5D6E-409C-BE32-E72D297353CC}">
              <c16:uniqueId val="{00000001-0403-4B70-B195-FC4E9D7AF84B}"/>
            </c:ext>
          </c:extLst>
        </c:ser>
        <c:ser>
          <c:idx val="2"/>
          <c:order val="2"/>
          <c:tx>
            <c:strRef>
              <c:f>'Absorbance Spectrum 1_01'!$D$11</c:f>
              <c:strCache>
                <c:ptCount val="1"/>
                <c:pt idx="0">
                  <c:v> 50 °C</c:v>
                </c:pt>
              </c:strCache>
            </c:strRef>
          </c:tx>
          <c:marker>
            <c:symbol val="none"/>
          </c:marker>
          <c:xVal>
            <c:numRef>
              <c:f>'Absorbance Spectrum 1_01'!$A$12:$A$72</c:f>
              <c:numCache>
                <c:formatCode>General</c:formatCode>
                <c:ptCount val="61"/>
                <c:pt idx="0">
                  <c:v>200</c:v>
                </c:pt>
                <c:pt idx="1">
                  <c:v>210</c:v>
                </c:pt>
                <c:pt idx="2">
                  <c:v>220</c:v>
                </c:pt>
                <c:pt idx="3">
                  <c:v>230</c:v>
                </c:pt>
                <c:pt idx="4">
                  <c:v>240</c:v>
                </c:pt>
                <c:pt idx="5">
                  <c:v>250</c:v>
                </c:pt>
                <c:pt idx="6">
                  <c:v>260</c:v>
                </c:pt>
                <c:pt idx="7">
                  <c:v>270</c:v>
                </c:pt>
                <c:pt idx="8">
                  <c:v>280</c:v>
                </c:pt>
                <c:pt idx="9">
                  <c:v>290</c:v>
                </c:pt>
                <c:pt idx="10">
                  <c:v>300</c:v>
                </c:pt>
                <c:pt idx="11">
                  <c:v>310</c:v>
                </c:pt>
                <c:pt idx="12">
                  <c:v>320</c:v>
                </c:pt>
                <c:pt idx="13">
                  <c:v>330</c:v>
                </c:pt>
                <c:pt idx="14">
                  <c:v>340</c:v>
                </c:pt>
                <c:pt idx="15">
                  <c:v>350</c:v>
                </c:pt>
                <c:pt idx="16">
                  <c:v>360</c:v>
                </c:pt>
                <c:pt idx="17">
                  <c:v>370</c:v>
                </c:pt>
                <c:pt idx="18">
                  <c:v>380</c:v>
                </c:pt>
                <c:pt idx="19">
                  <c:v>390</c:v>
                </c:pt>
                <c:pt idx="20">
                  <c:v>400</c:v>
                </c:pt>
                <c:pt idx="21">
                  <c:v>410</c:v>
                </c:pt>
                <c:pt idx="22">
                  <c:v>420</c:v>
                </c:pt>
                <c:pt idx="23">
                  <c:v>430</c:v>
                </c:pt>
                <c:pt idx="24">
                  <c:v>440</c:v>
                </c:pt>
                <c:pt idx="25">
                  <c:v>450</c:v>
                </c:pt>
                <c:pt idx="26">
                  <c:v>460</c:v>
                </c:pt>
                <c:pt idx="27">
                  <c:v>470</c:v>
                </c:pt>
                <c:pt idx="28">
                  <c:v>480</c:v>
                </c:pt>
                <c:pt idx="29">
                  <c:v>490</c:v>
                </c:pt>
                <c:pt idx="30">
                  <c:v>500</c:v>
                </c:pt>
                <c:pt idx="31">
                  <c:v>510</c:v>
                </c:pt>
                <c:pt idx="32">
                  <c:v>520</c:v>
                </c:pt>
                <c:pt idx="33">
                  <c:v>530</c:v>
                </c:pt>
                <c:pt idx="34">
                  <c:v>540</c:v>
                </c:pt>
                <c:pt idx="35">
                  <c:v>550</c:v>
                </c:pt>
                <c:pt idx="36">
                  <c:v>560</c:v>
                </c:pt>
                <c:pt idx="37">
                  <c:v>570</c:v>
                </c:pt>
                <c:pt idx="38">
                  <c:v>580</c:v>
                </c:pt>
                <c:pt idx="39">
                  <c:v>590</c:v>
                </c:pt>
                <c:pt idx="40">
                  <c:v>600</c:v>
                </c:pt>
                <c:pt idx="41">
                  <c:v>610</c:v>
                </c:pt>
                <c:pt idx="42">
                  <c:v>620</c:v>
                </c:pt>
                <c:pt idx="43">
                  <c:v>630</c:v>
                </c:pt>
                <c:pt idx="44">
                  <c:v>640</c:v>
                </c:pt>
                <c:pt idx="45">
                  <c:v>650</c:v>
                </c:pt>
                <c:pt idx="46">
                  <c:v>660</c:v>
                </c:pt>
                <c:pt idx="47">
                  <c:v>670</c:v>
                </c:pt>
                <c:pt idx="48">
                  <c:v>680</c:v>
                </c:pt>
                <c:pt idx="49">
                  <c:v>690</c:v>
                </c:pt>
                <c:pt idx="50">
                  <c:v>700</c:v>
                </c:pt>
                <c:pt idx="51">
                  <c:v>710</c:v>
                </c:pt>
                <c:pt idx="52">
                  <c:v>720</c:v>
                </c:pt>
                <c:pt idx="53">
                  <c:v>730</c:v>
                </c:pt>
                <c:pt idx="54">
                  <c:v>740</c:v>
                </c:pt>
                <c:pt idx="55">
                  <c:v>750</c:v>
                </c:pt>
                <c:pt idx="56">
                  <c:v>760</c:v>
                </c:pt>
                <c:pt idx="57">
                  <c:v>770</c:v>
                </c:pt>
                <c:pt idx="58">
                  <c:v>780</c:v>
                </c:pt>
                <c:pt idx="59">
                  <c:v>790</c:v>
                </c:pt>
                <c:pt idx="60">
                  <c:v>800</c:v>
                </c:pt>
              </c:numCache>
            </c:numRef>
          </c:xVal>
          <c:yVal>
            <c:numRef>
              <c:f>'Absorbance Spectrum 1_01'!$D$12:$D$72</c:f>
              <c:numCache>
                <c:formatCode>0.0000</c:formatCode>
                <c:ptCount val="61"/>
                <c:pt idx="0">
                  <c:v>3.3550999999999944</c:v>
                </c:pt>
                <c:pt idx="1">
                  <c:v>3.4533</c:v>
                </c:pt>
                <c:pt idx="2">
                  <c:v>3.4764999999999944</c:v>
                </c:pt>
                <c:pt idx="3">
                  <c:v>3.8266999999999967</c:v>
                </c:pt>
                <c:pt idx="4">
                  <c:v>3.6945000000000001</c:v>
                </c:pt>
                <c:pt idx="5">
                  <c:v>3.7202000000000002</c:v>
                </c:pt>
                <c:pt idx="6">
                  <c:v>3.6511999999999998</c:v>
                </c:pt>
                <c:pt idx="7">
                  <c:v>3.5191999999999997</c:v>
                </c:pt>
                <c:pt idx="8">
                  <c:v>3.1373000000000002</c:v>
                </c:pt>
                <c:pt idx="9">
                  <c:v>1.7197999999999953</c:v>
                </c:pt>
                <c:pt idx="10">
                  <c:v>0.77820000000000156</c:v>
                </c:pt>
                <c:pt idx="11">
                  <c:v>0.55270000000000064</c:v>
                </c:pt>
                <c:pt idx="12">
                  <c:v>0.42370000000000002</c:v>
                </c:pt>
                <c:pt idx="13">
                  <c:v>0.36670000000000008</c:v>
                </c:pt>
                <c:pt idx="14">
                  <c:v>0.35900000000000032</c:v>
                </c:pt>
                <c:pt idx="15">
                  <c:v>0.45479999999999998</c:v>
                </c:pt>
                <c:pt idx="16">
                  <c:v>0.61320000000000063</c:v>
                </c:pt>
                <c:pt idx="17">
                  <c:v>0.84210000000000063</c:v>
                </c:pt>
                <c:pt idx="18">
                  <c:v>1.1632</c:v>
                </c:pt>
                <c:pt idx="19">
                  <c:v>1.474399999999997</c:v>
                </c:pt>
                <c:pt idx="20">
                  <c:v>1.849</c:v>
                </c:pt>
                <c:pt idx="21">
                  <c:v>2.0343999999999998</c:v>
                </c:pt>
                <c:pt idx="22">
                  <c:v>2.1402000000000001</c:v>
                </c:pt>
                <c:pt idx="23">
                  <c:v>1.9293</c:v>
                </c:pt>
                <c:pt idx="24">
                  <c:v>1.5414999999999968</c:v>
                </c:pt>
                <c:pt idx="25">
                  <c:v>0.96770000000000156</c:v>
                </c:pt>
                <c:pt idx="26">
                  <c:v>0.55220000000000002</c:v>
                </c:pt>
                <c:pt idx="27">
                  <c:v>0.25979999999999998</c:v>
                </c:pt>
                <c:pt idx="28">
                  <c:v>0.1258</c:v>
                </c:pt>
                <c:pt idx="29">
                  <c:v>7.7400000000000024E-2</c:v>
                </c:pt>
                <c:pt idx="30">
                  <c:v>5.9900000000000113E-2</c:v>
                </c:pt>
                <c:pt idx="31">
                  <c:v>5.6899999999999999E-2</c:v>
                </c:pt>
                <c:pt idx="32">
                  <c:v>5.6099999999999997E-2</c:v>
                </c:pt>
                <c:pt idx="33">
                  <c:v>5.5100000000000003E-2</c:v>
                </c:pt>
                <c:pt idx="34">
                  <c:v>5.5199999999999999E-2</c:v>
                </c:pt>
                <c:pt idx="35">
                  <c:v>5.4600000000000003E-2</c:v>
                </c:pt>
                <c:pt idx="36">
                  <c:v>5.3900000000000003E-2</c:v>
                </c:pt>
                <c:pt idx="37">
                  <c:v>5.4500000000000014E-2</c:v>
                </c:pt>
                <c:pt idx="38">
                  <c:v>5.3999999999999999E-2</c:v>
                </c:pt>
                <c:pt idx="39">
                  <c:v>5.2700000000000129E-2</c:v>
                </c:pt>
                <c:pt idx="40">
                  <c:v>5.4400000000000136E-2</c:v>
                </c:pt>
                <c:pt idx="41">
                  <c:v>5.3300000000000014E-2</c:v>
                </c:pt>
                <c:pt idx="42">
                  <c:v>5.2700000000000129E-2</c:v>
                </c:pt>
                <c:pt idx="43">
                  <c:v>5.1000000000000004E-2</c:v>
                </c:pt>
                <c:pt idx="44">
                  <c:v>5.0400000000000014E-2</c:v>
                </c:pt>
                <c:pt idx="45">
                  <c:v>5.16E-2</c:v>
                </c:pt>
                <c:pt idx="46">
                  <c:v>5.1199999999999996E-2</c:v>
                </c:pt>
                <c:pt idx="47">
                  <c:v>5.1299999999999998E-2</c:v>
                </c:pt>
                <c:pt idx="48">
                  <c:v>5.0400000000000014E-2</c:v>
                </c:pt>
                <c:pt idx="49">
                  <c:v>5.0500000000000003E-2</c:v>
                </c:pt>
                <c:pt idx="50">
                  <c:v>5.0500000000000003E-2</c:v>
                </c:pt>
                <c:pt idx="51">
                  <c:v>5.1900000000000002E-2</c:v>
                </c:pt>
                <c:pt idx="52">
                  <c:v>5.3000000000000012E-2</c:v>
                </c:pt>
                <c:pt idx="53">
                  <c:v>5.5000000000000014E-2</c:v>
                </c:pt>
                <c:pt idx="54">
                  <c:v>5.8900000000000001E-2</c:v>
                </c:pt>
                <c:pt idx="55">
                  <c:v>5.7300000000000129E-2</c:v>
                </c:pt>
                <c:pt idx="56">
                  <c:v>5.8599999999999999E-2</c:v>
                </c:pt>
                <c:pt idx="57">
                  <c:v>5.5300000000000113E-2</c:v>
                </c:pt>
                <c:pt idx="58">
                  <c:v>5.7000000000000023E-2</c:v>
                </c:pt>
                <c:pt idx="59">
                  <c:v>5.4900000000000032E-2</c:v>
                </c:pt>
                <c:pt idx="60">
                  <c:v>5.2299999999999999E-2</c:v>
                </c:pt>
              </c:numCache>
            </c:numRef>
          </c:yVal>
          <c:smooth val="1"/>
          <c:extLst>
            <c:ext xmlns:c16="http://schemas.microsoft.com/office/drawing/2014/chart" uri="{C3380CC4-5D6E-409C-BE32-E72D297353CC}">
              <c16:uniqueId val="{00000002-0403-4B70-B195-FC4E9D7AF84B}"/>
            </c:ext>
          </c:extLst>
        </c:ser>
        <c:ser>
          <c:idx val="3"/>
          <c:order val="3"/>
          <c:tx>
            <c:strRef>
              <c:f>'Absorbance Spectrum 1_01'!$E$11</c:f>
              <c:strCache>
                <c:ptCount val="1"/>
                <c:pt idx="0">
                  <c:v> 60 °C</c:v>
                </c:pt>
              </c:strCache>
            </c:strRef>
          </c:tx>
          <c:marker>
            <c:symbol val="none"/>
          </c:marker>
          <c:xVal>
            <c:numRef>
              <c:f>'Absorbance Spectrum 1_01'!$A$12:$A$72</c:f>
              <c:numCache>
                <c:formatCode>General</c:formatCode>
                <c:ptCount val="61"/>
                <c:pt idx="0">
                  <c:v>200</c:v>
                </c:pt>
                <c:pt idx="1">
                  <c:v>210</c:v>
                </c:pt>
                <c:pt idx="2">
                  <c:v>220</c:v>
                </c:pt>
                <c:pt idx="3">
                  <c:v>230</c:v>
                </c:pt>
                <c:pt idx="4">
                  <c:v>240</c:v>
                </c:pt>
                <c:pt idx="5">
                  <c:v>250</c:v>
                </c:pt>
                <c:pt idx="6">
                  <c:v>260</c:v>
                </c:pt>
                <c:pt idx="7">
                  <c:v>270</c:v>
                </c:pt>
                <c:pt idx="8">
                  <c:v>280</c:v>
                </c:pt>
                <c:pt idx="9">
                  <c:v>290</c:v>
                </c:pt>
                <c:pt idx="10">
                  <c:v>300</c:v>
                </c:pt>
                <c:pt idx="11">
                  <c:v>310</c:v>
                </c:pt>
                <c:pt idx="12">
                  <c:v>320</c:v>
                </c:pt>
                <c:pt idx="13">
                  <c:v>330</c:v>
                </c:pt>
                <c:pt idx="14">
                  <c:v>340</c:v>
                </c:pt>
                <c:pt idx="15">
                  <c:v>350</c:v>
                </c:pt>
                <c:pt idx="16">
                  <c:v>360</c:v>
                </c:pt>
                <c:pt idx="17">
                  <c:v>370</c:v>
                </c:pt>
                <c:pt idx="18">
                  <c:v>380</c:v>
                </c:pt>
                <c:pt idx="19">
                  <c:v>390</c:v>
                </c:pt>
                <c:pt idx="20">
                  <c:v>400</c:v>
                </c:pt>
                <c:pt idx="21">
                  <c:v>410</c:v>
                </c:pt>
                <c:pt idx="22">
                  <c:v>420</c:v>
                </c:pt>
                <c:pt idx="23">
                  <c:v>430</c:v>
                </c:pt>
                <c:pt idx="24">
                  <c:v>440</c:v>
                </c:pt>
                <c:pt idx="25">
                  <c:v>450</c:v>
                </c:pt>
                <c:pt idx="26">
                  <c:v>460</c:v>
                </c:pt>
                <c:pt idx="27">
                  <c:v>470</c:v>
                </c:pt>
                <c:pt idx="28">
                  <c:v>480</c:v>
                </c:pt>
                <c:pt idx="29">
                  <c:v>490</c:v>
                </c:pt>
                <c:pt idx="30">
                  <c:v>500</c:v>
                </c:pt>
                <c:pt idx="31">
                  <c:v>510</c:v>
                </c:pt>
                <c:pt idx="32">
                  <c:v>520</c:v>
                </c:pt>
                <c:pt idx="33">
                  <c:v>530</c:v>
                </c:pt>
                <c:pt idx="34">
                  <c:v>540</c:v>
                </c:pt>
                <c:pt idx="35">
                  <c:v>550</c:v>
                </c:pt>
                <c:pt idx="36">
                  <c:v>560</c:v>
                </c:pt>
                <c:pt idx="37">
                  <c:v>570</c:v>
                </c:pt>
                <c:pt idx="38">
                  <c:v>580</c:v>
                </c:pt>
                <c:pt idx="39">
                  <c:v>590</c:v>
                </c:pt>
                <c:pt idx="40">
                  <c:v>600</c:v>
                </c:pt>
                <c:pt idx="41">
                  <c:v>610</c:v>
                </c:pt>
                <c:pt idx="42">
                  <c:v>620</c:v>
                </c:pt>
                <c:pt idx="43">
                  <c:v>630</c:v>
                </c:pt>
                <c:pt idx="44">
                  <c:v>640</c:v>
                </c:pt>
                <c:pt idx="45">
                  <c:v>650</c:v>
                </c:pt>
                <c:pt idx="46">
                  <c:v>660</c:v>
                </c:pt>
                <c:pt idx="47">
                  <c:v>670</c:v>
                </c:pt>
                <c:pt idx="48">
                  <c:v>680</c:v>
                </c:pt>
                <c:pt idx="49">
                  <c:v>690</c:v>
                </c:pt>
                <c:pt idx="50">
                  <c:v>700</c:v>
                </c:pt>
                <c:pt idx="51">
                  <c:v>710</c:v>
                </c:pt>
                <c:pt idx="52">
                  <c:v>720</c:v>
                </c:pt>
                <c:pt idx="53">
                  <c:v>730</c:v>
                </c:pt>
                <c:pt idx="54">
                  <c:v>740</c:v>
                </c:pt>
                <c:pt idx="55">
                  <c:v>750</c:v>
                </c:pt>
                <c:pt idx="56">
                  <c:v>760</c:v>
                </c:pt>
                <c:pt idx="57">
                  <c:v>770</c:v>
                </c:pt>
                <c:pt idx="58">
                  <c:v>780</c:v>
                </c:pt>
                <c:pt idx="59">
                  <c:v>790</c:v>
                </c:pt>
                <c:pt idx="60">
                  <c:v>800</c:v>
                </c:pt>
              </c:numCache>
            </c:numRef>
          </c:xVal>
          <c:yVal>
            <c:numRef>
              <c:f>'Absorbance Spectrum 1_01'!$E$12:$E$72</c:f>
              <c:numCache>
                <c:formatCode>0.0000</c:formatCode>
                <c:ptCount val="61"/>
                <c:pt idx="0">
                  <c:v>3.3497999999999997</c:v>
                </c:pt>
                <c:pt idx="1">
                  <c:v>3.4755999999999987</c:v>
                </c:pt>
                <c:pt idx="2">
                  <c:v>3.4885000000000002</c:v>
                </c:pt>
                <c:pt idx="3">
                  <c:v>3.8643000000000001</c:v>
                </c:pt>
                <c:pt idx="4">
                  <c:v>3.7694000000000001</c:v>
                </c:pt>
                <c:pt idx="5">
                  <c:v>3.7202999999999999</c:v>
                </c:pt>
                <c:pt idx="6">
                  <c:v>3.7077000000000062</c:v>
                </c:pt>
                <c:pt idx="7">
                  <c:v>3.5335999999999999</c:v>
                </c:pt>
                <c:pt idx="8">
                  <c:v>3.1575000000000002</c:v>
                </c:pt>
                <c:pt idx="9">
                  <c:v>1.7410999999999968</c:v>
                </c:pt>
                <c:pt idx="10">
                  <c:v>0.81080000000000063</c:v>
                </c:pt>
                <c:pt idx="11">
                  <c:v>0.58179999999999998</c:v>
                </c:pt>
                <c:pt idx="12">
                  <c:v>0.45279999999999998</c:v>
                </c:pt>
                <c:pt idx="13">
                  <c:v>0.39870000000000072</c:v>
                </c:pt>
                <c:pt idx="14">
                  <c:v>0.39740000000000103</c:v>
                </c:pt>
                <c:pt idx="15">
                  <c:v>0.50429999999999997</c:v>
                </c:pt>
                <c:pt idx="16">
                  <c:v>0.67660000000000264</c:v>
                </c:pt>
                <c:pt idx="17">
                  <c:v>0.92530000000000001</c:v>
                </c:pt>
                <c:pt idx="18">
                  <c:v>1.2670999999999968</c:v>
                </c:pt>
                <c:pt idx="19">
                  <c:v>1.5972</c:v>
                </c:pt>
                <c:pt idx="20">
                  <c:v>1.9823000000000028</c:v>
                </c:pt>
                <c:pt idx="21">
                  <c:v>2.1533000000000002</c:v>
                </c:pt>
                <c:pt idx="22">
                  <c:v>2.2534999999999998</c:v>
                </c:pt>
                <c:pt idx="23">
                  <c:v>2.0131999999999999</c:v>
                </c:pt>
                <c:pt idx="24">
                  <c:v>1.5963000000000001</c:v>
                </c:pt>
                <c:pt idx="25">
                  <c:v>0.99170000000000003</c:v>
                </c:pt>
                <c:pt idx="26">
                  <c:v>0.56180000000000063</c:v>
                </c:pt>
                <c:pt idx="27">
                  <c:v>0.26240000000000002</c:v>
                </c:pt>
                <c:pt idx="28">
                  <c:v>0.12770000000000001</c:v>
                </c:pt>
                <c:pt idx="29">
                  <c:v>7.8600000000000003E-2</c:v>
                </c:pt>
                <c:pt idx="30">
                  <c:v>6.1499999999999999E-2</c:v>
                </c:pt>
                <c:pt idx="31">
                  <c:v>5.8100000000000013E-2</c:v>
                </c:pt>
                <c:pt idx="32">
                  <c:v>5.7100000000000012E-2</c:v>
                </c:pt>
                <c:pt idx="33">
                  <c:v>5.6700000000000014E-2</c:v>
                </c:pt>
                <c:pt idx="34">
                  <c:v>5.6000000000000001E-2</c:v>
                </c:pt>
                <c:pt idx="35">
                  <c:v>5.6300000000000003E-2</c:v>
                </c:pt>
                <c:pt idx="36">
                  <c:v>5.4700000000000144E-2</c:v>
                </c:pt>
                <c:pt idx="37">
                  <c:v>5.5300000000000113E-2</c:v>
                </c:pt>
                <c:pt idx="38">
                  <c:v>5.5400000000000033E-2</c:v>
                </c:pt>
                <c:pt idx="39">
                  <c:v>5.4800000000000133E-2</c:v>
                </c:pt>
                <c:pt idx="40">
                  <c:v>5.4100000000000023E-2</c:v>
                </c:pt>
                <c:pt idx="41">
                  <c:v>5.4500000000000014E-2</c:v>
                </c:pt>
                <c:pt idx="42">
                  <c:v>5.3699999999999998E-2</c:v>
                </c:pt>
                <c:pt idx="43">
                  <c:v>5.3400000000000003E-2</c:v>
                </c:pt>
                <c:pt idx="44">
                  <c:v>5.2600000000000001E-2</c:v>
                </c:pt>
                <c:pt idx="45">
                  <c:v>5.1499999999999997E-2</c:v>
                </c:pt>
                <c:pt idx="46">
                  <c:v>5.2900000000000023E-2</c:v>
                </c:pt>
                <c:pt idx="47">
                  <c:v>5.2200000000000003E-2</c:v>
                </c:pt>
                <c:pt idx="48">
                  <c:v>5.0700000000000023E-2</c:v>
                </c:pt>
                <c:pt idx="49">
                  <c:v>5.0500000000000003E-2</c:v>
                </c:pt>
                <c:pt idx="50">
                  <c:v>5.1400000000000001E-2</c:v>
                </c:pt>
                <c:pt idx="51">
                  <c:v>5.3499999999999999E-2</c:v>
                </c:pt>
                <c:pt idx="52">
                  <c:v>5.4200000000000012E-2</c:v>
                </c:pt>
                <c:pt idx="53">
                  <c:v>5.6899999999999999E-2</c:v>
                </c:pt>
                <c:pt idx="54">
                  <c:v>6.0000000000000032E-2</c:v>
                </c:pt>
                <c:pt idx="55">
                  <c:v>5.8900000000000001E-2</c:v>
                </c:pt>
                <c:pt idx="56">
                  <c:v>5.8800000000000012E-2</c:v>
                </c:pt>
                <c:pt idx="57">
                  <c:v>5.8100000000000013E-2</c:v>
                </c:pt>
                <c:pt idx="58">
                  <c:v>5.7300000000000129E-2</c:v>
                </c:pt>
                <c:pt idx="59">
                  <c:v>5.7000000000000023E-2</c:v>
                </c:pt>
                <c:pt idx="60">
                  <c:v>5.5100000000000003E-2</c:v>
                </c:pt>
              </c:numCache>
            </c:numRef>
          </c:yVal>
          <c:smooth val="1"/>
          <c:extLst>
            <c:ext xmlns:c16="http://schemas.microsoft.com/office/drawing/2014/chart" uri="{C3380CC4-5D6E-409C-BE32-E72D297353CC}">
              <c16:uniqueId val="{00000003-0403-4B70-B195-FC4E9D7AF84B}"/>
            </c:ext>
          </c:extLst>
        </c:ser>
        <c:ser>
          <c:idx val="4"/>
          <c:order val="4"/>
          <c:tx>
            <c:strRef>
              <c:f>'Absorbance Spectrum 1_01'!$F$11</c:f>
              <c:strCache>
                <c:ptCount val="1"/>
                <c:pt idx="0">
                  <c:v> 70 °C</c:v>
                </c:pt>
              </c:strCache>
            </c:strRef>
          </c:tx>
          <c:marker>
            <c:symbol val="none"/>
          </c:marker>
          <c:xVal>
            <c:numRef>
              <c:f>'Absorbance Spectrum 1_01'!$A$12:$A$72</c:f>
              <c:numCache>
                <c:formatCode>General</c:formatCode>
                <c:ptCount val="61"/>
                <c:pt idx="0">
                  <c:v>200</c:v>
                </c:pt>
                <c:pt idx="1">
                  <c:v>210</c:v>
                </c:pt>
                <c:pt idx="2">
                  <c:v>220</c:v>
                </c:pt>
                <c:pt idx="3">
                  <c:v>230</c:v>
                </c:pt>
                <c:pt idx="4">
                  <c:v>240</c:v>
                </c:pt>
                <c:pt idx="5">
                  <c:v>250</c:v>
                </c:pt>
                <c:pt idx="6">
                  <c:v>260</c:v>
                </c:pt>
                <c:pt idx="7">
                  <c:v>270</c:v>
                </c:pt>
                <c:pt idx="8">
                  <c:v>280</c:v>
                </c:pt>
                <c:pt idx="9">
                  <c:v>290</c:v>
                </c:pt>
                <c:pt idx="10">
                  <c:v>300</c:v>
                </c:pt>
                <c:pt idx="11">
                  <c:v>310</c:v>
                </c:pt>
                <c:pt idx="12">
                  <c:v>320</c:v>
                </c:pt>
                <c:pt idx="13">
                  <c:v>330</c:v>
                </c:pt>
                <c:pt idx="14">
                  <c:v>340</c:v>
                </c:pt>
                <c:pt idx="15">
                  <c:v>350</c:v>
                </c:pt>
                <c:pt idx="16">
                  <c:v>360</c:v>
                </c:pt>
                <c:pt idx="17">
                  <c:v>370</c:v>
                </c:pt>
                <c:pt idx="18">
                  <c:v>380</c:v>
                </c:pt>
                <c:pt idx="19">
                  <c:v>390</c:v>
                </c:pt>
                <c:pt idx="20">
                  <c:v>400</c:v>
                </c:pt>
                <c:pt idx="21">
                  <c:v>410</c:v>
                </c:pt>
                <c:pt idx="22">
                  <c:v>420</c:v>
                </c:pt>
                <c:pt idx="23">
                  <c:v>430</c:v>
                </c:pt>
                <c:pt idx="24">
                  <c:v>440</c:v>
                </c:pt>
                <c:pt idx="25">
                  <c:v>450</c:v>
                </c:pt>
                <c:pt idx="26">
                  <c:v>460</c:v>
                </c:pt>
                <c:pt idx="27">
                  <c:v>470</c:v>
                </c:pt>
                <c:pt idx="28">
                  <c:v>480</c:v>
                </c:pt>
                <c:pt idx="29">
                  <c:v>490</c:v>
                </c:pt>
                <c:pt idx="30">
                  <c:v>500</c:v>
                </c:pt>
                <c:pt idx="31">
                  <c:v>510</c:v>
                </c:pt>
                <c:pt idx="32">
                  <c:v>520</c:v>
                </c:pt>
                <c:pt idx="33">
                  <c:v>530</c:v>
                </c:pt>
                <c:pt idx="34">
                  <c:v>540</c:v>
                </c:pt>
                <c:pt idx="35">
                  <c:v>550</c:v>
                </c:pt>
                <c:pt idx="36">
                  <c:v>560</c:v>
                </c:pt>
                <c:pt idx="37">
                  <c:v>570</c:v>
                </c:pt>
                <c:pt idx="38">
                  <c:v>580</c:v>
                </c:pt>
                <c:pt idx="39">
                  <c:v>590</c:v>
                </c:pt>
                <c:pt idx="40">
                  <c:v>600</c:v>
                </c:pt>
                <c:pt idx="41">
                  <c:v>610</c:v>
                </c:pt>
                <c:pt idx="42">
                  <c:v>620</c:v>
                </c:pt>
                <c:pt idx="43">
                  <c:v>630</c:v>
                </c:pt>
                <c:pt idx="44">
                  <c:v>640</c:v>
                </c:pt>
                <c:pt idx="45">
                  <c:v>650</c:v>
                </c:pt>
                <c:pt idx="46">
                  <c:v>660</c:v>
                </c:pt>
                <c:pt idx="47">
                  <c:v>670</c:v>
                </c:pt>
                <c:pt idx="48">
                  <c:v>680</c:v>
                </c:pt>
                <c:pt idx="49">
                  <c:v>690</c:v>
                </c:pt>
                <c:pt idx="50">
                  <c:v>700</c:v>
                </c:pt>
                <c:pt idx="51">
                  <c:v>710</c:v>
                </c:pt>
                <c:pt idx="52">
                  <c:v>720</c:v>
                </c:pt>
                <c:pt idx="53">
                  <c:v>730</c:v>
                </c:pt>
                <c:pt idx="54">
                  <c:v>740</c:v>
                </c:pt>
                <c:pt idx="55">
                  <c:v>750</c:v>
                </c:pt>
                <c:pt idx="56">
                  <c:v>760</c:v>
                </c:pt>
                <c:pt idx="57">
                  <c:v>770</c:v>
                </c:pt>
                <c:pt idx="58">
                  <c:v>780</c:v>
                </c:pt>
                <c:pt idx="59">
                  <c:v>790</c:v>
                </c:pt>
                <c:pt idx="60">
                  <c:v>800</c:v>
                </c:pt>
              </c:numCache>
            </c:numRef>
          </c:xVal>
          <c:yVal>
            <c:numRef>
              <c:f>'Absorbance Spectrum 1_01'!$F$12:$F$72</c:f>
              <c:numCache>
                <c:formatCode>0.0000</c:formatCode>
                <c:ptCount val="61"/>
                <c:pt idx="0">
                  <c:v>3.3016999999999967</c:v>
                </c:pt>
                <c:pt idx="1">
                  <c:v>3.4443999999999999</c:v>
                </c:pt>
                <c:pt idx="2">
                  <c:v>3.4939999999999998</c:v>
                </c:pt>
                <c:pt idx="3">
                  <c:v>3.8273000000000001</c:v>
                </c:pt>
                <c:pt idx="4">
                  <c:v>3.6983999999999999</c:v>
                </c:pt>
                <c:pt idx="5">
                  <c:v>3.7305000000000001</c:v>
                </c:pt>
                <c:pt idx="6">
                  <c:v>3.6434000000000002</c:v>
                </c:pt>
                <c:pt idx="7">
                  <c:v>3.5156999999999967</c:v>
                </c:pt>
                <c:pt idx="8">
                  <c:v>3.1231000000000062</c:v>
                </c:pt>
                <c:pt idx="9">
                  <c:v>1.7151999999999961</c:v>
                </c:pt>
                <c:pt idx="10">
                  <c:v>0.77780000000000193</c:v>
                </c:pt>
                <c:pt idx="11">
                  <c:v>0.55480000000000063</c:v>
                </c:pt>
                <c:pt idx="12">
                  <c:v>0.42760000000000031</c:v>
                </c:pt>
                <c:pt idx="13">
                  <c:v>0.37260000000000032</c:v>
                </c:pt>
                <c:pt idx="14">
                  <c:v>0.36540000000000072</c:v>
                </c:pt>
                <c:pt idx="15">
                  <c:v>0.46110000000000001</c:v>
                </c:pt>
                <c:pt idx="16">
                  <c:v>0.61820000000000064</c:v>
                </c:pt>
                <c:pt idx="17">
                  <c:v>0.84370000000000156</c:v>
                </c:pt>
                <c:pt idx="18">
                  <c:v>1.1600999999999999</c:v>
                </c:pt>
                <c:pt idx="19">
                  <c:v>1.4689999999999968</c:v>
                </c:pt>
                <c:pt idx="20">
                  <c:v>1.8394999999999968</c:v>
                </c:pt>
                <c:pt idx="21">
                  <c:v>2.0209999999999999</c:v>
                </c:pt>
                <c:pt idx="22">
                  <c:v>2.1252</c:v>
                </c:pt>
                <c:pt idx="23">
                  <c:v>1.9132</c:v>
                </c:pt>
                <c:pt idx="24">
                  <c:v>1.5274999999999967</c:v>
                </c:pt>
                <c:pt idx="25">
                  <c:v>0.95800000000000063</c:v>
                </c:pt>
                <c:pt idx="26">
                  <c:v>0.54700000000000004</c:v>
                </c:pt>
                <c:pt idx="27">
                  <c:v>0.25690000000000002</c:v>
                </c:pt>
                <c:pt idx="28">
                  <c:v>0.125</c:v>
                </c:pt>
                <c:pt idx="29">
                  <c:v>7.7100000000000002E-2</c:v>
                </c:pt>
                <c:pt idx="30">
                  <c:v>6.0400000000000023E-2</c:v>
                </c:pt>
                <c:pt idx="31">
                  <c:v>5.6899999999999999E-2</c:v>
                </c:pt>
                <c:pt idx="32">
                  <c:v>5.6000000000000001E-2</c:v>
                </c:pt>
                <c:pt idx="33">
                  <c:v>5.5300000000000113E-2</c:v>
                </c:pt>
                <c:pt idx="34">
                  <c:v>5.4900000000000032E-2</c:v>
                </c:pt>
                <c:pt idx="35">
                  <c:v>5.4700000000000144E-2</c:v>
                </c:pt>
                <c:pt idx="36">
                  <c:v>5.3999999999999999E-2</c:v>
                </c:pt>
                <c:pt idx="37">
                  <c:v>5.4200000000000012E-2</c:v>
                </c:pt>
                <c:pt idx="38">
                  <c:v>5.4100000000000023E-2</c:v>
                </c:pt>
                <c:pt idx="39">
                  <c:v>5.4300000000000154E-2</c:v>
                </c:pt>
                <c:pt idx="40">
                  <c:v>5.3999999999999999E-2</c:v>
                </c:pt>
                <c:pt idx="41">
                  <c:v>5.3800000000000014E-2</c:v>
                </c:pt>
                <c:pt idx="42">
                  <c:v>5.3000000000000012E-2</c:v>
                </c:pt>
                <c:pt idx="43">
                  <c:v>5.1700000000000003E-2</c:v>
                </c:pt>
                <c:pt idx="44">
                  <c:v>5.1199999999999996E-2</c:v>
                </c:pt>
                <c:pt idx="45">
                  <c:v>5.1400000000000001E-2</c:v>
                </c:pt>
                <c:pt idx="46">
                  <c:v>5.2200000000000003E-2</c:v>
                </c:pt>
                <c:pt idx="47">
                  <c:v>5.2500000000000012E-2</c:v>
                </c:pt>
                <c:pt idx="48">
                  <c:v>5.1000000000000004E-2</c:v>
                </c:pt>
                <c:pt idx="49">
                  <c:v>4.9400000000000034E-2</c:v>
                </c:pt>
                <c:pt idx="50">
                  <c:v>5.0500000000000003E-2</c:v>
                </c:pt>
                <c:pt idx="51">
                  <c:v>5.2200000000000003E-2</c:v>
                </c:pt>
                <c:pt idx="52">
                  <c:v>5.3000000000000012E-2</c:v>
                </c:pt>
                <c:pt idx="53">
                  <c:v>5.5500000000000022E-2</c:v>
                </c:pt>
                <c:pt idx="54">
                  <c:v>5.8299999999999998E-2</c:v>
                </c:pt>
                <c:pt idx="55">
                  <c:v>5.7300000000000129E-2</c:v>
                </c:pt>
                <c:pt idx="56">
                  <c:v>5.8700000000000023E-2</c:v>
                </c:pt>
                <c:pt idx="57">
                  <c:v>5.6700000000000014E-2</c:v>
                </c:pt>
                <c:pt idx="58">
                  <c:v>5.6300000000000003E-2</c:v>
                </c:pt>
                <c:pt idx="59">
                  <c:v>5.4700000000000144E-2</c:v>
                </c:pt>
                <c:pt idx="60">
                  <c:v>5.3499999999999999E-2</c:v>
                </c:pt>
              </c:numCache>
            </c:numRef>
          </c:yVal>
          <c:smooth val="1"/>
          <c:extLst>
            <c:ext xmlns:c16="http://schemas.microsoft.com/office/drawing/2014/chart" uri="{C3380CC4-5D6E-409C-BE32-E72D297353CC}">
              <c16:uniqueId val="{00000004-0403-4B70-B195-FC4E9D7AF84B}"/>
            </c:ext>
          </c:extLst>
        </c:ser>
        <c:ser>
          <c:idx val="5"/>
          <c:order val="5"/>
          <c:tx>
            <c:strRef>
              <c:f>'Absorbance Spectrum 1_01'!$G$11</c:f>
              <c:strCache>
                <c:ptCount val="1"/>
                <c:pt idx="0">
                  <c:v> 80 °C</c:v>
                </c:pt>
              </c:strCache>
            </c:strRef>
          </c:tx>
          <c:marker>
            <c:symbol val="none"/>
          </c:marker>
          <c:xVal>
            <c:numRef>
              <c:f>'Absorbance Spectrum 1_01'!$A$12:$A$72</c:f>
              <c:numCache>
                <c:formatCode>General</c:formatCode>
                <c:ptCount val="61"/>
                <c:pt idx="0">
                  <c:v>200</c:v>
                </c:pt>
                <c:pt idx="1">
                  <c:v>210</c:v>
                </c:pt>
                <c:pt idx="2">
                  <c:v>220</c:v>
                </c:pt>
                <c:pt idx="3">
                  <c:v>230</c:v>
                </c:pt>
                <c:pt idx="4">
                  <c:v>240</c:v>
                </c:pt>
                <c:pt idx="5">
                  <c:v>250</c:v>
                </c:pt>
                <c:pt idx="6">
                  <c:v>260</c:v>
                </c:pt>
                <c:pt idx="7">
                  <c:v>270</c:v>
                </c:pt>
                <c:pt idx="8">
                  <c:v>280</c:v>
                </c:pt>
                <c:pt idx="9">
                  <c:v>290</c:v>
                </c:pt>
                <c:pt idx="10">
                  <c:v>300</c:v>
                </c:pt>
                <c:pt idx="11">
                  <c:v>310</c:v>
                </c:pt>
                <c:pt idx="12">
                  <c:v>320</c:v>
                </c:pt>
                <c:pt idx="13">
                  <c:v>330</c:v>
                </c:pt>
                <c:pt idx="14">
                  <c:v>340</c:v>
                </c:pt>
                <c:pt idx="15">
                  <c:v>350</c:v>
                </c:pt>
                <c:pt idx="16">
                  <c:v>360</c:v>
                </c:pt>
                <c:pt idx="17">
                  <c:v>370</c:v>
                </c:pt>
                <c:pt idx="18">
                  <c:v>380</c:v>
                </c:pt>
                <c:pt idx="19">
                  <c:v>390</c:v>
                </c:pt>
                <c:pt idx="20">
                  <c:v>400</c:v>
                </c:pt>
                <c:pt idx="21">
                  <c:v>410</c:v>
                </c:pt>
                <c:pt idx="22">
                  <c:v>420</c:v>
                </c:pt>
                <c:pt idx="23">
                  <c:v>430</c:v>
                </c:pt>
                <c:pt idx="24">
                  <c:v>440</c:v>
                </c:pt>
                <c:pt idx="25">
                  <c:v>450</c:v>
                </c:pt>
                <c:pt idx="26">
                  <c:v>460</c:v>
                </c:pt>
                <c:pt idx="27">
                  <c:v>470</c:v>
                </c:pt>
                <c:pt idx="28">
                  <c:v>480</c:v>
                </c:pt>
                <c:pt idx="29">
                  <c:v>490</c:v>
                </c:pt>
                <c:pt idx="30">
                  <c:v>500</c:v>
                </c:pt>
                <c:pt idx="31">
                  <c:v>510</c:v>
                </c:pt>
                <c:pt idx="32">
                  <c:v>520</c:v>
                </c:pt>
                <c:pt idx="33">
                  <c:v>530</c:v>
                </c:pt>
                <c:pt idx="34">
                  <c:v>540</c:v>
                </c:pt>
                <c:pt idx="35">
                  <c:v>550</c:v>
                </c:pt>
                <c:pt idx="36">
                  <c:v>560</c:v>
                </c:pt>
                <c:pt idx="37">
                  <c:v>570</c:v>
                </c:pt>
                <c:pt idx="38">
                  <c:v>580</c:v>
                </c:pt>
                <c:pt idx="39">
                  <c:v>590</c:v>
                </c:pt>
                <c:pt idx="40">
                  <c:v>600</c:v>
                </c:pt>
                <c:pt idx="41">
                  <c:v>610</c:v>
                </c:pt>
                <c:pt idx="42">
                  <c:v>620</c:v>
                </c:pt>
                <c:pt idx="43">
                  <c:v>630</c:v>
                </c:pt>
                <c:pt idx="44">
                  <c:v>640</c:v>
                </c:pt>
                <c:pt idx="45">
                  <c:v>650</c:v>
                </c:pt>
                <c:pt idx="46">
                  <c:v>660</c:v>
                </c:pt>
                <c:pt idx="47">
                  <c:v>670</c:v>
                </c:pt>
                <c:pt idx="48">
                  <c:v>680</c:v>
                </c:pt>
                <c:pt idx="49">
                  <c:v>690</c:v>
                </c:pt>
                <c:pt idx="50">
                  <c:v>700</c:v>
                </c:pt>
                <c:pt idx="51">
                  <c:v>710</c:v>
                </c:pt>
                <c:pt idx="52">
                  <c:v>720</c:v>
                </c:pt>
                <c:pt idx="53">
                  <c:v>730</c:v>
                </c:pt>
                <c:pt idx="54">
                  <c:v>740</c:v>
                </c:pt>
                <c:pt idx="55">
                  <c:v>750</c:v>
                </c:pt>
                <c:pt idx="56">
                  <c:v>760</c:v>
                </c:pt>
                <c:pt idx="57">
                  <c:v>770</c:v>
                </c:pt>
                <c:pt idx="58">
                  <c:v>780</c:v>
                </c:pt>
                <c:pt idx="59">
                  <c:v>790</c:v>
                </c:pt>
                <c:pt idx="60">
                  <c:v>800</c:v>
                </c:pt>
              </c:numCache>
            </c:numRef>
          </c:xVal>
          <c:yVal>
            <c:numRef>
              <c:f>'Absorbance Spectrum 1_01'!$G$12:$G$72</c:f>
              <c:numCache>
                <c:formatCode>0.0000</c:formatCode>
                <c:ptCount val="61"/>
                <c:pt idx="0">
                  <c:v>3.3485999999999998</c:v>
                </c:pt>
                <c:pt idx="1">
                  <c:v>3.5213999999999999</c:v>
                </c:pt>
                <c:pt idx="2">
                  <c:v>3.5249999999999999</c:v>
                </c:pt>
                <c:pt idx="3">
                  <c:v>3.94</c:v>
                </c:pt>
                <c:pt idx="4">
                  <c:v>3.7671000000000072</c:v>
                </c:pt>
                <c:pt idx="5">
                  <c:v>3.7818000000000001</c:v>
                </c:pt>
                <c:pt idx="6">
                  <c:v>3.7898999999999998</c:v>
                </c:pt>
                <c:pt idx="7">
                  <c:v>3.6648000000000001</c:v>
                </c:pt>
                <c:pt idx="8">
                  <c:v>3.2412999999999998</c:v>
                </c:pt>
                <c:pt idx="9">
                  <c:v>1.8010999999999968</c:v>
                </c:pt>
                <c:pt idx="10">
                  <c:v>0.90029999999999999</c:v>
                </c:pt>
                <c:pt idx="11">
                  <c:v>0.67540000000000155</c:v>
                </c:pt>
                <c:pt idx="12">
                  <c:v>0.56070000000000064</c:v>
                </c:pt>
                <c:pt idx="13">
                  <c:v>0.52029999999999998</c:v>
                </c:pt>
                <c:pt idx="14">
                  <c:v>0.52349999999999997</c:v>
                </c:pt>
                <c:pt idx="15">
                  <c:v>0.62640000000000062</c:v>
                </c:pt>
                <c:pt idx="16">
                  <c:v>0.78810000000000002</c:v>
                </c:pt>
                <c:pt idx="17">
                  <c:v>1.0117999999999958</c:v>
                </c:pt>
                <c:pt idx="18">
                  <c:v>1.3166</c:v>
                </c:pt>
                <c:pt idx="19">
                  <c:v>1.6007</c:v>
                </c:pt>
                <c:pt idx="20">
                  <c:v>1.9148000000000001</c:v>
                </c:pt>
                <c:pt idx="21">
                  <c:v>2.0320999999999967</c:v>
                </c:pt>
                <c:pt idx="22">
                  <c:v>2.0705999999999998</c:v>
                </c:pt>
                <c:pt idx="23">
                  <c:v>1.8004</c:v>
                </c:pt>
                <c:pt idx="24">
                  <c:v>1.3909</c:v>
                </c:pt>
                <c:pt idx="25">
                  <c:v>0.84610000000000063</c:v>
                </c:pt>
                <c:pt idx="26">
                  <c:v>0.48090000000000038</c:v>
                </c:pt>
                <c:pt idx="27">
                  <c:v>0.23719999999999999</c:v>
                </c:pt>
                <c:pt idx="28">
                  <c:v>0.1298</c:v>
                </c:pt>
                <c:pt idx="29">
                  <c:v>9.1500000000000026E-2</c:v>
                </c:pt>
                <c:pt idx="30">
                  <c:v>7.6999999999999999E-2</c:v>
                </c:pt>
                <c:pt idx="31">
                  <c:v>7.3300000000000004E-2</c:v>
                </c:pt>
                <c:pt idx="32">
                  <c:v>7.1800000000000003E-2</c:v>
                </c:pt>
                <c:pt idx="33">
                  <c:v>7.0400000000000004E-2</c:v>
                </c:pt>
                <c:pt idx="34">
                  <c:v>7.0199999999999999E-2</c:v>
                </c:pt>
                <c:pt idx="35">
                  <c:v>6.8699999999999997E-2</c:v>
                </c:pt>
                <c:pt idx="36">
                  <c:v>6.8699999999999997E-2</c:v>
                </c:pt>
                <c:pt idx="37">
                  <c:v>6.8000000000000019E-2</c:v>
                </c:pt>
                <c:pt idx="38">
                  <c:v>6.7900000000000002E-2</c:v>
                </c:pt>
                <c:pt idx="39">
                  <c:v>6.7100000000000021E-2</c:v>
                </c:pt>
                <c:pt idx="40">
                  <c:v>6.6900000000000001E-2</c:v>
                </c:pt>
                <c:pt idx="41">
                  <c:v>6.6500000000000004E-2</c:v>
                </c:pt>
                <c:pt idx="42">
                  <c:v>6.5800000000000011E-2</c:v>
                </c:pt>
                <c:pt idx="43">
                  <c:v>6.5500000000000003E-2</c:v>
                </c:pt>
                <c:pt idx="44">
                  <c:v>6.3100000000000003E-2</c:v>
                </c:pt>
                <c:pt idx="45">
                  <c:v>6.3E-2</c:v>
                </c:pt>
                <c:pt idx="46">
                  <c:v>6.3200000000000006E-2</c:v>
                </c:pt>
                <c:pt idx="47">
                  <c:v>6.3800000000000009E-2</c:v>
                </c:pt>
                <c:pt idx="48">
                  <c:v>6.1800000000000001E-2</c:v>
                </c:pt>
                <c:pt idx="49">
                  <c:v>6.1900000000000004E-2</c:v>
                </c:pt>
                <c:pt idx="50">
                  <c:v>6.2100000000000023E-2</c:v>
                </c:pt>
                <c:pt idx="51">
                  <c:v>6.4000000000000112E-2</c:v>
                </c:pt>
                <c:pt idx="52">
                  <c:v>6.5199999999999994E-2</c:v>
                </c:pt>
                <c:pt idx="53">
                  <c:v>6.6699999999999995E-2</c:v>
                </c:pt>
                <c:pt idx="54">
                  <c:v>6.9700000000000123E-2</c:v>
                </c:pt>
                <c:pt idx="55">
                  <c:v>6.8000000000000019E-2</c:v>
                </c:pt>
                <c:pt idx="56">
                  <c:v>6.9200000000000012E-2</c:v>
                </c:pt>
                <c:pt idx="57">
                  <c:v>6.8400000000000002E-2</c:v>
                </c:pt>
                <c:pt idx="58">
                  <c:v>6.5400000000000014E-2</c:v>
                </c:pt>
                <c:pt idx="59">
                  <c:v>6.6500000000000004E-2</c:v>
                </c:pt>
                <c:pt idx="60">
                  <c:v>6.4000000000000112E-2</c:v>
                </c:pt>
              </c:numCache>
            </c:numRef>
          </c:yVal>
          <c:smooth val="1"/>
          <c:extLst>
            <c:ext xmlns:c16="http://schemas.microsoft.com/office/drawing/2014/chart" uri="{C3380CC4-5D6E-409C-BE32-E72D297353CC}">
              <c16:uniqueId val="{00000005-0403-4B70-B195-FC4E9D7AF84B}"/>
            </c:ext>
          </c:extLst>
        </c:ser>
        <c:ser>
          <c:idx val="6"/>
          <c:order val="6"/>
          <c:tx>
            <c:strRef>
              <c:f>'Absorbance Spectrum 1_01'!$H$11</c:f>
              <c:strCache>
                <c:ptCount val="1"/>
                <c:pt idx="0">
                  <c:v>90 °C</c:v>
                </c:pt>
              </c:strCache>
            </c:strRef>
          </c:tx>
          <c:marker>
            <c:symbol val="none"/>
          </c:marker>
          <c:xVal>
            <c:numRef>
              <c:f>'Absorbance Spectrum 1_01'!$A$12:$A$72</c:f>
              <c:numCache>
                <c:formatCode>General</c:formatCode>
                <c:ptCount val="61"/>
                <c:pt idx="0">
                  <c:v>200</c:v>
                </c:pt>
                <c:pt idx="1">
                  <c:v>210</c:v>
                </c:pt>
                <c:pt idx="2">
                  <c:v>220</c:v>
                </c:pt>
                <c:pt idx="3">
                  <c:v>230</c:v>
                </c:pt>
                <c:pt idx="4">
                  <c:v>240</c:v>
                </c:pt>
                <c:pt idx="5">
                  <c:v>250</c:v>
                </c:pt>
                <c:pt idx="6">
                  <c:v>260</c:v>
                </c:pt>
                <c:pt idx="7">
                  <c:v>270</c:v>
                </c:pt>
                <c:pt idx="8">
                  <c:v>280</c:v>
                </c:pt>
                <c:pt idx="9">
                  <c:v>290</c:v>
                </c:pt>
                <c:pt idx="10">
                  <c:v>300</c:v>
                </c:pt>
                <c:pt idx="11">
                  <c:v>310</c:v>
                </c:pt>
                <c:pt idx="12">
                  <c:v>320</c:v>
                </c:pt>
                <c:pt idx="13">
                  <c:v>330</c:v>
                </c:pt>
                <c:pt idx="14">
                  <c:v>340</c:v>
                </c:pt>
                <c:pt idx="15">
                  <c:v>350</c:v>
                </c:pt>
                <c:pt idx="16">
                  <c:v>360</c:v>
                </c:pt>
                <c:pt idx="17">
                  <c:v>370</c:v>
                </c:pt>
                <c:pt idx="18">
                  <c:v>380</c:v>
                </c:pt>
                <c:pt idx="19">
                  <c:v>390</c:v>
                </c:pt>
                <c:pt idx="20">
                  <c:v>400</c:v>
                </c:pt>
                <c:pt idx="21">
                  <c:v>410</c:v>
                </c:pt>
                <c:pt idx="22">
                  <c:v>420</c:v>
                </c:pt>
                <c:pt idx="23">
                  <c:v>430</c:v>
                </c:pt>
                <c:pt idx="24">
                  <c:v>440</c:v>
                </c:pt>
                <c:pt idx="25">
                  <c:v>450</c:v>
                </c:pt>
                <c:pt idx="26">
                  <c:v>460</c:v>
                </c:pt>
                <c:pt idx="27">
                  <c:v>470</c:v>
                </c:pt>
                <c:pt idx="28">
                  <c:v>480</c:v>
                </c:pt>
                <c:pt idx="29">
                  <c:v>490</c:v>
                </c:pt>
                <c:pt idx="30">
                  <c:v>500</c:v>
                </c:pt>
                <c:pt idx="31">
                  <c:v>510</c:v>
                </c:pt>
                <c:pt idx="32">
                  <c:v>520</c:v>
                </c:pt>
                <c:pt idx="33">
                  <c:v>530</c:v>
                </c:pt>
                <c:pt idx="34">
                  <c:v>540</c:v>
                </c:pt>
                <c:pt idx="35">
                  <c:v>550</c:v>
                </c:pt>
                <c:pt idx="36">
                  <c:v>560</c:v>
                </c:pt>
                <c:pt idx="37">
                  <c:v>570</c:v>
                </c:pt>
                <c:pt idx="38">
                  <c:v>580</c:v>
                </c:pt>
                <c:pt idx="39">
                  <c:v>590</c:v>
                </c:pt>
                <c:pt idx="40">
                  <c:v>600</c:v>
                </c:pt>
                <c:pt idx="41">
                  <c:v>610</c:v>
                </c:pt>
                <c:pt idx="42">
                  <c:v>620</c:v>
                </c:pt>
                <c:pt idx="43">
                  <c:v>630</c:v>
                </c:pt>
                <c:pt idx="44">
                  <c:v>640</c:v>
                </c:pt>
                <c:pt idx="45">
                  <c:v>650</c:v>
                </c:pt>
                <c:pt idx="46">
                  <c:v>660</c:v>
                </c:pt>
                <c:pt idx="47">
                  <c:v>670</c:v>
                </c:pt>
                <c:pt idx="48">
                  <c:v>680</c:v>
                </c:pt>
                <c:pt idx="49">
                  <c:v>690</c:v>
                </c:pt>
                <c:pt idx="50">
                  <c:v>700</c:v>
                </c:pt>
                <c:pt idx="51">
                  <c:v>710</c:v>
                </c:pt>
                <c:pt idx="52">
                  <c:v>720</c:v>
                </c:pt>
                <c:pt idx="53">
                  <c:v>730</c:v>
                </c:pt>
                <c:pt idx="54">
                  <c:v>740</c:v>
                </c:pt>
                <c:pt idx="55">
                  <c:v>750</c:v>
                </c:pt>
                <c:pt idx="56">
                  <c:v>760</c:v>
                </c:pt>
                <c:pt idx="57">
                  <c:v>770</c:v>
                </c:pt>
                <c:pt idx="58">
                  <c:v>780</c:v>
                </c:pt>
                <c:pt idx="59">
                  <c:v>790</c:v>
                </c:pt>
                <c:pt idx="60">
                  <c:v>800</c:v>
                </c:pt>
              </c:numCache>
            </c:numRef>
          </c:xVal>
          <c:yVal>
            <c:numRef>
              <c:f>'Absorbance Spectrum 1_01'!$H$12:$H$72</c:f>
              <c:numCache>
                <c:formatCode>0.0000</c:formatCode>
                <c:ptCount val="61"/>
                <c:pt idx="0">
                  <c:v>3.3698999999999977</c:v>
                </c:pt>
                <c:pt idx="1">
                  <c:v>3.5232000000000001</c:v>
                </c:pt>
                <c:pt idx="2">
                  <c:v>3.5430000000000001</c:v>
                </c:pt>
                <c:pt idx="3">
                  <c:v>3.9185999999999988</c:v>
                </c:pt>
                <c:pt idx="4">
                  <c:v>3.7210999999999999</c:v>
                </c:pt>
                <c:pt idx="5">
                  <c:v>3.7713999999999999</c:v>
                </c:pt>
                <c:pt idx="6">
                  <c:v>3.7627000000000002</c:v>
                </c:pt>
                <c:pt idx="7">
                  <c:v>3.5446</c:v>
                </c:pt>
                <c:pt idx="8">
                  <c:v>3.2642000000000002</c:v>
                </c:pt>
                <c:pt idx="9">
                  <c:v>1.8589</c:v>
                </c:pt>
                <c:pt idx="10">
                  <c:v>0.92900000000000005</c:v>
                </c:pt>
                <c:pt idx="11">
                  <c:v>0.68980000000000063</c:v>
                </c:pt>
                <c:pt idx="12">
                  <c:v>0.56420000000000003</c:v>
                </c:pt>
                <c:pt idx="13">
                  <c:v>0.49630000000000096</c:v>
                </c:pt>
                <c:pt idx="14">
                  <c:v>0.46310000000000001</c:v>
                </c:pt>
                <c:pt idx="15">
                  <c:v>0.50290000000000001</c:v>
                </c:pt>
                <c:pt idx="16">
                  <c:v>0.58089999999999997</c:v>
                </c:pt>
                <c:pt idx="17">
                  <c:v>0.69450000000000001</c:v>
                </c:pt>
                <c:pt idx="18">
                  <c:v>0.85740000000000005</c:v>
                </c:pt>
                <c:pt idx="19">
                  <c:v>1.0162</c:v>
                </c:pt>
                <c:pt idx="20">
                  <c:v>1.2020999999999971</c:v>
                </c:pt>
                <c:pt idx="21">
                  <c:v>1.2887</c:v>
                </c:pt>
                <c:pt idx="22">
                  <c:v>1.3015999999999968</c:v>
                </c:pt>
                <c:pt idx="23">
                  <c:v>1.1420999999999999</c:v>
                </c:pt>
                <c:pt idx="24">
                  <c:v>0.89759999999999951</c:v>
                </c:pt>
                <c:pt idx="25">
                  <c:v>0.57150000000000001</c:v>
                </c:pt>
                <c:pt idx="26">
                  <c:v>0.34860000000000002</c:v>
                </c:pt>
                <c:pt idx="27">
                  <c:v>0.1978</c:v>
                </c:pt>
                <c:pt idx="28">
                  <c:v>0.1293</c:v>
                </c:pt>
                <c:pt idx="29">
                  <c:v>0.10440000000000002</c:v>
                </c:pt>
                <c:pt idx="30">
                  <c:v>9.3700000000000228E-2</c:v>
                </c:pt>
                <c:pt idx="31">
                  <c:v>8.7399999999999992E-2</c:v>
                </c:pt>
                <c:pt idx="32">
                  <c:v>8.1700000000000023E-2</c:v>
                </c:pt>
                <c:pt idx="33">
                  <c:v>7.8200000000000006E-2</c:v>
                </c:pt>
                <c:pt idx="34">
                  <c:v>7.6100000000000001E-2</c:v>
                </c:pt>
                <c:pt idx="35">
                  <c:v>7.3700000000000029E-2</c:v>
                </c:pt>
                <c:pt idx="36">
                  <c:v>7.1300000000000002E-2</c:v>
                </c:pt>
                <c:pt idx="37">
                  <c:v>7.0000000000000021E-2</c:v>
                </c:pt>
                <c:pt idx="38">
                  <c:v>6.8400000000000002E-2</c:v>
                </c:pt>
                <c:pt idx="39">
                  <c:v>6.8400000000000002E-2</c:v>
                </c:pt>
                <c:pt idx="40">
                  <c:v>6.8400000000000002E-2</c:v>
                </c:pt>
                <c:pt idx="41">
                  <c:v>6.7299999999999999E-2</c:v>
                </c:pt>
                <c:pt idx="42">
                  <c:v>6.6299999999999998E-2</c:v>
                </c:pt>
                <c:pt idx="43">
                  <c:v>6.5299999999999997E-2</c:v>
                </c:pt>
                <c:pt idx="44">
                  <c:v>6.4199999999999993E-2</c:v>
                </c:pt>
                <c:pt idx="45">
                  <c:v>6.4300000000000176E-2</c:v>
                </c:pt>
                <c:pt idx="46">
                  <c:v>6.450000000000003E-2</c:v>
                </c:pt>
                <c:pt idx="47">
                  <c:v>6.4900000000000013E-2</c:v>
                </c:pt>
                <c:pt idx="48">
                  <c:v>6.2900000000000011E-2</c:v>
                </c:pt>
                <c:pt idx="49">
                  <c:v>6.3400000000000012E-2</c:v>
                </c:pt>
                <c:pt idx="50">
                  <c:v>6.2700000000000033E-2</c:v>
                </c:pt>
                <c:pt idx="51">
                  <c:v>6.5199999999999994E-2</c:v>
                </c:pt>
                <c:pt idx="52">
                  <c:v>6.5699999999999995E-2</c:v>
                </c:pt>
                <c:pt idx="53">
                  <c:v>6.8300000000000013E-2</c:v>
                </c:pt>
                <c:pt idx="54">
                  <c:v>7.1199999999999999E-2</c:v>
                </c:pt>
                <c:pt idx="55">
                  <c:v>7.0000000000000021E-2</c:v>
                </c:pt>
                <c:pt idx="56">
                  <c:v>7.1300000000000002E-2</c:v>
                </c:pt>
                <c:pt idx="57">
                  <c:v>6.88E-2</c:v>
                </c:pt>
                <c:pt idx="58">
                  <c:v>7.060000000000001E-2</c:v>
                </c:pt>
                <c:pt idx="59">
                  <c:v>6.6699999999999995E-2</c:v>
                </c:pt>
                <c:pt idx="60">
                  <c:v>6.6299999999999998E-2</c:v>
                </c:pt>
              </c:numCache>
            </c:numRef>
          </c:yVal>
          <c:smooth val="1"/>
          <c:extLst>
            <c:ext xmlns:c16="http://schemas.microsoft.com/office/drawing/2014/chart" uri="{C3380CC4-5D6E-409C-BE32-E72D297353CC}">
              <c16:uniqueId val="{00000006-0403-4B70-B195-FC4E9D7AF84B}"/>
            </c:ext>
          </c:extLst>
        </c:ser>
        <c:ser>
          <c:idx val="7"/>
          <c:order val="7"/>
          <c:tx>
            <c:strRef>
              <c:f>'Absorbance Spectrum 1_01'!$I$11</c:f>
              <c:strCache>
                <c:ptCount val="1"/>
                <c:pt idx="0">
                  <c:v> 100 °C</c:v>
                </c:pt>
              </c:strCache>
            </c:strRef>
          </c:tx>
          <c:marker>
            <c:symbol val="none"/>
          </c:marker>
          <c:xVal>
            <c:numRef>
              <c:f>'Absorbance Spectrum 1_01'!$A$12:$A$72</c:f>
              <c:numCache>
                <c:formatCode>General</c:formatCode>
                <c:ptCount val="61"/>
                <c:pt idx="0">
                  <c:v>200</c:v>
                </c:pt>
                <c:pt idx="1">
                  <c:v>210</c:v>
                </c:pt>
                <c:pt idx="2">
                  <c:v>220</c:v>
                </c:pt>
                <c:pt idx="3">
                  <c:v>230</c:v>
                </c:pt>
                <c:pt idx="4">
                  <c:v>240</c:v>
                </c:pt>
                <c:pt idx="5">
                  <c:v>250</c:v>
                </c:pt>
                <c:pt idx="6">
                  <c:v>260</c:v>
                </c:pt>
                <c:pt idx="7">
                  <c:v>270</c:v>
                </c:pt>
                <c:pt idx="8">
                  <c:v>280</c:v>
                </c:pt>
                <c:pt idx="9">
                  <c:v>290</c:v>
                </c:pt>
                <c:pt idx="10">
                  <c:v>300</c:v>
                </c:pt>
                <c:pt idx="11">
                  <c:v>310</c:v>
                </c:pt>
                <c:pt idx="12">
                  <c:v>320</c:v>
                </c:pt>
                <c:pt idx="13">
                  <c:v>330</c:v>
                </c:pt>
                <c:pt idx="14">
                  <c:v>340</c:v>
                </c:pt>
                <c:pt idx="15">
                  <c:v>350</c:v>
                </c:pt>
                <c:pt idx="16">
                  <c:v>360</c:v>
                </c:pt>
                <c:pt idx="17">
                  <c:v>370</c:v>
                </c:pt>
                <c:pt idx="18">
                  <c:v>380</c:v>
                </c:pt>
                <c:pt idx="19">
                  <c:v>390</c:v>
                </c:pt>
                <c:pt idx="20">
                  <c:v>400</c:v>
                </c:pt>
                <c:pt idx="21">
                  <c:v>410</c:v>
                </c:pt>
                <c:pt idx="22">
                  <c:v>420</c:v>
                </c:pt>
                <c:pt idx="23">
                  <c:v>430</c:v>
                </c:pt>
                <c:pt idx="24">
                  <c:v>440</c:v>
                </c:pt>
                <c:pt idx="25">
                  <c:v>450</c:v>
                </c:pt>
                <c:pt idx="26">
                  <c:v>460</c:v>
                </c:pt>
                <c:pt idx="27">
                  <c:v>470</c:v>
                </c:pt>
                <c:pt idx="28">
                  <c:v>480</c:v>
                </c:pt>
                <c:pt idx="29">
                  <c:v>490</c:v>
                </c:pt>
                <c:pt idx="30">
                  <c:v>500</c:v>
                </c:pt>
                <c:pt idx="31">
                  <c:v>510</c:v>
                </c:pt>
                <c:pt idx="32">
                  <c:v>520</c:v>
                </c:pt>
                <c:pt idx="33">
                  <c:v>530</c:v>
                </c:pt>
                <c:pt idx="34">
                  <c:v>540</c:v>
                </c:pt>
                <c:pt idx="35">
                  <c:v>550</c:v>
                </c:pt>
                <c:pt idx="36">
                  <c:v>560</c:v>
                </c:pt>
                <c:pt idx="37">
                  <c:v>570</c:v>
                </c:pt>
                <c:pt idx="38">
                  <c:v>580</c:v>
                </c:pt>
                <c:pt idx="39">
                  <c:v>590</c:v>
                </c:pt>
                <c:pt idx="40">
                  <c:v>600</c:v>
                </c:pt>
                <c:pt idx="41">
                  <c:v>610</c:v>
                </c:pt>
                <c:pt idx="42">
                  <c:v>620</c:v>
                </c:pt>
                <c:pt idx="43">
                  <c:v>630</c:v>
                </c:pt>
                <c:pt idx="44">
                  <c:v>640</c:v>
                </c:pt>
                <c:pt idx="45">
                  <c:v>650</c:v>
                </c:pt>
                <c:pt idx="46">
                  <c:v>660</c:v>
                </c:pt>
                <c:pt idx="47">
                  <c:v>670</c:v>
                </c:pt>
                <c:pt idx="48">
                  <c:v>680</c:v>
                </c:pt>
                <c:pt idx="49">
                  <c:v>690</c:v>
                </c:pt>
                <c:pt idx="50">
                  <c:v>700</c:v>
                </c:pt>
                <c:pt idx="51">
                  <c:v>710</c:v>
                </c:pt>
                <c:pt idx="52">
                  <c:v>720</c:v>
                </c:pt>
                <c:pt idx="53">
                  <c:v>730</c:v>
                </c:pt>
                <c:pt idx="54">
                  <c:v>740</c:v>
                </c:pt>
                <c:pt idx="55">
                  <c:v>750</c:v>
                </c:pt>
                <c:pt idx="56">
                  <c:v>760</c:v>
                </c:pt>
                <c:pt idx="57">
                  <c:v>770</c:v>
                </c:pt>
                <c:pt idx="58">
                  <c:v>780</c:v>
                </c:pt>
                <c:pt idx="59">
                  <c:v>790</c:v>
                </c:pt>
                <c:pt idx="60">
                  <c:v>800</c:v>
                </c:pt>
              </c:numCache>
            </c:numRef>
          </c:xVal>
          <c:yVal>
            <c:numRef>
              <c:f>'Absorbance Spectrum 1_01'!$I$12:$I$72</c:f>
              <c:numCache>
                <c:formatCode>0.0000</c:formatCode>
                <c:ptCount val="61"/>
                <c:pt idx="0">
                  <c:v>3.347</c:v>
                </c:pt>
                <c:pt idx="1">
                  <c:v>3.4849000000000001</c:v>
                </c:pt>
                <c:pt idx="2">
                  <c:v>3.5602999999999998</c:v>
                </c:pt>
                <c:pt idx="3">
                  <c:v>3.8877000000000002</c:v>
                </c:pt>
                <c:pt idx="4">
                  <c:v>3.7124999999999977</c:v>
                </c:pt>
                <c:pt idx="5">
                  <c:v>3.7616999999999998</c:v>
                </c:pt>
                <c:pt idx="6">
                  <c:v>3.7574999999999998</c:v>
                </c:pt>
                <c:pt idx="7">
                  <c:v>3.5507999999999997</c:v>
                </c:pt>
                <c:pt idx="8">
                  <c:v>3.2343000000000002</c:v>
                </c:pt>
                <c:pt idx="9">
                  <c:v>1.8794</c:v>
                </c:pt>
                <c:pt idx="10">
                  <c:v>0.95300000000000062</c:v>
                </c:pt>
                <c:pt idx="11">
                  <c:v>0.71470000000000156</c:v>
                </c:pt>
                <c:pt idx="12">
                  <c:v>0.60260000000000191</c:v>
                </c:pt>
                <c:pt idx="13">
                  <c:v>0.54710000000000003</c:v>
                </c:pt>
                <c:pt idx="14">
                  <c:v>0.51680000000000004</c:v>
                </c:pt>
                <c:pt idx="15">
                  <c:v>0.54810000000000003</c:v>
                </c:pt>
                <c:pt idx="16">
                  <c:v>0.61029999999999995</c:v>
                </c:pt>
                <c:pt idx="17">
                  <c:v>0.69330000000000003</c:v>
                </c:pt>
                <c:pt idx="18">
                  <c:v>0.82150000000000001</c:v>
                </c:pt>
                <c:pt idx="19">
                  <c:v>0.94799999999999995</c:v>
                </c:pt>
                <c:pt idx="20">
                  <c:v>1.0984</c:v>
                </c:pt>
                <c:pt idx="21">
                  <c:v>1.1678999999999971</c:v>
                </c:pt>
                <c:pt idx="22">
                  <c:v>1.1717</c:v>
                </c:pt>
                <c:pt idx="23">
                  <c:v>1.0303</c:v>
                </c:pt>
                <c:pt idx="24">
                  <c:v>0.81759999999999999</c:v>
                </c:pt>
                <c:pt idx="25">
                  <c:v>0.53949999999999998</c:v>
                </c:pt>
                <c:pt idx="26">
                  <c:v>0.35190000000000032</c:v>
                </c:pt>
                <c:pt idx="27">
                  <c:v>0.22550000000000001</c:v>
                </c:pt>
                <c:pt idx="28">
                  <c:v>0.16719999999999999</c:v>
                </c:pt>
                <c:pt idx="29">
                  <c:v>0.14650000000000021</c:v>
                </c:pt>
                <c:pt idx="30">
                  <c:v>0.13200000000000001</c:v>
                </c:pt>
                <c:pt idx="31">
                  <c:v>0.1188</c:v>
                </c:pt>
                <c:pt idx="32">
                  <c:v>0.10610000000000012</c:v>
                </c:pt>
                <c:pt idx="33">
                  <c:v>9.9000000000000046E-2</c:v>
                </c:pt>
                <c:pt idx="34">
                  <c:v>9.6000000000000002E-2</c:v>
                </c:pt>
                <c:pt idx="35">
                  <c:v>9.3400000000000025E-2</c:v>
                </c:pt>
                <c:pt idx="36">
                  <c:v>9.1400000000000009E-2</c:v>
                </c:pt>
                <c:pt idx="37">
                  <c:v>9.0800000000000006E-2</c:v>
                </c:pt>
                <c:pt idx="38">
                  <c:v>8.9200000000000043E-2</c:v>
                </c:pt>
                <c:pt idx="39">
                  <c:v>8.8100000000000067E-2</c:v>
                </c:pt>
                <c:pt idx="40">
                  <c:v>8.8400000000000006E-2</c:v>
                </c:pt>
                <c:pt idx="41">
                  <c:v>8.7300000000000003E-2</c:v>
                </c:pt>
                <c:pt idx="42">
                  <c:v>8.5700000000000026E-2</c:v>
                </c:pt>
                <c:pt idx="43">
                  <c:v>8.5200000000000026E-2</c:v>
                </c:pt>
                <c:pt idx="44">
                  <c:v>8.3600000000000285E-2</c:v>
                </c:pt>
                <c:pt idx="45">
                  <c:v>8.3100000000000063E-2</c:v>
                </c:pt>
                <c:pt idx="46">
                  <c:v>8.4000000000000047E-2</c:v>
                </c:pt>
                <c:pt idx="47">
                  <c:v>8.4000000000000047E-2</c:v>
                </c:pt>
                <c:pt idx="48">
                  <c:v>8.1800000000000025E-2</c:v>
                </c:pt>
                <c:pt idx="49">
                  <c:v>8.2600000000000007E-2</c:v>
                </c:pt>
                <c:pt idx="50">
                  <c:v>8.2200000000000009E-2</c:v>
                </c:pt>
                <c:pt idx="51">
                  <c:v>8.3700000000000066E-2</c:v>
                </c:pt>
                <c:pt idx="52">
                  <c:v>8.4800000000000028E-2</c:v>
                </c:pt>
                <c:pt idx="53">
                  <c:v>8.7000000000000022E-2</c:v>
                </c:pt>
                <c:pt idx="54">
                  <c:v>9.0100000000000027E-2</c:v>
                </c:pt>
                <c:pt idx="55">
                  <c:v>8.9300000000000004E-2</c:v>
                </c:pt>
                <c:pt idx="56">
                  <c:v>9.0100000000000027E-2</c:v>
                </c:pt>
                <c:pt idx="57">
                  <c:v>8.8600000000000248E-2</c:v>
                </c:pt>
                <c:pt idx="58">
                  <c:v>8.8700000000000265E-2</c:v>
                </c:pt>
                <c:pt idx="59">
                  <c:v>8.6100000000000024E-2</c:v>
                </c:pt>
                <c:pt idx="60">
                  <c:v>8.5100000000000023E-2</c:v>
                </c:pt>
              </c:numCache>
            </c:numRef>
          </c:yVal>
          <c:smooth val="1"/>
          <c:extLst>
            <c:ext xmlns:c16="http://schemas.microsoft.com/office/drawing/2014/chart" uri="{C3380CC4-5D6E-409C-BE32-E72D297353CC}">
              <c16:uniqueId val="{00000007-0403-4B70-B195-FC4E9D7AF84B}"/>
            </c:ext>
          </c:extLst>
        </c:ser>
        <c:dLbls>
          <c:showLegendKey val="0"/>
          <c:showVal val="0"/>
          <c:showCatName val="0"/>
          <c:showSerName val="0"/>
          <c:showPercent val="0"/>
          <c:showBubbleSize val="0"/>
        </c:dLbls>
        <c:axId val="91989504"/>
        <c:axId val="91991040"/>
      </c:scatterChart>
      <c:valAx>
        <c:axId val="91989504"/>
        <c:scaling>
          <c:orientation val="minMax"/>
          <c:max val="700"/>
          <c:min val="300"/>
        </c:scaling>
        <c:delete val="0"/>
        <c:axPos val="b"/>
        <c:numFmt formatCode="General" sourceLinked="1"/>
        <c:majorTickMark val="out"/>
        <c:minorTickMark val="none"/>
        <c:tickLblPos val="nextTo"/>
        <c:txPr>
          <a:bodyPr/>
          <a:lstStyle/>
          <a:p>
            <a:pPr>
              <a:defRPr b="1"/>
            </a:pPr>
            <a:endParaRPr lang="en-US"/>
          </a:p>
        </c:txPr>
        <c:crossAx val="91991040"/>
        <c:crosses val="autoZero"/>
        <c:crossBetween val="midCat"/>
        <c:majorUnit val="100"/>
      </c:valAx>
      <c:valAx>
        <c:axId val="91991040"/>
        <c:scaling>
          <c:orientation val="minMax"/>
          <c:max val="2.4"/>
          <c:min val="0"/>
        </c:scaling>
        <c:delete val="0"/>
        <c:axPos val="l"/>
        <c:numFmt formatCode="0.0" sourceLinked="0"/>
        <c:majorTickMark val="out"/>
        <c:minorTickMark val="none"/>
        <c:tickLblPos val="nextTo"/>
        <c:txPr>
          <a:bodyPr/>
          <a:lstStyle/>
          <a:p>
            <a:pPr>
              <a:defRPr b="1">
                <a:solidFill>
                  <a:schemeClr val="tx1"/>
                </a:solidFill>
              </a:defRPr>
            </a:pPr>
            <a:endParaRPr lang="en-US"/>
          </a:p>
        </c:txPr>
        <c:crossAx val="91989504"/>
        <c:crosses val="autoZero"/>
        <c:crossBetween val="midCat"/>
        <c:majorUnit val="0.8"/>
      </c:valAx>
    </c:plotArea>
    <c:legend>
      <c:legendPos val="r"/>
      <c:layout>
        <c:manualLayout>
          <c:xMode val="edge"/>
          <c:yMode val="edge"/>
          <c:x val="0.83782921531360288"/>
          <c:y val="0.24457513000613856"/>
          <c:w val="0.13891184190211572"/>
          <c:h val="0.49486548556430626"/>
        </c:manualLayout>
      </c:layout>
      <c:overlay val="0"/>
      <c:txPr>
        <a:bodyPr/>
        <a:lstStyle/>
        <a:p>
          <a:pPr>
            <a:defRPr sz="1200" b="1"/>
          </a:pPr>
          <a:endParaRPr lang="en-US"/>
        </a:p>
      </c:txPr>
    </c:legend>
    <c:plotVisOnly val="1"/>
    <c:dispBlanksAs val="gap"/>
    <c:showDLblsOverMax val="0"/>
  </c:chart>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5.631101856658615E-2"/>
          <c:y val="2.0140328993529282E-2"/>
          <c:w val="0.91217264337540205"/>
          <c:h val="0.85616044281593517"/>
        </c:manualLayout>
      </c:layout>
      <c:scatterChart>
        <c:scatterStyle val="smoothMarker"/>
        <c:varyColors val="0"/>
        <c:ser>
          <c:idx val="0"/>
          <c:order val="0"/>
          <c:tx>
            <c:strRef>
              <c:f>'Absorbance Spectrum 1_01'!$B$11</c:f>
              <c:strCache>
                <c:ptCount val="1"/>
                <c:pt idx="0">
                  <c:v> Control</c:v>
                </c:pt>
              </c:strCache>
            </c:strRef>
          </c:tx>
          <c:marker>
            <c:symbol val="none"/>
          </c:marker>
          <c:xVal>
            <c:numRef>
              <c:f>'Absorbance Spectrum 1_01'!$A$12:$A$72</c:f>
              <c:numCache>
                <c:formatCode>General</c:formatCode>
                <c:ptCount val="61"/>
                <c:pt idx="0">
                  <c:v>200</c:v>
                </c:pt>
                <c:pt idx="1">
                  <c:v>210</c:v>
                </c:pt>
                <c:pt idx="2">
                  <c:v>220</c:v>
                </c:pt>
                <c:pt idx="3">
                  <c:v>230</c:v>
                </c:pt>
                <c:pt idx="4">
                  <c:v>240</c:v>
                </c:pt>
                <c:pt idx="5">
                  <c:v>250</c:v>
                </c:pt>
                <c:pt idx="6">
                  <c:v>260</c:v>
                </c:pt>
                <c:pt idx="7">
                  <c:v>270</c:v>
                </c:pt>
                <c:pt idx="8">
                  <c:v>280</c:v>
                </c:pt>
                <c:pt idx="9">
                  <c:v>290</c:v>
                </c:pt>
                <c:pt idx="10">
                  <c:v>300</c:v>
                </c:pt>
                <c:pt idx="11">
                  <c:v>310</c:v>
                </c:pt>
                <c:pt idx="12">
                  <c:v>320</c:v>
                </c:pt>
                <c:pt idx="13">
                  <c:v>330</c:v>
                </c:pt>
                <c:pt idx="14">
                  <c:v>340</c:v>
                </c:pt>
                <c:pt idx="15">
                  <c:v>350</c:v>
                </c:pt>
                <c:pt idx="16">
                  <c:v>360</c:v>
                </c:pt>
                <c:pt idx="17">
                  <c:v>370</c:v>
                </c:pt>
                <c:pt idx="18">
                  <c:v>380</c:v>
                </c:pt>
                <c:pt idx="19">
                  <c:v>390</c:v>
                </c:pt>
                <c:pt idx="20">
                  <c:v>400</c:v>
                </c:pt>
                <c:pt idx="21">
                  <c:v>410</c:v>
                </c:pt>
                <c:pt idx="22">
                  <c:v>420</c:v>
                </c:pt>
                <c:pt idx="23">
                  <c:v>430</c:v>
                </c:pt>
                <c:pt idx="24">
                  <c:v>440</c:v>
                </c:pt>
                <c:pt idx="25">
                  <c:v>450</c:v>
                </c:pt>
                <c:pt idx="26">
                  <c:v>460</c:v>
                </c:pt>
                <c:pt idx="27">
                  <c:v>470</c:v>
                </c:pt>
                <c:pt idx="28">
                  <c:v>480</c:v>
                </c:pt>
                <c:pt idx="29">
                  <c:v>490</c:v>
                </c:pt>
                <c:pt idx="30">
                  <c:v>500</c:v>
                </c:pt>
                <c:pt idx="31">
                  <c:v>510</c:v>
                </c:pt>
                <c:pt idx="32">
                  <c:v>520</c:v>
                </c:pt>
                <c:pt idx="33">
                  <c:v>530</c:v>
                </c:pt>
                <c:pt idx="34">
                  <c:v>540</c:v>
                </c:pt>
                <c:pt idx="35">
                  <c:v>550</c:v>
                </c:pt>
                <c:pt idx="36">
                  <c:v>560</c:v>
                </c:pt>
                <c:pt idx="37">
                  <c:v>570</c:v>
                </c:pt>
                <c:pt idx="38">
                  <c:v>580</c:v>
                </c:pt>
                <c:pt idx="39">
                  <c:v>590</c:v>
                </c:pt>
                <c:pt idx="40">
                  <c:v>600</c:v>
                </c:pt>
                <c:pt idx="41">
                  <c:v>610</c:v>
                </c:pt>
                <c:pt idx="42">
                  <c:v>620</c:v>
                </c:pt>
                <c:pt idx="43">
                  <c:v>630</c:v>
                </c:pt>
                <c:pt idx="44">
                  <c:v>640</c:v>
                </c:pt>
                <c:pt idx="45">
                  <c:v>650</c:v>
                </c:pt>
                <c:pt idx="46">
                  <c:v>660</c:v>
                </c:pt>
                <c:pt idx="47">
                  <c:v>670</c:v>
                </c:pt>
                <c:pt idx="48">
                  <c:v>680</c:v>
                </c:pt>
                <c:pt idx="49">
                  <c:v>690</c:v>
                </c:pt>
                <c:pt idx="50">
                  <c:v>700</c:v>
                </c:pt>
                <c:pt idx="51">
                  <c:v>710</c:v>
                </c:pt>
                <c:pt idx="52">
                  <c:v>720</c:v>
                </c:pt>
                <c:pt idx="53">
                  <c:v>730</c:v>
                </c:pt>
                <c:pt idx="54">
                  <c:v>740</c:v>
                </c:pt>
                <c:pt idx="55">
                  <c:v>750</c:v>
                </c:pt>
                <c:pt idx="56">
                  <c:v>760</c:v>
                </c:pt>
                <c:pt idx="57">
                  <c:v>770</c:v>
                </c:pt>
                <c:pt idx="58">
                  <c:v>780</c:v>
                </c:pt>
                <c:pt idx="59">
                  <c:v>790</c:v>
                </c:pt>
                <c:pt idx="60">
                  <c:v>800</c:v>
                </c:pt>
              </c:numCache>
            </c:numRef>
          </c:xVal>
          <c:yVal>
            <c:numRef>
              <c:f>'Absorbance Spectrum 1_01'!$B$12:$B$72</c:f>
              <c:numCache>
                <c:formatCode>0.0000</c:formatCode>
                <c:ptCount val="61"/>
                <c:pt idx="0">
                  <c:v>3.2770000000000001</c:v>
                </c:pt>
                <c:pt idx="1">
                  <c:v>3.4003000000000001</c:v>
                </c:pt>
                <c:pt idx="2">
                  <c:v>3.3982999999999977</c:v>
                </c:pt>
                <c:pt idx="3">
                  <c:v>3.7437000000000062</c:v>
                </c:pt>
                <c:pt idx="4">
                  <c:v>3.5813999999999999</c:v>
                </c:pt>
                <c:pt idx="5">
                  <c:v>3.6246999999999998</c:v>
                </c:pt>
                <c:pt idx="6">
                  <c:v>3.5739000000000001</c:v>
                </c:pt>
                <c:pt idx="7">
                  <c:v>3.4137</c:v>
                </c:pt>
                <c:pt idx="8">
                  <c:v>2.6648000000000001</c:v>
                </c:pt>
                <c:pt idx="9">
                  <c:v>1.2667999999999968</c:v>
                </c:pt>
                <c:pt idx="10">
                  <c:v>0.5911999999999995</c:v>
                </c:pt>
                <c:pt idx="11">
                  <c:v>0.44190000000000002</c:v>
                </c:pt>
                <c:pt idx="12">
                  <c:v>0.35390000000000038</c:v>
                </c:pt>
                <c:pt idx="13">
                  <c:v>0.30700000000000038</c:v>
                </c:pt>
                <c:pt idx="14">
                  <c:v>0.28730000000000072</c:v>
                </c:pt>
                <c:pt idx="15">
                  <c:v>0.32540000000000097</c:v>
                </c:pt>
                <c:pt idx="16">
                  <c:v>0.39880000000000126</c:v>
                </c:pt>
                <c:pt idx="17">
                  <c:v>0.50790000000000002</c:v>
                </c:pt>
                <c:pt idx="18">
                  <c:v>0.66990000000000194</c:v>
                </c:pt>
                <c:pt idx="19">
                  <c:v>0.83190000000000064</c:v>
                </c:pt>
                <c:pt idx="20">
                  <c:v>1.0434999999999968</c:v>
                </c:pt>
                <c:pt idx="21">
                  <c:v>1.169</c:v>
                </c:pt>
                <c:pt idx="22">
                  <c:v>1.2395999999999958</c:v>
                </c:pt>
                <c:pt idx="23">
                  <c:v>1.1528</c:v>
                </c:pt>
                <c:pt idx="24">
                  <c:v>0.95650000000000002</c:v>
                </c:pt>
                <c:pt idx="25">
                  <c:v>0.64840000000000064</c:v>
                </c:pt>
                <c:pt idx="26">
                  <c:v>0.41030000000000072</c:v>
                </c:pt>
                <c:pt idx="27">
                  <c:v>0.23619999999999999</c:v>
                </c:pt>
                <c:pt idx="28">
                  <c:v>0.15370000000000039</c:v>
                </c:pt>
                <c:pt idx="29">
                  <c:v>0.12280000000000002</c:v>
                </c:pt>
                <c:pt idx="30">
                  <c:v>0.111</c:v>
                </c:pt>
                <c:pt idx="31">
                  <c:v>0.10790000000000002</c:v>
                </c:pt>
                <c:pt idx="32">
                  <c:v>0.10680000000000002</c:v>
                </c:pt>
                <c:pt idx="33">
                  <c:v>0.10539999999999998</c:v>
                </c:pt>
                <c:pt idx="34">
                  <c:v>0.10500000000000002</c:v>
                </c:pt>
                <c:pt idx="35">
                  <c:v>0.10360000000000009</c:v>
                </c:pt>
                <c:pt idx="36">
                  <c:v>0.10320000000000012</c:v>
                </c:pt>
                <c:pt idx="37">
                  <c:v>0.1023</c:v>
                </c:pt>
                <c:pt idx="38">
                  <c:v>0.10110000000000002</c:v>
                </c:pt>
                <c:pt idx="39">
                  <c:v>0.10120000000000012</c:v>
                </c:pt>
                <c:pt idx="40">
                  <c:v>0.1</c:v>
                </c:pt>
                <c:pt idx="41">
                  <c:v>0.10050000000000002</c:v>
                </c:pt>
                <c:pt idx="42">
                  <c:v>9.9700000000000066E-2</c:v>
                </c:pt>
                <c:pt idx="43">
                  <c:v>9.9100000000000063E-2</c:v>
                </c:pt>
                <c:pt idx="44">
                  <c:v>9.7500000000000045E-2</c:v>
                </c:pt>
                <c:pt idx="45">
                  <c:v>9.7200000000000022E-2</c:v>
                </c:pt>
                <c:pt idx="46">
                  <c:v>9.7800000000000026E-2</c:v>
                </c:pt>
                <c:pt idx="47">
                  <c:v>9.8500000000000268E-2</c:v>
                </c:pt>
                <c:pt idx="48">
                  <c:v>9.6800000000000025E-2</c:v>
                </c:pt>
                <c:pt idx="49">
                  <c:v>9.4600000000000226E-2</c:v>
                </c:pt>
                <c:pt idx="50">
                  <c:v>9.4800000000000065E-2</c:v>
                </c:pt>
                <c:pt idx="51">
                  <c:v>9.7800000000000026E-2</c:v>
                </c:pt>
                <c:pt idx="52">
                  <c:v>9.8300000000000026E-2</c:v>
                </c:pt>
                <c:pt idx="53">
                  <c:v>9.9900000000000044E-2</c:v>
                </c:pt>
                <c:pt idx="54">
                  <c:v>0.1023</c:v>
                </c:pt>
                <c:pt idx="55">
                  <c:v>0.1024</c:v>
                </c:pt>
                <c:pt idx="56">
                  <c:v>0.10360000000000009</c:v>
                </c:pt>
                <c:pt idx="57">
                  <c:v>0.10150000000000002</c:v>
                </c:pt>
                <c:pt idx="58">
                  <c:v>0.10070000000000009</c:v>
                </c:pt>
                <c:pt idx="59">
                  <c:v>9.9100000000000063E-2</c:v>
                </c:pt>
                <c:pt idx="60">
                  <c:v>9.8700000000000246E-2</c:v>
                </c:pt>
              </c:numCache>
            </c:numRef>
          </c:yVal>
          <c:smooth val="1"/>
          <c:extLst>
            <c:ext xmlns:c16="http://schemas.microsoft.com/office/drawing/2014/chart" uri="{C3380CC4-5D6E-409C-BE32-E72D297353CC}">
              <c16:uniqueId val="{00000000-7599-4FCD-91A9-211A85592211}"/>
            </c:ext>
          </c:extLst>
        </c:ser>
        <c:ser>
          <c:idx val="1"/>
          <c:order val="1"/>
          <c:tx>
            <c:strRef>
              <c:f>'Absorbance Spectrum 1_01'!$C$11</c:f>
              <c:strCache>
                <c:ptCount val="1"/>
                <c:pt idx="0">
                  <c:v>0.05 M NaCl</c:v>
                </c:pt>
              </c:strCache>
            </c:strRef>
          </c:tx>
          <c:marker>
            <c:symbol val="none"/>
          </c:marker>
          <c:xVal>
            <c:numRef>
              <c:f>'Absorbance Spectrum 1_01'!$A$12:$A$72</c:f>
              <c:numCache>
                <c:formatCode>General</c:formatCode>
                <c:ptCount val="61"/>
                <c:pt idx="0">
                  <c:v>200</c:v>
                </c:pt>
                <c:pt idx="1">
                  <c:v>210</c:v>
                </c:pt>
                <c:pt idx="2">
                  <c:v>220</c:v>
                </c:pt>
                <c:pt idx="3">
                  <c:v>230</c:v>
                </c:pt>
                <c:pt idx="4">
                  <c:v>240</c:v>
                </c:pt>
                <c:pt idx="5">
                  <c:v>250</c:v>
                </c:pt>
                <c:pt idx="6">
                  <c:v>260</c:v>
                </c:pt>
                <c:pt idx="7">
                  <c:v>270</c:v>
                </c:pt>
                <c:pt idx="8">
                  <c:v>280</c:v>
                </c:pt>
                <c:pt idx="9">
                  <c:v>290</c:v>
                </c:pt>
                <c:pt idx="10">
                  <c:v>300</c:v>
                </c:pt>
                <c:pt idx="11">
                  <c:v>310</c:v>
                </c:pt>
                <c:pt idx="12">
                  <c:v>320</c:v>
                </c:pt>
                <c:pt idx="13">
                  <c:v>330</c:v>
                </c:pt>
                <c:pt idx="14">
                  <c:v>340</c:v>
                </c:pt>
                <c:pt idx="15">
                  <c:v>350</c:v>
                </c:pt>
                <c:pt idx="16">
                  <c:v>360</c:v>
                </c:pt>
                <c:pt idx="17">
                  <c:v>370</c:v>
                </c:pt>
                <c:pt idx="18">
                  <c:v>380</c:v>
                </c:pt>
                <c:pt idx="19">
                  <c:v>390</c:v>
                </c:pt>
                <c:pt idx="20">
                  <c:v>400</c:v>
                </c:pt>
                <c:pt idx="21">
                  <c:v>410</c:v>
                </c:pt>
                <c:pt idx="22">
                  <c:v>420</c:v>
                </c:pt>
                <c:pt idx="23">
                  <c:v>430</c:v>
                </c:pt>
                <c:pt idx="24">
                  <c:v>440</c:v>
                </c:pt>
                <c:pt idx="25">
                  <c:v>450</c:v>
                </c:pt>
                <c:pt idx="26">
                  <c:v>460</c:v>
                </c:pt>
                <c:pt idx="27">
                  <c:v>470</c:v>
                </c:pt>
                <c:pt idx="28">
                  <c:v>480</c:v>
                </c:pt>
                <c:pt idx="29">
                  <c:v>490</c:v>
                </c:pt>
                <c:pt idx="30">
                  <c:v>500</c:v>
                </c:pt>
                <c:pt idx="31">
                  <c:v>510</c:v>
                </c:pt>
                <c:pt idx="32">
                  <c:v>520</c:v>
                </c:pt>
                <c:pt idx="33">
                  <c:v>530</c:v>
                </c:pt>
                <c:pt idx="34">
                  <c:v>540</c:v>
                </c:pt>
                <c:pt idx="35">
                  <c:v>550</c:v>
                </c:pt>
                <c:pt idx="36">
                  <c:v>560</c:v>
                </c:pt>
                <c:pt idx="37">
                  <c:v>570</c:v>
                </c:pt>
                <c:pt idx="38">
                  <c:v>580</c:v>
                </c:pt>
                <c:pt idx="39">
                  <c:v>590</c:v>
                </c:pt>
                <c:pt idx="40">
                  <c:v>600</c:v>
                </c:pt>
                <c:pt idx="41">
                  <c:v>610</c:v>
                </c:pt>
                <c:pt idx="42">
                  <c:v>620</c:v>
                </c:pt>
                <c:pt idx="43">
                  <c:v>630</c:v>
                </c:pt>
                <c:pt idx="44">
                  <c:v>640</c:v>
                </c:pt>
                <c:pt idx="45">
                  <c:v>650</c:v>
                </c:pt>
                <c:pt idx="46">
                  <c:v>660</c:v>
                </c:pt>
                <c:pt idx="47">
                  <c:v>670</c:v>
                </c:pt>
                <c:pt idx="48">
                  <c:v>680</c:v>
                </c:pt>
                <c:pt idx="49">
                  <c:v>690</c:v>
                </c:pt>
                <c:pt idx="50">
                  <c:v>700</c:v>
                </c:pt>
                <c:pt idx="51">
                  <c:v>710</c:v>
                </c:pt>
                <c:pt idx="52">
                  <c:v>720</c:v>
                </c:pt>
                <c:pt idx="53">
                  <c:v>730</c:v>
                </c:pt>
                <c:pt idx="54">
                  <c:v>740</c:v>
                </c:pt>
                <c:pt idx="55">
                  <c:v>750</c:v>
                </c:pt>
                <c:pt idx="56">
                  <c:v>760</c:v>
                </c:pt>
                <c:pt idx="57">
                  <c:v>770</c:v>
                </c:pt>
                <c:pt idx="58">
                  <c:v>780</c:v>
                </c:pt>
                <c:pt idx="59">
                  <c:v>790</c:v>
                </c:pt>
                <c:pt idx="60">
                  <c:v>800</c:v>
                </c:pt>
              </c:numCache>
            </c:numRef>
          </c:xVal>
          <c:yVal>
            <c:numRef>
              <c:f>'Absorbance Spectrum 1_01'!$C$12:$C$72</c:f>
              <c:numCache>
                <c:formatCode>0.0000</c:formatCode>
                <c:ptCount val="61"/>
                <c:pt idx="0">
                  <c:v>3.2559999999999998</c:v>
                </c:pt>
                <c:pt idx="1">
                  <c:v>3.4128999999999934</c:v>
                </c:pt>
                <c:pt idx="2">
                  <c:v>3.4013</c:v>
                </c:pt>
                <c:pt idx="3">
                  <c:v>3.7757000000000001</c:v>
                </c:pt>
                <c:pt idx="4">
                  <c:v>3.5949999999999998</c:v>
                </c:pt>
                <c:pt idx="5">
                  <c:v>3.6972999999999998</c:v>
                </c:pt>
                <c:pt idx="6">
                  <c:v>3.6126999999999967</c:v>
                </c:pt>
                <c:pt idx="7">
                  <c:v>3.4287999999999998</c:v>
                </c:pt>
                <c:pt idx="8">
                  <c:v>2.6452</c:v>
                </c:pt>
                <c:pt idx="9">
                  <c:v>1.2088999999999968</c:v>
                </c:pt>
                <c:pt idx="10">
                  <c:v>0.54200000000000004</c:v>
                </c:pt>
                <c:pt idx="11">
                  <c:v>0.39540000000000103</c:v>
                </c:pt>
                <c:pt idx="12">
                  <c:v>0.31070000000000031</c:v>
                </c:pt>
                <c:pt idx="13">
                  <c:v>0.26679999999999998</c:v>
                </c:pt>
                <c:pt idx="14">
                  <c:v>0.24810000000000001</c:v>
                </c:pt>
                <c:pt idx="15">
                  <c:v>0.28850000000000031</c:v>
                </c:pt>
                <c:pt idx="16">
                  <c:v>0.36130000000000084</c:v>
                </c:pt>
                <c:pt idx="17">
                  <c:v>0.47130000000000072</c:v>
                </c:pt>
                <c:pt idx="18">
                  <c:v>0.63080000000000191</c:v>
                </c:pt>
                <c:pt idx="19">
                  <c:v>0.79090000000000005</c:v>
                </c:pt>
                <c:pt idx="20">
                  <c:v>0.99660000000000004</c:v>
                </c:pt>
                <c:pt idx="21">
                  <c:v>1.117599999999997</c:v>
                </c:pt>
                <c:pt idx="22">
                  <c:v>1.1814</c:v>
                </c:pt>
                <c:pt idx="23">
                  <c:v>1.0911</c:v>
                </c:pt>
                <c:pt idx="24">
                  <c:v>0.89739999999999998</c:v>
                </c:pt>
                <c:pt idx="25">
                  <c:v>0.59839999999999949</c:v>
                </c:pt>
                <c:pt idx="26">
                  <c:v>0.36970000000000008</c:v>
                </c:pt>
                <c:pt idx="27">
                  <c:v>0.20369999999999999</c:v>
                </c:pt>
                <c:pt idx="28">
                  <c:v>0.12520000000000001</c:v>
                </c:pt>
                <c:pt idx="29">
                  <c:v>9.6200000000000022E-2</c:v>
                </c:pt>
                <c:pt idx="30">
                  <c:v>8.5100000000000023E-2</c:v>
                </c:pt>
                <c:pt idx="31">
                  <c:v>8.2300000000000012E-2</c:v>
                </c:pt>
                <c:pt idx="32">
                  <c:v>8.1300000000000011E-2</c:v>
                </c:pt>
                <c:pt idx="33">
                  <c:v>8.0500000000000224E-2</c:v>
                </c:pt>
                <c:pt idx="34">
                  <c:v>8.0100000000000005E-2</c:v>
                </c:pt>
                <c:pt idx="35">
                  <c:v>7.9400000000000123E-2</c:v>
                </c:pt>
                <c:pt idx="36">
                  <c:v>7.8900000000000012E-2</c:v>
                </c:pt>
                <c:pt idx="37">
                  <c:v>7.7600000000000002E-2</c:v>
                </c:pt>
                <c:pt idx="38">
                  <c:v>7.7700000000000186E-2</c:v>
                </c:pt>
                <c:pt idx="39">
                  <c:v>7.6799999999999993E-2</c:v>
                </c:pt>
                <c:pt idx="40">
                  <c:v>7.6600000000000001E-2</c:v>
                </c:pt>
                <c:pt idx="41">
                  <c:v>7.6799999999999993E-2</c:v>
                </c:pt>
                <c:pt idx="42">
                  <c:v>7.5999999999999998E-2</c:v>
                </c:pt>
                <c:pt idx="43">
                  <c:v>7.5300000000000034E-2</c:v>
                </c:pt>
                <c:pt idx="44">
                  <c:v>7.4700000000000183E-2</c:v>
                </c:pt>
                <c:pt idx="45">
                  <c:v>7.4200000000000002E-2</c:v>
                </c:pt>
                <c:pt idx="46">
                  <c:v>7.3800000000000004E-2</c:v>
                </c:pt>
                <c:pt idx="47">
                  <c:v>7.5999999999999998E-2</c:v>
                </c:pt>
                <c:pt idx="48">
                  <c:v>7.3000000000000009E-2</c:v>
                </c:pt>
                <c:pt idx="49">
                  <c:v>7.2300000000000114E-2</c:v>
                </c:pt>
                <c:pt idx="50">
                  <c:v>7.350000000000001E-2</c:v>
                </c:pt>
                <c:pt idx="51">
                  <c:v>7.3999999999999996E-2</c:v>
                </c:pt>
                <c:pt idx="52">
                  <c:v>7.5300000000000034E-2</c:v>
                </c:pt>
                <c:pt idx="53">
                  <c:v>7.640000000000001E-2</c:v>
                </c:pt>
                <c:pt idx="54">
                  <c:v>7.9800000000000176E-2</c:v>
                </c:pt>
                <c:pt idx="55">
                  <c:v>8.0000000000000043E-2</c:v>
                </c:pt>
                <c:pt idx="56">
                  <c:v>7.9600000000000004E-2</c:v>
                </c:pt>
                <c:pt idx="57">
                  <c:v>7.8700000000000034E-2</c:v>
                </c:pt>
                <c:pt idx="58">
                  <c:v>7.9300000000000134E-2</c:v>
                </c:pt>
                <c:pt idx="59">
                  <c:v>7.6999999999999999E-2</c:v>
                </c:pt>
                <c:pt idx="60">
                  <c:v>7.5999999999999998E-2</c:v>
                </c:pt>
              </c:numCache>
            </c:numRef>
          </c:yVal>
          <c:smooth val="1"/>
          <c:extLst>
            <c:ext xmlns:c16="http://schemas.microsoft.com/office/drawing/2014/chart" uri="{C3380CC4-5D6E-409C-BE32-E72D297353CC}">
              <c16:uniqueId val="{00000001-7599-4FCD-91A9-211A85592211}"/>
            </c:ext>
          </c:extLst>
        </c:ser>
        <c:ser>
          <c:idx val="2"/>
          <c:order val="2"/>
          <c:tx>
            <c:strRef>
              <c:f>'Absorbance Spectrum 1_01'!$D$11</c:f>
              <c:strCache>
                <c:ptCount val="1"/>
                <c:pt idx="0">
                  <c:v> 0.1 M NaCl</c:v>
                </c:pt>
              </c:strCache>
            </c:strRef>
          </c:tx>
          <c:marker>
            <c:symbol val="none"/>
          </c:marker>
          <c:xVal>
            <c:numRef>
              <c:f>'Absorbance Spectrum 1_01'!$A$12:$A$72</c:f>
              <c:numCache>
                <c:formatCode>General</c:formatCode>
                <c:ptCount val="61"/>
                <c:pt idx="0">
                  <c:v>200</c:v>
                </c:pt>
                <c:pt idx="1">
                  <c:v>210</c:v>
                </c:pt>
                <c:pt idx="2">
                  <c:v>220</c:v>
                </c:pt>
                <c:pt idx="3">
                  <c:v>230</c:v>
                </c:pt>
                <c:pt idx="4">
                  <c:v>240</c:v>
                </c:pt>
                <c:pt idx="5">
                  <c:v>250</c:v>
                </c:pt>
                <c:pt idx="6">
                  <c:v>260</c:v>
                </c:pt>
                <c:pt idx="7">
                  <c:v>270</c:v>
                </c:pt>
                <c:pt idx="8">
                  <c:v>280</c:v>
                </c:pt>
                <c:pt idx="9">
                  <c:v>290</c:v>
                </c:pt>
                <c:pt idx="10">
                  <c:v>300</c:v>
                </c:pt>
                <c:pt idx="11">
                  <c:v>310</c:v>
                </c:pt>
                <c:pt idx="12">
                  <c:v>320</c:v>
                </c:pt>
                <c:pt idx="13">
                  <c:v>330</c:v>
                </c:pt>
                <c:pt idx="14">
                  <c:v>340</c:v>
                </c:pt>
                <c:pt idx="15">
                  <c:v>350</c:v>
                </c:pt>
                <c:pt idx="16">
                  <c:v>360</c:v>
                </c:pt>
                <c:pt idx="17">
                  <c:v>370</c:v>
                </c:pt>
                <c:pt idx="18">
                  <c:v>380</c:v>
                </c:pt>
                <c:pt idx="19">
                  <c:v>390</c:v>
                </c:pt>
                <c:pt idx="20">
                  <c:v>400</c:v>
                </c:pt>
                <c:pt idx="21">
                  <c:v>410</c:v>
                </c:pt>
                <c:pt idx="22">
                  <c:v>420</c:v>
                </c:pt>
                <c:pt idx="23">
                  <c:v>430</c:v>
                </c:pt>
                <c:pt idx="24">
                  <c:v>440</c:v>
                </c:pt>
                <c:pt idx="25">
                  <c:v>450</c:v>
                </c:pt>
                <c:pt idx="26">
                  <c:v>460</c:v>
                </c:pt>
                <c:pt idx="27">
                  <c:v>470</c:v>
                </c:pt>
                <c:pt idx="28">
                  <c:v>480</c:v>
                </c:pt>
                <c:pt idx="29">
                  <c:v>490</c:v>
                </c:pt>
                <c:pt idx="30">
                  <c:v>500</c:v>
                </c:pt>
                <c:pt idx="31">
                  <c:v>510</c:v>
                </c:pt>
                <c:pt idx="32">
                  <c:v>520</c:v>
                </c:pt>
                <c:pt idx="33">
                  <c:v>530</c:v>
                </c:pt>
                <c:pt idx="34">
                  <c:v>540</c:v>
                </c:pt>
                <c:pt idx="35">
                  <c:v>550</c:v>
                </c:pt>
                <c:pt idx="36">
                  <c:v>560</c:v>
                </c:pt>
                <c:pt idx="37">
                  <c:v>570</c:v>
                </c:pt>
                <c:pt idx="38">
                  <c:v>580</c:v>
                </c:pt>
                <c:pt idx="39">
                  <c:v>590</c:v>
                </c:pt>
                <c:pt idx="40">
                  <c:v>600</c:v>
                </c:pt>
                <c:pt idx="41">
                  <c:v>610</c:v>
                </c:pt>
                <c:pt idx="42">
                  <c:v>620</c:v>
                </c:pt>
                <c:pt idx="43">
                  <c:v>630</c:v>
                </c:pt>
                <c:pt idx="44">
                  <c:v>640</c:v>
                </c:pt>
                <c:pt idx="45">
                  <c:v>650</c:v>
                </c:pt>
                <c:pt idx="46">
                  <c:v>660</c:v>
                </c:pt>
                <c:pt idx="47">
                  <c:v>670</c:v>
                </c:pt>
                <c:pt idx="48">
                  <c:v>680</c:v>
                </c:pt>
                <c:pt idx="49">
                  <c:v>690</c:v>
                </c:pt>
                <c:pt idx="50">
                  <c:v>700</c:v>
                </c:pt>
                <c:pt idx="51">
                  <c:v>710</c:v>
                </c:pt>
                <c:pt idx="52">
                  <c:v>720</c:v>
                </c:pt>
                <c:pt idx="53">
                  <c:v>730</c:v>
                </c:pt>
                <c:pt idx="54">
                  <c:v>740</c:v>
                </c:pt>
                <c:pt idx="55">
                  <c:v>750</c:v>
                </c:pt>
                <c:pt idx="56">
                  <c:v>760</c:v>
                </c:pt>
                <c:pt idx="57">
                  <c:v>770</c:v>
                </c:pt>
                <c:pt idx="58">
                  <c:v>780</c:v>
                </c:pt>
                <c:pt idx="59">
                  <c:v>790</c:v>
                </c:pt>
                <c:pt idx="60">
                  <c:v>800</c:v>
                </c:pt>
              </c:numCache>
            </c:numRef>
          </c:xVal>
          <c:yVal>
            <c:numRef>
              <c:f>'Absorbance Spectrum 1_01'!$D$12:$D$72</c:f>
              <c:numCache>
                <c:formatCode>0.0000</c:formatCode>
                <c:ptCount val="61"/>
                <c:pt idx="0">
                  <c:v>3.3703999999999987</c:v>
                </c:pt>
                <c:pt idx="1">
                  <c:v>3.4346999999999968</c:v>
                </c:pt>
                <c:pt idx="2">
                  <c:v>3.4836999999999998</c:v>
                </c:pt>
                <c:pt idx="3">
                  <c:v>3.8125999999999967</c:v>
                </c:pt>
                <c:pt idx="4">
                  <c:v>3.6103999999999998</c:v>
                </c:pt>
                <c:pt idx="5">
                  <c:v>3.6501999999999999</c:v>
                </c:pt>
                <c:pt idx="6">
                  <c:v>3.6055999999999999</c:v>
                </c:pt>
                <c:pt idx="7">
                  <c:v>3.4300999999999977</c:v>
                </c:pt>
                <c:pt idx="8">
                  <c:v>2.6315999999999997</c:v>
                </c:pt>
                <c:pt idx="9">
                  <c:v>1.2194999999999958</c:v>
                </c:pt>
                <c:pt idx="10">
                  <c:v>0.56480000000000063</c:v>
                </c:pt>
                <c:pt idx="11">
                  <c:v>0.41990000000000038</c:v>
                </c:pt>
                <c:pt idx="12">
                  <c:v>0.33650000000000097</c:v>
                </c:pt>
                <c:pt idx="13">
                  <c:v>0.29230000000000084</c:v>
                </c:pt>
                <c:pt idx="14">
                  <c:v>0.27310000000000001</c:v>
                </c:pt>
                <c:pt idx="15">
                  <c:v>0.31160000000000032</c:v>
                </c:pt>
                <c:pt idx="16">
                  <c:v>0.38350000000000084</c:v>
                </c:pt>
                <c:pt idx="17">
                  <c:v>0.49070000000000008</c:v>
                </c:pt>
                <c:pt idx="18">
                  <c:v>0.64640000000000064</c:v>
                </c:pt>
                <c:pt idx="19">
                  <c:v>0.80159999999999998</c:v>
                </c:pt>
                <c:pt idx="20">
                  <c:v>0.9984999999999995</c:v>
                </c:pt>
                <c:pt idx="21">
                  <c:v>1.1123000000000001</c:v>
                </c:pt>
                <c:pt idx="22">
                  <c:v>1.1695</c:v>
                </c:pt>
                <c:pt idx="23">
                  <c:v>1.0753999999999968</c:v>
                </c:pt>
                <c:pt idx="24">
                  <c:v>0.88549999999999951</c:v>
                </c:pt>
                <c:pt idx="25">
                  <c:v>0.59460000000000002</c:v>
                </c:pt>
                <c:pt idx="26">
                  <c:v>0.37560000000000032</c:v>
                </c:pt>
                <c:pt idx="27">
                  <c:v>0.21680000000000021</c:v>
                </c:pt>
                <c:pt idx="28">
                  <c:v>0.1421</c:v>
                </c:pt>
                <c:pt idx="29">
                  <c:v>0.11420000000000002</c:v>
                </c:pt>
                <c:pt idx="30">
                  <c:v>0.1033</c:v>
                </c:pt>
                <c:pt idx="31">
                  <c:v>0.10059999999999998</c:v>
                </c:pt>
                <c:pt idx="32">
                  <c:v>9.9300000000000041E-2</c:v>
                </c:pt>
                <c:pt idx="33">
                  <c:v>9.8300000000000026E-2</c:v>
                </c:pt>
                <c:pt idx="34">
                  <c:v>9.7900000000000001E-2</c:v>
                </c:pt>
                <c:pt idx="35">
                  <c:v>9.6600000000000005E-2</c:v>
                </c:pt>
                <c:pt idx="36">
                  <c:v>9.6500000000000044E-2</c:v>
                </c:pt>
                <c:pt idx="37">
                  <c:v>9.5000000000000043E-2</c:v>
                </c:pt>
                <c:pt idx="38">
                  <c:v>9.3500000000000305E-2</c:v>
                </c:pt>
                <c:pt idx="39">
                  <c:v>9.3400000000000025E-2</c:v>
                </c:pt>
                <c:pt idx="40">
                  <c:v>9.3100000000000224E-2</c:v>
                </c:pt>
                <c:pt idx="41">
                  <c:v>9.3600000000000266E-2</c:v>
                </c:pt>
                <c:pt idx="42">
                  <c:v>9.3000000000000208E-2</c:v>
                </c:pt>
                <c:pt idx="43">
                  <c:v>9.1600000000000042E-2</c:v>
                </c:pt>
                <c:pt idx="44">
                  <c:v>9.1000000000000025E-2</c:v>
                </c:pt>
                <c:pt idx="45">
                  <c:v>9.0000000000000024E-2</c:v>
                </c:pt>
                <c:pt idx="46">
                  <c:v>9.0200000000000002E-2</c:v>
                </c:pt>
                <c:pt idx="47">
                  <c:v>9.11E-2</c:v>
                </c:pt>
                <c:pt idx="48">
                  <c:v>8.9000000000000065E-2</c:v>
                </c:pt>
                <c:pt idx="49">
                  <c:v>8.6600000000000024E-2</c:v>
                </c:pt>
                <c:pt idx="50">
                  <c:v>8.9700000000000224E-2</c:v>
                </c:pt>
                <c:pt idx="51">
                  <c:v>9.0600000000000028E-2</c:v>
                </c:pt>
                <c:pt idx="52">
                  <c:v>9.0900000000000022E-2</c:v>
                </c:pt>
                <c:pt idx="53">
                  <c:v>9.2600000000000002E-2</c:v>
                </c:pt>
                <c:pt idx="54">
                  <c:v>9.4400000000000026E-2</c:v>
                </c:pt>
                <c:pt idx="55">
                  <c:v>9.4600000000000226E-2</c:v>
                </c:pt>
                <c:pt idx="56">
                  <c:v>9.5600000000000046E-2</c:v>
                </c:pt>
                <c:pt idx="57">
                  <c:v>9.2600000000000002E-2</c:v>
                </c:pt>
                <c:pt idx="58">
                  <c:v>9.2500000000000027E-2</c:v>
                </c:pt>
                <c:pt idx="59">
                  <c:v>9.1500000000000026E-2</c:v>
                </c:pt>
                <c:pt idx="60">
                  <c:v>9.0900000000000022E-2</c:v>
                </c:pt>
              </c:numCache>
            </c:numRef>
          </c:yVal>
          <c:smooth val="1"/>
          <c:extLst>
            <c:ext xmlns:c16="http://schemas.microsoft.com/office/drawing/2014/chart" uri="{C3380CC4-5D6E-409C-BE32-E72D297353CC}">
              <c16:uniqueId val="{00000002-7599-4FCD-91A9-211A85592211}"/>
            </c:ext>
          </c:extLst>
        </c:ser>
        <c:ser>
          <c:idx val="3"/>
          <c:order val="3"/>
          <c:tx>
            <c:strRef>
              <c:f>'Absorbance Spectrum 1_01'!$E$11</c:f>
              <c:strCache>
                <c:ptCount val="1"/>
                <c:pt idx="0">
                  <c:v> 0.25 M NaCl</c:v>
                </c:pt>
              </c:strCache>
            </c:strRef>
          </c:tx>
          <c:marker>
            <c:symbol val="none"/>
          </c:marker>
          <c:xVal>
            <c:numRef>
              <c:f>'Absorbance Spectrum 1_01'!$A$12:$A$72</c:f>
              <c:numCache>
                <c:formatCode>General</c:formatCode>
                <c:ptCount val="61"/>
                <c:pt idx="0">
                  <c:v>200</c:v>
                </c:pt>
                <c:pt idx="1">
                  <c:v>210</c:v>
                </c:pt>
                <c:pt idx="2">
                  <c:v>220</c:v>
                </c:pt>
                <c:pt idx="3">
                  <c:v>230</c:v>
                </c:pt>
                <c:pt idx="4">
                  <c:v>240</c:v>
                </c:pt>
                <c:pt idx="5">
                  <c:v>250</c:v>
                </c:pt>
                <c:pt idx="6">
                  <c:v>260</c:v>
                </c:pt>
                <c:pt idx="7">
                  <c:v>270</c:v>
                </c:pt>
                <c:pt idx="8">
                  <c:v>280</c:v>
                </c:pt>
                <c:pt idx="9">
                  <c:v>290</c:v>
                </c:pt>
                <c:pt idx="10">
                  <c:v>300</c:v>
                </c:pt>
                <c:pt idx="11">
                  <c:v>310</c:v>
                </c:pt>
                <c:pt idx="12">
                  <c:v>320</c:v>
                </c:pt>
                <c:pt idx="13">
                  <c:v>330</c:v>
                </c:pt>
                <c:pt idx="14">
                  <c:v>340</c:v>
                </c:pt>
                <c:pt idx="15">
                  <c:v>350</c:v>
                </c:pt>
                <c:pt idx="16">
                  <c:v>360</c:v>
                </c:pt>
                <c:pt idx="17">
                  <c:v>370</c:v>
                </c:pt>
                <c:pt idx="18">
                  <c:v>380</c:v>
                </c:pt>
                <c:pt idx="19">
                  <c:v>390</c:v>
                </c:pt>
                <c:pt idx="20">
                  <c:v>400</c:v>
                </c:pt>
                <c:pt idx="21">
                  <c:v>410</c:v>
                </c:pt>
                <c:pt idx="22">
                  <c:v>420</c:v>
                </c:pt>
                <c:pt idx="23">
                  <c:v>430</c:v>
                </c:pt>
                <c:pt idx="24">
                  <c:v>440</c:v>
                </c:pt>
                <c:pt idx="25">
                  <c:v>450</c:v>
                </c:pt>
                <c:pt idx="26">
                  <c:v>460</c:v>
                </c:pt>
                <c:pt idx="27">
                  <c:v>470</c:v>
                </c:pt>
                <c:pt idx="28">
                  <c:v>480</c:v>
                </c:pt>
                <c:pt idx="29">
                  <c:v>490</c:v>
                </c:pt>
                <c:pt idx="30">
                  <c:v>500</c:v>
                </c:pt>
                <c:pt idx="31">
                  <c:v>510</c:v>
                </c:pt>
                <c:pt idx="32">
                  <c:v>520</c:v>
                </c:pt>
                <c:pt idx="33">
                  <c:v>530</c:v>
                </c:pt>
                <c:pt idx="34">
                  <c:v>540</c:v>
                </c:pt>
                <c:pt idx="35">
                  <c:v>550</c:v>
                </c:pt>
                <c:pt idx="36">
                  <c:v>560</c:v>
                </c:pt>
                <c:pt idx="37">
                  <c:v>570</c:v>
                </c:pt>
                <c:pt idx="38">
                  <c:v>580</c:v>
                </c:pt>
                <c:pt idx="39">
                  <c:v>590</c:v>
                </c:pt>
                <c:pt idx="40">
                  <c:v>600</c:v>
                </c:pt>
                <c:pt idx="41">
                  <c:v>610</c:v>
                </c:pt>
                <c:pt idx="42">
                  <c:v>620</c:v>
                </c:pt>
                <c:pt idx="43">
                  <c:v>630</c:v>
                </c:pt>
                <c:pt idx="44">
                  <c:v>640</c:v>
                </c:pt>
                <c:pt idx="45">
                  <c:v>650</c:v>
                </c:pt>
                <c:pt idx="46">
                  <c:v>660</c:v>
                </c:pt>
                <c:pt idx="47">
                  <c:v>670</c:v>
                </c:pt>
                <c:pt idx="48">
                  <c:v>680</c:v>
                </c:pt>
                <c:pt idx="49">
                  <c:v>690</c:v>
                </c:pt>
                <c:pt idx="50">
                  <c:v>700</c:v>
                </c:pt>
                <c:pt idx="51">
                  <c:v>710</c:v>
                </c:pt>
                <c:pt idx="52">
                  <c:v>720</c:v>
                </c:pt>
                <c:pt idx="53">
                  <c:v>730</c:v>
                </c:pt>
                <c:pt idx="54">
                  <c:v>740</c:v>
                </c:pt>
                <c:pt idx="55">
                  <c:v>750</c:v>
                </c:pt>
                <c:pt idx="56">
                  <c:v>760</c:v>
                </c:pt>
                <c:pt idx="57">
                  <c:v>770</c:v>
                </c:pt>
                <c:pt idx="58">
                  <c:v>780</c:v>
                </c:pt>
                <c:pt idx="59">
                  <c:v>790</c:v>
                </c:pt>
                <c:pt idx="60">
                  <c:v>800</c:v>
                </c:pt>
              </c:numCache>
            </c:numRef>
          </c:xVal>
          <c:yVal>
            <c:numRef>
              <c:f>'Absorbance Spectrum 1_01'!$E$12:$E$72</c:f>
              <c:numCache>
                <c:formatCode>0.0000</c:formatCode>
                <c:ptCount val="61"/>
                <c:pt idx="0">
                  <c:v>3.3256999999999977</c:v>
                </c:pt>
                <c:pt idx="1">
                  <c:v>3.3874</c:v>
                </c:pt>
                <c:pt idx="2">
                  <c:v>3.5592999999999977</c:v>
                </c:pt>
                <c:pt idx="3">
                  <c:v>3.7585999999999999</c:v>
                </c:pt>
                <c:pt idx="4">
                  <c:v>3.6646999999999998</c:v>
                </c:pt>
                <c:pt idx="5">
                  <c:v>3.6642000000000001</c:v>
                </c:pt>
                <c:pt idx="6">
                  <c:v>3.6475000000000057</c:v>
                </c:pt>
                <c:pt idx="7">
                  <c:v>3.4555999999999987</c:v>
                </c:pt>
                <c:pt idx="8">
                  <c:v>2.6785000000000001</c:v>
                </c:pt>
                <c:pt idx="9">
                  <c:v>1.2316999999999958</c:v>
                </c:pt>
                <c:pt idx="10">
                  <c:v>0.5524</c:v>
                </c:pt>
                <c:pt idx="11">
                  <c:v>0.40440000000000031</c:v>
                </c:pt>
                <c:pt idx="12">
                  <c:v>0.32020000000000032</c:v>
                </c:pt>
                <c:pt idx="13">
                  <c:v>0.27600000000000002</c:v>
                </c:pt>
                <c:pt idx="14">
                  <c:v>0.25820000000000004</c:v>
                </c:pt>
                <c:pt idx="15">
                  <c:v>0.29960000000000031</c:v>
                </c:pt>
                <c:pt idx="16">
                  <c:v>0.37500000000000072</c:v>
                </c:pt>
                <c:pt idx="17">
                  <c:v>0.48680000000000084</c:v>
                </c:pt>
                <c:pt idx="18">
                  <c:v>0.64630000000000065</c:v>
                </c:pt>
                <c:pt idx="19">
                  <c:v>0.80420000000000003</c:v>
                </c:pt>
                <c:pt idx="20">
                  <c:v>1.002599999999997</c:v>
                </c:pt>
                <c:pt idx="21">
                  <c:v>1.1162000000000001</c:v>
                </c:pt>
                <c:pt idx="22">
                  <c:v>1.1691</c:v>
                </c:pt>
                <c:pt idx="23">
                  <c:v>1.0685</c:v>
                </c:pt>
                <c:pt idx="24">
                  <c:v>0.87330000000000063</c:v>
                </c:pt>
                <c:pt idx="25">
                  <c:v>0.58039999999999958</c:v>
                </c:pt>
                <c:pt idx="26">
                  <c:v>0.36200000000000032</c:v>
                </c:pt>
                <c:pt idx="27">
                  <c:v>0.2056</c:v>
                </c:pt>
                <c:pt idx="28">
                  <c:v>0.1323</c:v>
                </c:pt>
                <c:pt idx="29">
                  <c:v>0.10450000000000002</c:v>
                </c:pt>
                <c:pt idx="30">
                  <c:v>9.4200000000000006E-2</c:v>
                </c:pt>
                <c:pt idx="31">
                  <c:v>9.1700000000000004E-2</c:v>
                </c:pt>
                <c:pt idx="32">
                  <c:v>9.0900000000000022E-2</c:v>
                </c:pt>
                <c:pt idx="33">
                  <c:v>8.9800000000000046E-2</c:v>
                </c:pt>
                <c:pt idx="34">
                  <c:v>8.9300000000000004E-2</c:v>
                </c:pt>
                <c:pt idx="35">
                  <c:v>8.8700000000000265E-2</c:v>
                </c:pt>
                <c:pt idx="36">
                  <c:v>8.77E-2</c:v>
                </c:pt>
                <c:pt idx="37">
                  <c:v>8.6900000000000005E-2</c:v>
                </c:pt>
                <c:pt idx="38">
                  <c:v>8.6600000000000024E-2</c:v>
                </c:pt>
                <c:pt idx="39">
                  <c:v>8.5800000000000043E-2</c:v>
                </c:pt>
                <c:pt idx="40">
                  <c:v>8.5400000000000004E-2</c:v>
                </c:pt>
                <c:pt idx="41">
                  <c:v>8.6300000000000002E-2</c:v>
                </c:pt>
                <c:pt idx="42">
                  <c:v>8.5800000000000043E-2</c:v>
                </c:pt>
                <c:pt idx="43">
                  <c:v>8.4900000000000045E-2</c:v>
                </c:pt>
                <c:pt idx="44">
                  <c:v>8.3300000000000041E-2</c:v>
                </c:pt>
                <c:pt idx="45">
                  <c:v>8.3500000000000268E-2</c:v>
                </c:pt>
                <c:pt idx="46">
                  <c:v>8.3100000000000063E-2</c:v>
                </c:pt>
                <c:pt idx="47">
                  <c:v>8.3600000000000285E-2</c:v>
                </c:pt>
                <c:pt idx="48">
                  <c:v>8.2100000000000006E-2</c:v>
                </c:pt>
                <c:pt idx="49">
                  <c:v>8.0800000000000025E-2</c:v>
                </c:pt>
                <c:pt idx="50">
                  <c:v>8.2100000000000006E-2</c:v>
                </c:pt>
                <c:pt idx="51">
                  <c:v>8.3400000000000002E-2</c:v>
                </c:pt>
                <c:pt idx="52">
                  <c:v>8.3600000000000285E-2</c:v>
                </c:pt>
                <c:pt idx="53">
                  <c:v>8.6700000000000041E-2</c:v>
                </c:pt>
                <c:pt idx="54">
                  <c:v>8.9500000000000246E-2</c:v>
                </c:pt>
                <c:pt idx="55">
                  <c:v>8.9200000000000043E-2</c:v>
                </c:pt>
                <c:pt idx="56">
                  <c:v>8.8500000000000315E-2</c:v>
                </c:pt>
                <c:pt idx="57">
                  <c:v>8.6500000000000007E-2</c:v>
                </c:pt>
                <c:pt idx="58">
                  <c:v>8.6000000000000021E-2</c:v>
                </c:pt>
                <c:pt idx="59">
                  <c:v>8.620000000000004E-2</c:v>
                </c:pt>
                <c:pt idx="60">
                  <c:v>8.5200000000000026E-2</c:v>
                </c:pt>
              </c:numCache>
            </c:numRef>
          </c:yVal>
          <c:smooth val="1"/>
          <c:extLst>
            <c:ext xmlns:c16="http://schemas.microsoft.com/office/drawing/2014/chart" uri="{C3380CC4-5D6E-409C-BE32-E72D297353CC}">
              <c16:uniqueId val="{00000003-7599-4FCD-91A9-211A85592211}"/>
            </c:ext>
          </c:extLst>
        </c:ser>
        <c:ser>
          <c:idx val="4"/>
          <c:order val="4"/>
          <c:tx>
            <c:strRef>
              <c:f>'Absorbance Spectrum 1_01'!$F$11</c:f>
              <c:strCache>
                <c:ptCount val="1"/>
                <c:pt idx="0">
                  <c:v> 0.5 M NaCl</c:v>
                </c:pt>
              </c:strCache>
            </c:strRef>
          </c:tx>
          <c:marker>
            <c:symbol val="none"/>
          </c:marker>
          <c:xVal>
            <c:numRef>
              <c:f>'Absorbance Spectrum 1_01'!$A$12:$A$72</c:f>
              <c:numCache>
                <c:formatCode>General</c:formatCode>
                <c:ptCount val="61"/>
                <c:pt idx="0">
                  <c:v>200</c:v>
                </c:pt>
                <c:pt idx="1">
                  <c:v>210</c:v>
                </c:pt>
                <c:pt idx="2">
                  <c:v>220</c:v>
                </c:pt>
                <c:pt idx="3">
                  <c:v>230</c:v>
                </c:pt>
                <c:pt idx="4">
                  <c:v>240</c:v>
                </c:pt>
                <c:pt idx="5">
                  <c:v>250</c:v>
                </c:pt>
                <c:pt idx="6">
                  <c:v>260</c:v>
                </c:pt>
                <c:pt idx="7">
                  <c:v>270</c:v>
                </c:pt>
                <c:pt idx="8">
                  <c:v>280</c:v>
                </c:pt>
                <c:pt idx="9">
                  <c:v>290</c:v>
                </c:pt>
                <c:pt idx="10">
                  <c:v>300</c:v>
                </c:pt>
                <c:pt idx="11">
                  <c:v>310</c:v>
                </c:pt>
                <c:pt idx="12">
                  <c:v>320</c:v>
                </c:pt>
                <c:pt idx="13">
                  <c:v>330</c:v>
                </c:pt>
                <c:pt idx="14">
                  <c:v>340</c:v>
                </c:pt>
                <c:pt idx="15">
                  <c:v>350</c:v>
                </c:pt>
                <c:pt idx="16">
                  <c:v>360</c:v>
                </c:pt>
                <c:pt idx="17">
                  <c:v>370</c:v>
                </c:pt>
                <c:pt idx="18">
                  <c:v>380</c:v>
                </c:pt>
                <c:pt idx="19">
                  <c:v>390</c:v>
                </c:pt>
                <c:pt idx="20">
                  <c:v>400</c:v>
                </c:pt>
                <c:pt idx="21">
                  <c:v>410</c:v>
                </c:pt>
                <c:pt idx="22">
                  <c:v>420</c:v>
                </c:pt>
                <c:pt idx="23">
                  <c:v>430</c:v>
                </c:pt>
                <c:pt idx="24">
                  <c:v>440</c:v>
                </c:pt>
                <c:pt idx="25">
                  <c:v>450</c:v>
                </c:pt>
                <c:pt idx="26">
                  <c:v>460</c:v>
                </c:pt>
                <c:pt idx="27">
                  <c:v>470</c:v>
                </c:pt>
                <c:pt idx="28">
                  <c:v>480</c:v>
                </c:pt>
                <c:pt idx="29">
                  <c:v>490</c:v>
                </c:pt>
                <c:pt idx="30">
                  <c:v>500</c:v>
                </c:pt>
                <c:pt idx="31">
                  <c:v>510</c:v>
                </c:pt>
                <c:pt idx="32">
                  <c:v>520</c:v>
                </c:pt>
                <c:pt idx="33">
                  <c:v>530</c:v>
                </c:pt>
                <c:pt idx="34">
                  <c:v>540</c:v>
                </c:pt>
                <c:pt idx="35">
                  <c:v>550</c:v>
                </c:pt>
                <c:pt idx="36">
                  <c:v>560</c:v>
                </c:pt>
                <c:pt idx="37">
                  <c:v>570</c:v>
                </c:pt>
                <c:pt idx="38">
                  <c:v>580</c:v>
                </c:pt>
                <c:pt idx="39">
                  <c:v>590</c:v>
                </c:pt>
                <c:pt idx="40">
                  <c:v>600</c:v>
                </c:pt>
                <c:pt idx="41">
                  <c:v>610</c:v>
                </c:pt>
                <c:pt idx="42">
                  <c:v>620</c:v>
                </c:pt>
                <c:pt idx="43">
                  <c:v>630</c:v>
                </c:pt>
                <c:pt idx="44">
                  <c:v>640</c:v>
                </c:pt>
                <c:pt idx="45">
                  <c:v>650</c:v>
                </c:pt>
                <c:pt idx="46">
                  <c:v>660</c:v>
                </c:pt>
                <c:pt idx="47">
                  <c:v>670</c:v>
                </c:pt>
                <c:pt idx="48">
                  <c:v>680</c:v>
                </c:pt>
                <c:pt idx="49">
                  <c:v>690</c:v>
                </c:pt>
                <c:pt idx="50">
                  <c:v>700</c:v>
                </c:pt>
                <c:pt idx="51">
                  <c:v>710</c:v>
                </c:pt>
                <c:pt idx="52">
                  <c:v>720</c:v>
                </c:pt>
                <c:pt idx="53">
                  <c:v>730</c:v>
                </c:pt>
                <c:pt idx="54">
                  <c:v>740</c:v>
                </c:pt>
                <c:pt idx="55">
                  <c:v>750</c:v>
                </c:pt>
                <c:pt idx="56">
                  <c:v>760</c:v>
                </c:pt>
                <c:pt idx="57">
                  <c:v>770</c:v>
                </c:pt>
                <c:pt idx="58">
                  <c:v>780</c:v>
                </c:pt>
                <c:pt idx="59">
                  <c:v>790</c:v>
                </c:pt>
                <c:pt idx="60">
                  <c:v>800</c:v>
                </c:pt>
              </c:numCache>
            </c:numRef>
          </c:xVal>
          <c:yVal>
            <c:numRef>
              <c:f>'Absorbance Spectrum 1_01'!$F$12:$F$72</c:f>
              <c:numCache>
                <c:formatCode>0.0000</c:formatCode>
                <c:ptCount val="61"/>
                <c:pt idx="0">
                  <c:v>3.3663999999999987</c:v>
                </c:pt>
                <c:pt idx="1">
                  <c:v>3.4224999999999977</c:v>
                </c:pt>
                <c:pt idx="2">
                  <c:v>3.5065999999999997</c:v>
                </c:pt>
                <c:pt idx="3">
                  <c:v>3.7921</c:v>
                </c:pt>
                <c:pt idx="4">
                  <c:v>3.6513</c:v>
                </c:pt>
                <c:pt idx="5">
                  <c:v>3.6663999999999999</c:v>
                </c:pt>
                <c:pt idx="6">
                  <c:v>3.6556999999999977</c:v>
                </c:pt>
                <c:pt idx="7">
                  <c:v>3.4661999999999997</c:v>
                </c:pt>
                <c:pt idx="8">
                  <c:v>2.6467000000000001</c:v>
                </c:pt>
                <c:pt idx="9">
                  <c:v>1.2171999999999963</c:v>
                </c:pt>
                <c:pt idx="10">
                  <c:v>0.56080000000000063</c:v>
                </c:pt>
                <c:pt idx="11">
                  <c:v>0.41260000000000002</c:v>
                </c:pt>
                <c:pt idx="12">
                  <c:v>0.32720000000000032</c:v>
                </c:pt>
                <c:pt idx="13">
                  <c:v>0.28370000000000001</c:v>
                </c:pt>
                <c:pt idx="14">
                  <c:v>0.2661</c:v>
                </c:pt>
                <c:pt idx="15">
                  <c:v>0.30780000000000096</c:v>
                </c:pt>
                <c:pt idx="16">
                  <c:v>0.38370000000000032</c:v>
                </c:pt>
                <c:pt idx="17">
                  <c:v>0.49600000000000072</c:v>
                </c:pt>
                <c:pt idx="18">
                  <c:v>0.65590000000000193</c:v>
                </c:pt>
                <c:pt idx="19">
                  <c:v>0.81340000000000001</c:v>
                </c:pt>
                <c:pt idx="20">
                  <c:v>1.0109999999999968</c:v>
                </c:pt>
                <c:pt idx="21">
                  <c:v>1.1222000000000001</c:v>
                </c:pt>
                <c:pt idx="22">
                  <c:v>1.1728000000000001</c:v>
                </c:pt>
                <c:pt idx="23">
                  <c:v>1.07</c:v>
                </c:pt>
                <c:pt idx="24">
                  <c:v>0.87450000000000061</c:v>
                </c:pt>
                <c:pt idx="25">
                  <c:v>0.58079999999999998</c:v>
                </c:pt>
                <c:pt idx="26">
                  <c:v>0.36500000000000032</c:v>
                </c:pt>
                <c:pt idx="27">
                  <c:v>0.20990000000000039</c:v>
                </c:pt>
                <c:pt idx="28">
                  <c:v>0.13789999999999999</c:v>
                </c:pt>
                <c:pt idx="29">
                  <c:v>0.1106</c:v>
                </c:pt>
                <c:pt idx="30">
                  <c:v>0.1009</c:v>
                </c:pt>
                <c:pt idx="31">
                  <c:v>9.7600000000000006E-2</c:v>
                </c:pt>
                <c:pt idx="32">
                  <c:v>9.7100000000000006E-2</c:v>
                </c:pt>
                <c:pt idx="33">
                  <c:v>9.5800000000000024E-2</c:v>
                </c:pt>
                <c:pt idx="34">
                  <c:v>9.5200000000000007E-2</c:v>
                </c:pt>
                <c:pt idx="35">
                  <c:v>9.4500000000000264E-2</c:v>
                </c:pt>
                <c:pt idx="36">
                  <c:v>9.3400000000000025E-2</c:v>
                </c:pt>
                <c:pt idx="37">
                  <c:v>9.3200000000000047E-2</c:v>
                </c:pt>
                <c:pt idx="38">
                  <c:v>9.240000000000001E-2</c:v>
                </c:pt>
                <c:pt idx="39">
                  <c:v>9.0700000000000044E-2</c:v>
                </c:pt>
                <c:pt idx="40">
                  <c:v>9.2000000000000026E-2</c:v>
                </c:pt>
                <c:pt idx="41">
                  <c:v>9.2000000000000026E-2</c:v>
                </c:pt>
                <c:pt idx="42">
                  <c:v>9.1300000000000006E-2</c:v>
                </c:pt>
                <c:pt idx="43">
                  <c:v>9.0700000000000044E-2</c:v>
                </c:pt>
                <c:pt idx="44">
                  <c:v>8.9700000000000224E-2</c:v>
                </c:pt>
                <c:pt idx="45">
                  <c:v>8.9000000000000065E-2</c:v>
                </c:pt>
                <c:pt idx="46">
                  <c:v>8.9300000000000004E-2</c:v>
                </c:pt>
                <c:pt idx="47">
                  <c:v>9.0200000000000002E-2</c:v>
                </c:pt>
                <c:pt idx="48">
                  <c:v>8.7900000000000006E-2</c:v>
                </c:pt>
                <c:pt idx="49">
                  <c:v>8.7100000000000025E-2</c:v>
                </c:pt>
                <c:pt idx="50">
                  <c:v>8.7600000000000025E-2</c:v>
                </c:pt>
                <c:pt idx="51">
                  <c:v>8.9000000000000065E-2</c:v>
                </c:pt>
                <c:pt idx="52">
                  <c:v>8.8300000000000045E-2</c:v>
                </c:pt>
                <c:pt idx="53">
                  <c:v>9.0700000000000044E-2</c:v>
                </c:pt>
                <c:pt idx="54">
                  <c:v>9.2600000000000002E-2</c:v>
                </c:pt>
                <c:pt idx="55">
                  <c:v>9.2500000000000027E-2</c:v>
                </c:pt>
                <c:pt idx="56">
                  <c:v>9.2100000000000001E-2</c:v>
                </c:pt>
                <c:pt idx="57">
                  <c:v>9.0500000000000067E-2</c:v>
                </c:pt>
                <c:pt idx="58">
                  <c:v>9.1700000000000004E-2</c:v>
                </c:pt>
                <c:pt idx="59">
                  <c:v>8.9000000000000065E-2</c:v>
                </c:pt>
                <c:pt idx="60">
                  <c:v>8.9400000000000021E-2</c:v>
                </c:pt>
              </c:numCache>
            </c:numRef>
          </c:yVal>
          <c:smooth val="1"/>
          <c:extLst>
            <c:ext xmlns:c16="http://schemas.microsoft.com/office/drawing/2014/chart" uri="{C3380CC4-5D6E-409C-BE32-E72D297353CC}">
              <c16:uniqueId val="{00000004-7599-4FCD-91A9-211A85592211}"/>
            </c:ext>
          </c:extLst>
        </c:ser>
        <c:ser>
          <c:idx val="5"/>
          <c:order val="5"/>
          <c:tx>
            <c:strRef>
              <c:f>'Absorbance Spectrum 1_01'!$G$11</c:f>
              <c:strCache>
                <c:ptCount val="1"/>
                <c:pt idx="0">
                  <c:v> 1 M NaCl</c:v>
                </c:pt>
              </c:strCache>
            </c:strRef>
          </c:tx>
          <c:marker>
            <c:symbol val="none"/>
          </c:marker>
          <c:xVal>
            <c:numRef>
              <c:f>'Absorbance Spectrum 1_01'!$A$12:$A$72</c:f>
              <c:numCache>
                <c:formatCode>General</c:formatCode>
                <c:ptCount val="61"/>
                <c:pt idx="0">
                  <c:v>200</c:v>
                </c:pt>
                <c:pt idx="1">
                  <c:v>210</c:v>
                </c:pt>
                <c:pt idx="2">
                  <c:v>220</c:v>
                </c:pt>
                <c:pt idx="3">
                  <c:v>230</c:v>
                </c:pt>
                <c:pt idx="4">
                  <c:v>240</c:v>
                </c:pt>
                <c:pt idx="5">
                  <c:v>250</c:v>
                </c:pt>
                <c:pt idx="6">
                  <c:v>260</c:v>
                </c:pt>
                <c:pt idx="7">
                  <c:v>270</c:v>
                </c:pt>
                <c:pt idx="8">
                  <c:v>280</c:v>
                </c:pt>
                <c:pt idx="9">
                  <c:v>290</c:v>
                </c:pt>
                <c:pt idx="10">
                  <c:v>300</c:v>
                </c:pt>
                <c:pt idx="11">
                  <c:v>310</c:v>
                </c:pt>
                <c:pt idx="12">
                  <c:v>320</c:v>
                </c:pt>
                <c:pt idx="13">
                  <c:v>330</c:v>
                </c:pt>
                <c:pt idx="14">
                  <c:v>340</c:v>
                </c:pt>
                <c:pt idx="15">
                  <c:v>350</c:v>
                </c:pt>
                <c:pt idx="16">
                  <c:v>360</c:v>
                </c:pt>
                <c:pt idx="17">
                  <c:v>370</c:v>
                </c:pt>
                <c:pt idx="18">
                  <c:v>380</c:v>
                </c:pt>
                <c:pt idx="19">
                  <c:v>390</c:v>
                </c:pt>
                <c:pt idx="20">
                  <c:v>400</c:v>
                </c:pt>
                <c:pt idx="21">
                  <c:v>410</c:v>
                </c:pt>
                <c:pt idx="22">
                  <c:v>420</c:v>
                </c:pt>
                <c:pt idx="23">
                  <c:v>430</c:v>
                </c:pt>
                <c:pt idx="24">
                  <c:v>440</c:v>
                </c:pt>
                <c:pt idx="25">
                  <c:v>450</c:v>
                </c:pt>
                <c:pt idx="26">
                  <c:v>460</c:v>
                </c:pt>
                <c:pt idx="27">
                  <c:v>470</c:v>
                </c:pt>
                <c:pt idx="28">
                  <c:v>480</c:v>
                </c:pt>
                <c:pt idx="29">
                  <c:v>490</c:v>
                </c:pt>
                <c:pt idx="30">
                  <c:v>500</c:v>
                </c:pt>
                <c:pt idx="31">
                  <c:v>510</c:v>
                </c:pt>
                <c:pt idx="32">
                  <c:v>520</c:v>
                </c:pt>
                <c:pt idx="33">
                  <c:v>530</c:v>
                </c:pt>
                <c:pt idx="34">
                  <c:v>540</c:v>
                </c:pt>
                <c:pt idx="35">
                  <c:v>550</c:v>
                </c:pt>
                <c:pt idx="36">
                  <c:v>560</c:v>
                </c:pt>
                <c:pt idx="37">
                  <c:v>570</c:v>
                </c:pt>
                <c:pt idx="38">
                  <c:v>580</c:v>
                </c:pt>
                <c:pt idx="39">
                  <c:v>590</c:v>
                </c:pt>
                <c:pt idx="40">
                  <c:v>600</c:v>
                </c:pt>
                <c:pt idx="41">
                  <c:v>610</c:v>
                </c:pt>
                <c:pt idx="42">
                  <c:v>620</c:v>
                </c:pt>
                <c:pt idx="43">
                  <c:v>630</c:v>
                </c:pt>
                <c:pt idx="44">
                  <c:v>640</c:v>
                </c:pt>
                <c:pt idx="45">
                  <c:v>650</c:v>
                </c:pt>
                <c:pt idx="46">
                  <c:v>660</c:v>
                </c:pt>
                <c:pt idx="47">
                  <c:v>670</c:v>
                </c:pt>
                <c:pt idx="48">
                  <c:v>680</c:v>
                </c:pt>
                <c:pt idx="49">
                  <c:v>690</c:v>
                </c:pt>
                <c:pt idx="50">
                  <c:v>700</c:v>
                </c:pt>
                <c:pt idx="51">
                  <c:v>710</c:v>
                </c:pt>
                <c:pt idx="52">
                  <c:v>720</c:v>
                </c:pt>
                <c:pt idx="53">
                  <c:v>730</c:v>
                </c:pt>
                <c:pt idx="54">
                  <c:v>740</c:v>
                </c:pt>
                <c:pt idx="55">
                  <c:v>750</c:v>
                </c:pt>
                <c:pt idx="56">
                  <c:v>760</c:v>
                </c:pt>
                <c:pt idx="57">
                  <c:v>770</c:v>
                </c:pt>
                <c:pt idx="58">
                  <c:v>780</c:v>
                </c:pt>
                <c:pt idx="59">
                  <c:v>790</c:v>
                </c:pt>
                <c:pt idx="60">
                  <c:v>800</c:v>
                </c:pt>
              </c:numCache>
            </c:numRef>
          </c:xVal>
          <c:yVal>
            <c:numRef>
              <c:f>'Absorbance Spectrum 1_01'!$G$12:$G$72</c:f>
              <c:numCache>
                <c:formatCode>0.0000</c:formatCode>
                <c:ptCount val="61"/>
                <c:pt idx="0">
                  <c:v>3.316799999999994</c:v>
                </c:pt>
                <c:pt idx="1">
                  <c:v>3.4085000000000001</c:v>
                </c:pt>
                <c:pt idx="2">
                  <c:v>3.5005999999999999</c:v>
                </c:pt>
                <c:pt idx="3">
                  <c:v>3.8154999999999935</c:v>
                </c:pt>
                <c:pt idx="4">
                  <c:v>3.7151999999999998</c:v>
                </c:pt>
                <c:pt idx="5">
                  <c:v>3.7381000000000002</c:v>
                </c:pt>
                <c:pt idx="6">
                  <c:v>3.6417000000000002</c:v>
                </c:pt>
                <c:pt idx="7">
                  <c:v>3.4653</c:v>
                </c:pt>
                <c:pt idx="8">
                  <c:v>2.6313</c:v>
                </c:pt>
                <c:pt idx="9">
                  <c:v>1.2047999999999968</c:v>
                </c:pt>
                <c:pt idx="10">
                  <c:v>0.55200000000000005</c:v>
                </c:pt>
                <c:pt idx="11">
                  <c:v>0.40860000000000002</c:v>
                </c:pt>
                <c:pt idx="12">
                  <c:v>0.32700000000000085</c:v>
                </c:pt>
                <c:pt idx="13">
                  <c:v>0.28380000000000072</c:v>
                </c:pt>
                <c:pt idx="14">
                  <c:v>0.26750000000000002</c:v>
                </c:pt>
                <c:pt idx="15">
                  <c:v>0.30990000000000084</c:v>
                </c:pt>
                <c:pt idx="16">
                  <c:v>0.38710000000000072</c:v>
                </c:pt>
                <c:pt idx="17">
                  <c:v>0.501</c:v>
                </c:pt>
                <c:pt idx="18">
                  <c:v>0.66210000000000169</c:v>
                </c:pt>
                <c:pt idx="19">
                  <c:v>0.82120000000000004</c:v>
                </c:pt>
                <c:pt idx="20">
                  <c:v>1.0174999999999967</c:v>
                </c:pt>
                <c:pt idx="21">
                  <c:v>1.1284000000000001</c:v>
                </c:pt>
                <c:pt idx="22">
                  <c:v>1.1768000000000001</c:v>
                </c:pt>
                <c:pt idx="23">
                  <c:v>1.0713999999999968</c:v>
                </c:pt>
                <c:pt idx="24">
                  <c:v>0.87490000000000157</c:v>
                </c:pt>
                <c:pt idx="25">
                  <c:v>0.58019999999999949</c:v>
                </c:pt>
                <c:pt idx="26">
                  <c:v>0.36570000000000008</c:v>
                </c:pt>
                <c:pt idx="27">
                  <c:v>0.21150000000000024</c:v>
                </c:pt>
                <c:pt idx="28">
                  <c:v>0.14030000000000001</c:v>
                </c:pt>
                <c:pt idx="29">
                  <c:v>0.1128</c:v>
                </c:pt>
                <c:pt idx="30">
                  <c:v>0.1033</c:v>
                </c:pt>
                <c:pt idx="31">
                  <c:v>0.10059999999999998</c:v>
                </c:pt>
                <c:pt idx="32">
                  <c:v>9.9900000000000044E-2</c:v>
                </c:pt>
                <c:pt idx="33">
                  <c:v>9.8600000000000285E-2</c:v>
                </c:pt>
                <c:pt idx="34">
                  <c:v>9.8200000000000065E-2</c:v>
                </c:pt>
                <c:pt idx="35">
                  <c:v>9.74E-2</c:v>
                </c:pt>
                <c:pt idx="36">
                  <c:v>9.6800000000000025E-2</c:v>
                </c:pt>
                <c:pt idx="37">
                  <c:v>9.6300000000000024E-2</c:v>
                </c:pt>
                <c:pt idx="38">
                  <c:v>9.5500000000000265E-2</c:v>
                </c:pt>
                <c:pt idx="39">
                  <c:v>9.5200000000000007E-2</c:v>
                </c:pt>
                <c:pt idx="40">
                  <c:v>9.5100000000000004E-2</c:v>
                </c:pt>
                <c:pt idx="41">
                  <c:v>9.540000000000004E-2</c:v>
                </c:pt>
                <c:pt idx="42">
                  <c:v>9.4200000000000006E-2</c:v>
                </c:pt>
                <c:pt idx="43">
                  <c:v>9.3400000000000025E-2</c:v>
                </c:pt>
                <c:pt idx="44">
                  <c:v>9.2300000000000021E-2</c:v>
                </c:pt>
                <c:pt idx="45">
                  <c:v>9.3000000000000208E-2</c:v>
                </c:pt>
                <c:pt idx="46">
                  <c:v>9.2200000000000004E-2</c:v>
                </c:pt>
                <c:pt idx="47">
                  <c:v>9.1900000000000023E-2</c:v>
                </c:pt>
                <c:pt idx="48">
                  <c:v>9.0800000000000006E-2</c:v>
                </c:pt>
                <c:pt idx="49">
                  <c:v>8.9400000000000021E-2</c:v>
                </c:pt>
                <c:pt idx="50">
                  <c:v>9.0800000000000006E-2</c:v>
                </c:pt>
                <c:pt idx="51">
                  <c:v>9.1600000000000042E-2</c:v>
                </c:pt>
                <c:pt idx="52">
                  <c:v>9.1300000000000006E-2</c:v>
                </c:pt>
                <c:pt idx="53">
                  <c:v>9.3800000000000244E-2</c:v>
                </c:pt>
                <c:pt idx="54">
                  <c:v>9.6800000000000025E-2</c:v>
                </c:pt>
                <c:pt idx="55">
                  <c:v>9.5600000000000046E-2</c:v>
                </c:pt>
                <c:pt idx="56">
                  <c:v>9.5700000000000063E-2</c:v>
                </c:pt>
                <c:pt idx="57">
                  <c:v>9.4600000000000226E-2</c:v>
                </c:pt>
                <c:pt idx="58">
                  <c:v>9.6100000000000005E-2</c:v>
                </c:pt>
                <c:pt idx="59">
                  <c:v>9.2800000000000021E-2</c:v>
                </c:pt>
                <c:pt idx="60">
                  <c:v>9.4200000000000006E-2</c:v>
                </c:pt>
              </c:numCache>
            </c:numRef>
          </c:yVal>
          <c:smooth val="1"/>
          <c:extLst>
            <c:ext xmlns:c16="http://schemas.microsoft.com/office/drawing/2014/chart" uri="{C3380CC4-5D6E-409C-BE32-E72D297353CC}">
              <c16:uniqueId val="{00000005-7599-4FCD-91A9-211A85592211}"/>
            </c:ext>
          </c:extLst>
        </c:ser>
        <c:ser>
          <c:idx val="6"/>
          <c:order val="6"/>
          <c:tx>
            <c:strRef>
              <c:f>'Absorbance Spectrum 1_01'!$H$11</c:f>
              <c:strCache>
                <c:ptCount val="1"/>
                <c:pt idx="0">
                  <c:v> 1.5 M NaCl</c:v>
                </c:pt>
              </c:strCache>
            </c:strRef>
          </c:tx>
          <c:marker>
            <c:symbol val="none"/>
          </c:marker>
          <c:xVal>
            <c:numRef>
              <c:f>'Absorbance Spectrum 1_01'!$A$12:$A$72</c:f>
              <c:numCache>
                <c:formatCode>General</c:formatCode>
                <c:ptCount val="61"/>
                <c:pt idx="0">
                  <c:v>200</c:v>
                </c:pt>
                <c:pt idx="1">
                  <c:v>210</c:v>
                </c:pt>
                <c:pt idx="2">
                  <c:v>220</c:v>
                </c:pt>
                <c:pt idx="3">
                  <c:v>230</c:v>
                </c:pt>
                <c:pt idx="4">
                  <c:v>240</c:v>
                </c:pt>
                <c:pt idx="5">
                  <c:v>250</c:v>
                </c:pt>
                <c:pt idx="6">
                  <c:v>260</c:v>
                </c:pt>
                <c:pt idx="7">
                  <c:v>270</c:v>
                </c:pt>
                <c:pt idx="8">
                  <c:v>280</c:v>
                </c:pt>
                <c:pt idx="9">
                  <c:v>290</c:v>
                </c:pt>
                <c:pt idx="10">
                  <c:v>300</c:v>
                </c:pt>
                <c:pt idx="11">
                  <c:v>310</c:v>
                </c:pt>
                <c:pt idx="12">
                  <c:v>320</c:v>
                </c:pt>
                <c:pt idx="13">
                  <c:v>330</c:v>
                </c:pt>
                <c:pt idx="14">
                  <c:v>340</c:v>
                </c:pt>
                <c:pt idx="15">
                  <c:v>350</c:v>
                </c:pt>
                <c:pt idx="16">
                  <c:v>360</c:v>
                </c:pt>
                <c:pt idx="17">
                  <c:v>370</c:v>
                </c:pt>
                <c:pt idx="18">
                  <c:v>380</c:v>
                </c:pt>
                <c:pt idx="19">
                  <c:v>390</c:v>
                </c:pt>
                <c:pt idx="20">
                  <c:v>400</c:v>
                </c:pt>
                <c:pt idx="21">
                  <c:v>410</c:v>
                </c:pt>
                <c:pt idx="22">
                  <c:v>420</c:v>
                </c:pt>
                <c:pt idx="23">
                  <c:v>430</c:v>
                </c:pt>
                <c:pt idx="24">
                  <c:v>440</c:v>
                </c:pt>
                <c:pt idx="25">
                  <c:v>450</c:v>
                </c:pt>
                <c:pt idx="26">
                  <c:v>460</c:v>
                </c:pt>
                <c:pt idx="27">
                  <c:v>470</c:v>
                </c:pt>
                <c:pt idx="28">
                  <c:v>480</c:v>
                </c:pt>
                <c:pt idx="29">
                  <c:v>490</c:v>
                </c:pt>
                <c:pt idx="30">
                  <c:v>500</c:v>
                </c:pt>
                <c:pt idx="31">
                  <c:v>510</c:v>
                </c:pt>
                <c:pt idx="32">
                  <c:v>520</c:v>
                </c:pt>
                <c:pt idx="33">
                  <c:v>530</c:v>
                </c:pt>
                <c:pt idx="34">
                  <c:v>540</c:v>
                </c:pt>
                <c:pt idx="35">
                  <c:v>550</c:v>
                </c:pt>
                <c:pt idx="36">
                  <c:v>560</c:v>
                </c:pt>
                <c:pt idx="37">
                  <c:v>570</c:v>
                </c:pt>
                <c:pt idx="38">
                  <c:v>580</c:v>
                </c:pt>
                <c:pt idx="39">
                  <c:v>590</c:v>
                </c:pt>
                <c:pt idx="40">
                  <c:v>600</c:v>
                </c:pt>
                <c:pt idx="41">
                  <c:v>610</c:v>
                </c:pt>
                <c:pt idx="42">
                  <c:v>620</c:v>
                </c:pt>
                <c:pt idx="43">
                  <c:v>630</c:v>
                </c:pt>
                <c:pt idx="44">
                  <c:v>640</c:v>
                </c:pt>
                <c:pt idx="45">
                  <c:v>650</c:v>
                </c:pt>
                <c:pt idx="46">
                  <c:v>660</c:v>
                </c:pt>
                <c:pt idx="47">
                  <c:v>670</c:v>
                </c:pt>
                <c:pt idx="48">
                  <c:v>680</c:v>
                </c:pt>
                <c:pt idx="49">
                  <c:v>690</c:v>
                </c:pt>
                <c:pt idx="50">
                  <c:v>700</c:v>
                </c:pt>
                <c:pt idx="51">
                  <c:v>710</c:v>
                </c:pt>
                <c:pt idx="52">
                  <c:v>720</c:v>
                </c:pt>
                <c:pt idx="53">
                  <c:v>730</c:v>
                </c:pt>
                <c:pt idx="54">
                  <c:v>740</c:v>
                </c:pt>
                <c:pt idx="55">
                  <c:v>750</c:v>
                </c:pt>
                <c:pt idx="56">
                  <c:v>760</c:v>
                </c:pt>
                <c:pt idx="57">
                  <c:v>770</c:v>
                </c:pt>
                <c:pt idx="58">
                  <c:v>780</c:v>
                </c:pt>
                <c:pt idx="59">
                  <c:v>790</c:v>
                </c:pt>
                <c:pt idx="60">
                  <c:v>800</c:v>
                </c:pt>
              </c:numCache>
            </c:numRef>
          </c:xVal>
          <c:yVal>
            <c:numRef>
              <c:f>'Absorbance Spectrum 1_01'!$H$12:$H$72</c:f>
              <c:numCache>
                <c:formatCode>0.0000</c:formatCode>
                <c:ptCount val="61"/>
                <c:pt idx="0">
                  <c:v>3.2940999999999998</c:v>
                </c:pt>
                <c:pt idx="1">
                  <c:v>3.4111999999999987</c:v>
                </c:pt>
                <c:pt idx="2">
                  <c:v>3.5083000000000002</c:v>
                </c:pt>
                <c:pt idx="3">
                  <c:v>3.8504999999999967</c:v>
                </c:pt>
                <c:pt idx="4">
                  <c:v>3.6642999999999999</c:v>
                </c:pt>
                <c:pt idx="5">
                  <c:v>3.7031000000000063</c:v>
                </c:pt>
                <c:pt idx="6">
                  <c:v>3.6646999999999998</c:v>
                </c:pt>
                <c:pt idx="7">
                  <c:v>3.4689000000000001</c:v>
                </c:pt>
                <c:pt idx="8">
                  <c:v>2.6139999999999999</c:v>
                </c:pt>
                <c:pt idx="9">
                  <c:v>1.1919999999999971</c:v>
                </c:pt>
                <c:pt idx="10">
                  <c:v>0.55720000000000003</c:v>
                </c:pt>
                <c:pt idx="11">
                  <c:v>0.4052</c:v>
                </c:pt>
                <c:pt idx="12">
                  <c:v>0.32160000000000072</c:v>
                </c:pt>
                <c:pt idx="13">
                  <c:v>0.27850000000000008</c:v>
                </c:pt>
                <c:pt idx="14">
                  <c:v>0.26279999999999998</c:v>
                </c:pt>
                <c:pt idx="15">
                  <c:v>0.30460000000000031</c:v>
                </c:pt>
                <c:pt idx="16">
                  <c:v>0.37960000000000038</c:v>
                </c:pt>
                <c:pt idx="17">
                  <c:v>0.49150000000000038</c:v>
                </c:pt>
                <c:pt idx="18">
                  <c:v>0.64790000000000192</c:v>
                </c:pt>
                <c:pt idx="19">
                  <c:v>0.80400000000000005</c:v>
                </c:pt>
                <c:pt idx="20">
                  <c:v>0.99509999999999998</c:v>
                </c:pt>
                <c:pt idx="21">
                  <c:v>1.1031</c:v>
                </c:pt>
                <c:pt idx="22">
                  <c:v>1.1484000000000001</c:v>
                </c:pt>
                <c:pt idx="23">
                  <c:v>1.0426</c:v>
                </c:pt>
                <c:pt idx="24">
                  <c:v>0.84960000000000169</c:v>
                </c:pt>
                <c:pt idx="25">
                  <c:v>0.56120000000000003</c:v>
                </c:pt>
                <c:pt idx="26">
                  <c:v>0.35130000000000072</c:v>
                </c:pt>
                <c:pt idx="27">
                  <c:v>0.20069999999999999</c:v>
                </c:pt>
                <c:pt idx="28">
                  <c:v>0.13150000000000001</c:v>
                </c:pt>
                <c:pt idx="29">
                  <c:v>0.10520000000000018</c:v>
                </c:pt>
                <c:pt idx="30">
                  <c:v>9.5300000000000024E-2</c:v>
                </c:pt>
                <c:pt idx="31">
                  <c:v>9.3100000000000224E-2</c:v>
                </c:pt>
                <c:pt idx="32">
                  <c:v>9.1800000000000007E-2</c:v>
                </c:pt>
                <c:pt idx="33">
                  <c:v>9.0900000000000022E-2</c:v>
                </c:pt>
                <c:pt idx="34">
                  <c:v>9.0300000000000005E-2</c:v>
                </c:pt>
                <c:pt idx="35">
                  <c:v>8.9000000000000065E-2</c:v>
                </c:pt>
                <c:pt idx="36">
                  <c:v>8.9300000000000004E-2</c:v>
                </c:pt>
                <c:pt idx="37">
                  <c:v>8.7399999999999992E-2</c:v>
                </c:pt>
                <c:pt idx="38">
                  <c:v>8.7800000000000003E-2</c:v>
                </c:pt>
                <c:pt idx="39">
                  <c:v>8.6900000000000005E-2</c:v>
                </c:pt>
                <c:pt idx="40">
                  <c:v>8.6900000000000005E-2</c:v>
                </c:pt>
                <c:pt idx="41">
                  <c:v>8.6600000000000024E-2</c:v>
                </c:pt>
                <c:pt idx="42">
                  <c:v>8.5800000000000043E-2</c:v>
                </c:pt>
                <c:pt idx="43">
                  <c:v>8.4900000000000045E-2</c:v>
                </c:pt>
                <c:pt idx="44">
                  <c:v>8.4500000000000228E-2</c:v>
                </c:pt>
                <c:pt idx="45">
                  <c:v>8.3700000000000066E-2</c:v>
                </c:pt>
                <c:pt idx="46">
                  <c:v>8.3300000000000041E-2</c:v>
                </c:pt>
                <c:pt idx="47">
                  <c:v>8.4200000000000025E-2</c:v>
                </c:pt>
                <c:pt idx="48">
                  <c:v>8.3000000000000046E-2</c:v>
                </c:pt>
                <c:pt idx="49">
                  <c:v>8.1700000000000023E-2</c:v>
                </c:pt>
                <c:pt idx="50">
                  <c:v>8.3300000000000041E-2</c:v>
                </c:pt>
                <c:pt idx="51">
                  <c:v>8.4100000000000022E-2</c:v>
                </c:pt>
                <c:pt idx="52">
                  <c:v>8.3700000000000066E-2</c:v>
                </c:pt>
                <c:pt idx="53">
                  <c:v>8.72E-2</c:v>
                </c:pt>
                <c:pt idx="54">
                  <c:v>8.7800000000000003E-2</c:v>
                </c:pt>
                <c:pt idx="55">
                  <c:v>8.8400000000000006E-2</c:v>
                </c:pt>
                <c:pt idx="56">
                  <c:v>8.9300000000000004E-2</c:v>
                </c:pt>
                <c:pt idx="57">
                  <c:v>8.7399999999999992E-2</c:v>
                </c:pt>
                <c:pt idx="58">
                  <c:v>8.8100000000000067E-2</c:v>
                </c:pt>
                <c:pt idx="59">
                  <c:v>8.4600000000000244E-2</c:v>
                </c:pt>
                <c:pt idx="60">
                  <c:v>8.5500000000000048E-2</c:v>
                </c:pt>
              </c:numCache>
            </c:numRef>
          </c:yVal>
          <c:smooth val="1"/>
          <c:extLst>
            <c:ext xmlns:c16="http://schemas.microsoft.com/office/drawing/2014/chart" uri="{C3380CC4-5D6E-409C-BE32-E72D297353CC}">
              <c16:uniqueId val="{00000006-7599-4FCD-91A9-211A85592211}"/>
            </c:ext>
          </c:extLst>
        </c:ser>
        <c:ser>
          <c:idx val="7"/>
          <c:order val="7"/>
          <c:tx>
            <c:strRef>
              <c:f>'Absorbance Spectrum 1_01'!$I$11</c:f>
              <c:strCache>
                <c:ptCount val="1"/>
                <c:pt idx="0">
                  <c:v> 2 M NaCl</c:v>
                </c:pt>
              </c:strCache>
            </c:strRef>
          </c:tx>
          <c:marker>
            <c:symbol val="none"/>
          </c:marker>
          <c:xVal>
            <c:numRef>
              <c:f>'Absorbance Spectrum 1_01'!$A$12:$A$72</c:f>
              <c:numCache>
                <c:formatCode>General</c:formatCode>
                <c:ptCount val="61"/>
                <c:pt idx="0">
                  <c:v>200</c:v>
                </c:pt>
                <c:pt idx="1">
                  <c:v>210</c:v>
                </c:pt>
                <c:pt idx="2">
                  <c:v>220</c:v>
                </c:pt>
                <c:pt idx="3">
                  <c:v>230</c:v>
                </c:pt>
                <c:pt idx="4">
                  <c:v>240</c:v>
                </c:pt>
                <c:pt idx="5">
                  <c:v>250</c:v>
                </c:pt>
                <c:pt idx="6">
                  <c:v>260</c:v>
                </c:pt>
                <c:pt idx="7">
                  <c:v>270</c:v>
                </c:pt>
                <c:pt idx="8">
                  <c:v>280</c:v>
                </c:pt>
                <c:pt idx="9">
                  <c:v>290</c:v>
                </c:pt>
                <c:pt idx="10">
                  <c:v>300</c:v>
                </c:pt>
                <c:pt idx="11">
                  <c:v>310</c:v>
                </c:pt>
                <c:pt idx="12">
                  <c:v>320</c:v>
                </c:pt>
                <c:pt idx="13">
                  <c:v>330</c:v>
                </c:pt>
                <c:pt idx="14">
                  <c:v>340</c:v>
                </c:pt>
                <c:pt idx="15">
                  <c:v>350</c:v>
                </c:pt>
                <c:pt idx="16">
                  <c:v>360</c:v>
                </c:pt>
                <c:pt idx="17">
                  <c:v>370</c:v>
                </c:pt>
                <c:pt idx="18">
                  <c:v>380</c:v>
                </c:pt>
                <c:pt idx="19">
                  <c:v>390</c:v>
                </c:pt>
                <c:pt idx="20">
                  <c:v>400</c:v>
                </c:pt>
                <c:pt idx="21">
                  <c:v>410</c:v>
                </c:pt>
                <c:pt idx="22">
                  <c:v>420</c:v>
                </c:pt>
                <c:pt idx="23">
                  <c:v>430</c:v>
                </c:pt>
                <c:pt idx="24">
                  <c:v>440</c:v>
                </c:pt>
                <c:pt idx="25">
                  <c:v>450</c:v>
                </c:pt>
                <c:pt idx="26">
                  <c:v>460</c:v>
                </c:pt>
                <c:pt idx="27">
                  <c:v>470</c:v>
                </c:pt>
                <c:pt idx="28">
                  <c:v>480</c:v>
                </c:pt>
                <c:pt idx="29">
                  <c:v>490</c:v>
                </c:pt>
                <c:pt idx="30">
                  <c:v>500</c:v>
                </c:pt>
                <c:pt idx="31">
                  <c:v>510</c:v>
                </c:pt>
                <c:pt idx="32">
                  <c:v>520</c:v>
                </c:pt>
                <c:pt idx="33">
                  <c:v>530</c:v>
                </c:pt>
                <c:pt idx="34">
                  <c:v>540</c:v>
                </c:pt>
                <c:pt idx="35">
                  <c:v>550</c:v>
                </c:pt>
                <c:pt idx="36">
                  <c:v>560</c:v>
                </c:pt>
                <c:pt idx="37">
                  <c:v>570</c:v>
                </c:pt>
                <c:pt idx="38">
                  <c:v>580</c:v>
                </c:pt>
                <c:pt idx="39">
                  <c:v>590</c:v>
                </c:pt>
                <c:pt idx="40">
                  <c:v>600</c:v>
                </c:pt>
                <c:pt idx="41">
                  <c:v>610</c:v>
                </c:pt>
                <c:pt idx="42">
                  <c:v>620</c:v>
                </c:pt>
                <c:pt idx="43">
                  <c:v>630</c:v>
                </c:pt>
                <c:pt idx="44">
                  <c:v>640</c:v>
                </c:pt>
                <c:pt idx="45">
                  <c:v>650</c:v>
                </c:pt>
                <c:pt idx="46">
                  <c:v>660</c:v>
                </c:pt>
                <c:pt idx="47">
                  <c:v>670</c:v>
                </c:pt>
                <c:pt idx="48">
                  <c:v>680</c:v>
                </c:pt>
                <c:pt idx="49">
                  <c:v>690</c:v>
                </c:pt>
                <c:pt idx="50">
                  <c:v>700</c:v>
                </c:pt>
                <c:pt idx="51">
                  <c:v>710</c:v>
                </c:pt>
                <c:pt idx="52">
                  <c:v>720</c:v>
                </c:pt>
                <c:pt idx="53">
                  <c:v>730</c:v>
                </c:pt>
                <c:pt idx="54">
                  <c:v>740</c:v>
                </c:pt>
                <c:pt idx="55">
                  <c:v>750</c:v>
                </c:pt>
                <c:pt idx="56">
                  <c:v>760</c:v>
                </c:pt>
                <c:pt idx="57">
                  <c:v>770</c:v>
                </c:pt>
                <c:pt idx="58">
                  <c:v>780</c:v>
                </c:pt>
                <c:pt idx="59">
                  <c:v>790</c:v>
                </c:pt>
                <c:pt idx="60">
                  <c:v>800</c:v>
                </c:pt>
              </c:numCache>
            </c:numRef>
          </c:xVal>
          <c:yVal>
            <c:numRef>
              <c:f>'Absorbance Spectrum 1_01'!$I$12:$I$72</c:f>
              <c:numCache>
                <c:formatCode>0.0000</c:formatCode>
                <c:ptCount val="61"/>
                <c:pt idx="0">
                  <c:v>3.3364999999999925</c:v>
                </c:pt>
                <c:pt idx="1">
                  <c:v>3.5101999999999998</c:v>
                </c:pt>
                <c:pt idx="2">
                  <c:v>3.5447000000000002</c:v>
                </c:pt>
                <c:pt idx="3">
                  <c:v>3.8138999999999967</c:v>
                </c:pt>
                <c:pt idx="4">
                  <c:v>3.6947999999999999</c:v>
                </c:pt>
                <c:pt idx="5">
                  <c:v>3.7364999999999977</c:v>
                </c:pt>
                <c:pt idx="6">
                  <c:v>3.6686000000000001</c:v>
                </c:pt>
                <c:pt idx="7">
                  <c:v>3.4921999999999978</c:v>
                </c:pt>
                <c:pt idx="8">
                  <c:v>2.5878999999999999</c:v>
                </c:pt>
                <c:pt idx="9">
                  <c:v>1.1921999999999999</c:v>
                </c:pt>
                <c:pt idx="10">
                  <c:v>0.53290000000000004</c:v>
                </c:pt>
                <c:pt idx="11">
                  <c:v>0.39680000000000126</c:v>
                </c:pt>
                <c:pt idx="12">
                  <c:v>0.3159000000000009</c:v>
                </c:pt>
                <c:pt idx="13">
                  <c:v>0.27590000000000031</c:v>
                </c:pt>
                <c:pt idx="14">
                  <c:v>0.26070000000000004</c:v>
                </c:pt>
                <c:pt idx="15">
                  <c:v>0.30340000000000078</c:v>
                </c:pt>
                <c:pt idx="16">
                  <c:v>0.38030000000000114</c:v>
                </c:pt>
                <c:pt idx="17">
                  <c:v>0.49070000000000008</c:v>
                </c:pt>
                <c:pt idx="18">
                  <c:v>0.65070000000000205</c:v>
                </c:pt>
                <c:pt idx="19">
                  <c:v>0.80310000000000004</c:v>
                </c:pt>
                <c:pt idx="20">
                  <c:v>0.99909999999999999</c:v>
                </c:pt>
                <c:pt idx="21">
                  <c:v>1.1048</c:v>
                </c:pt>
                <c:pt idx="22">
                  <c:v>1.1516</c:v>
                </c:pt>
                <c:pt idx="23">
                  <c:v>1.046999999999997</c:v>
                </c:pt>
                <c:pt idx="24">
                  <c:v>0.85090000000000143</c:v>
                </c:pt>
                <c:pt idx="25">
                  <c:v>0.5645</c:v>
                </c:pt>
                <c:pt idx="26">
                  <c:v>0.35080000000000072</c:v>
                </c:pt>
                <c:pt idx="27">
                  <c:v>0.20140000000000036</c:v>
                </c:pt>
                <c:pt idx="28">
                  <c:v>0.13139999999999999</c:v>
                </c:pt>
                <c:pt idx="29">
                  <c:v>0.10580000000000002</c:v>
                </c:pt>
                <c:pt idx="30">
                  <c:v>9.6100000000000005E-2</c:v>
                </c:pt>
                <c:pt idx="31">
                  <c:v>9.3600000000000266E-2</c:v>
                </c:pt>
                <c:pt idx="32">
                  <c:v>9.2800000000000021E-2</c:v>
                </c:pt>
                <c:pt idx="33">
                  <c:v>9.1900000000000023E-2</c:v>
                </c:pt>
                <c:pt idx="34">
                  <c:v>9.1600000000000042E-2</c:v>
                </c:pt>
                <c:pt idx="35">
                  <c:v>9.0600000000000028E-2</c:v>
                </c:pt>
                <c:pt idx="36">
                  <c:v>9.0300000000000005E-2</c:v>
                </c:pt>
                <c:pt idx="37">
                  <c:v>8.9600000000000068E-2</c:v>
                </c:pt>
                <c:pt idx="38">
                  <c:v>8.8500000000000315E-2</c:v>
                </c:pt>
                <c:pt idx="39">
                  <c:v>8.9000000000000065E-2</c:v>
                </c:pt>
                <c:pt idx="40">
                  <c:v>8.8700000000000265E-2</c:v>
                </c:pt>
                <c:pt idx="41">
                  <c:v>8.8700000000000265E-2</c:v>
                </c:pt>
                <c:pt idx="42">
                  <c:v>8.77E-2</c:v>
                </c:pt>
                <c:pt idx="43">
                  <c:v>8.7300000000000003E-2</c:v>
                </c:pt>
                <c:pt idx="44">
                  <c:v>8.6100000000000024E-2</c:v>
                </c:pt>
                <c:pt idx="45">
                  <c:v>8.5400000000000004E-2</c:v>
                </c:pt>
                <c:pt idx="46">
                  <c:v>8.4800000000000028E-2</c:v>
                </c:pt>
                <c:pt idx="47">
                  <c:v>8.6000000000000021E-2</c:v>
                </c:pt>
                <c:pt idx="48">
                  <c:v>8.4100000000000022E-2</c:v>
                </c:pt>
                <c:pt idx="49">
                  <c:v>8.4900000000000045E-2</c:v>
                </c:pt>
                <c:pt idx="50">
                  <c:v>8.5500000000000048E-2</c:v>
                </c:pt>
                <c:pt idx="51">
                  <c:v>8.5700000000000026E-2</c:v>
                </c:pt>
                <c:pt idx="52">
                  <c:v>8.5900000000000004E-2</c:v>
                </c:pt>
                <c:pt idx="53">
                  <c:v>8.7800000000000003E-2</c:v>
                </c:pt>
                <c:pt idx="54">
                  <c:v>8.9400000000000021E-2</c:v>
                </c:pt>
                <c:pt idx="55">
                  <c:v>9.0900000000000022E-2</c:v>
                </c:pt>
                <c:pt idx="56">
                  <c:v>9.1200000000000003E-2</c:v>
                </c:pt>
                <c:pt idx="57">
                  <c:v>8.8900000000000048E-2</c:v>
                </c:pt>
                <c:pt idx="58">
                  <c:v>9.0400000000000022E-2</c:v>
                </c:pt>
                <c:pt idx="59">
                  <c:v>8.8300000000000045E-2</c:v>
                </c:pt>
                <c:pt idx="60">
                  <c:v>8.8900000000000048E-2</c:v>
                </c:pt>
              </c:numCache>
            </c:numRef>
          </c:yVal>
          <c:smooth val="1"/>
          <c:extLst>
            <c:ext xmlns:c16="http://schemas.microsoft.com/office/drawing/2014/chart" uri="{C3380CC4-5D6E-409C-BE32-E72D297353CC}">
              <c16:uniqueId val="{00000007-7599-4FCD-91A9-211A85592211}"/>
            </c:ext>
          </c:extLst>
        </c:ser>
        <c:dLbls>
          <c:showLegendKey val="0"/>
          <c:showVal val="0"/>
          <c:showCatName val="0"/>
          <c:showSerName val="0"/>
          <c:showPercent val="0"/>
          <c:showBubbleSize val="0"/>
        </c:dLbls>
        <c:axId val="93389952"/>
        <c:axId val="93391488"/>
      </c:scatterChart>
      <c:valAx>
        <c:axId val="93389952"/>
        <c:scaling>
          <c:orientation val="minMax"/>
          <c:max val="700"/>
          <c:min val="300"/>
        </c:scaling>
        <c:delete val="0"/>
        <c:axPos val="b"/>
        <c:numFmt formatCode="General" sourceLinked="1"/>
        <c:majorTickMark val="out"/>
        <c:minorTickMark val="none"/>
        <c:tickLblPos val="nextTo"/>
        <c:txPr>
          <a:bodyPr/>
          <a:lstStyle/>
          <a:p>
            <a:pPr>
              <a:defRPr b="1"/>
            </a:pPr>
            <a:endParaRPr lang="en-US"/>
          </a:p>
        </c:txPr>
        <c:crossAx val="93391488"/>
        <c:crosses val="autoZero"/>
        <c:crossBetween val="midCat"/>
        <c:majorUnit val="100"/>
      </c:valAx>
      <c:valAx>
        <c:axId val="93391488"/>
        <c:scaling>
          <c:orientation val="minMax"/>
          <c:max val="1.5"/>
          <c:min val="0"/>
        </c:scaling>
        <c:delete val="0"/>
        <c:axPos val="l"/>
        <c:numFmt formatCode="0.0" sourceLinked="0"/>
        <c:majorTickMark val="out"/>
        <c:minorTickMark val="none"/>
        <c:tickLblPos val="nextTo"/>
        <c:txPr>
          <a:bodyPr/>
          <a:lstStyle/>
          <a:p>
            <a:pPr>
              <a:defRPr b="1">
                <a:solidFill>
                  <a:schemeClr val="tx1"/>
                </a:solidFill>
              </a:defRPr>
            </a:pPr>
            <a:endParaRPr lang="en-US"/>
          </a:p>
        </c:txPr>
        <c:crossAx val="93389952"/>
        <c:crosses val="autoZero"/>
        <c:crossBetween val="midCat"/>
        <c:majorUnit val="0.5"/>
      </c:valAx>
    </c:plotArea>
    <c:legend>
      <c:legendPos val="r"/>
      <c:layout>
        <c:manualLayout>
          <c:xMode val="edge"/>
          <c:yMode val="edge"/>
          <c:x val="0.75347706484006649"/>
          <c:y val="0.16828447405612823"/>
          <c:w val="0.2063805347997357"/>
          <c:h val="0.59398909751665652"/>
        </c:manualLayout>
      </c:layout>
      <c:overlay val="0"/>
      <c:txPr>
        <a:bodyPr/>
        <a:lstStyle/>
        <a:p>
          <a:pPr>
            <a:defRPr sz="1200" b="1"/>
          </a:pPr>
          <a:endParaRPr lang="en-US"/>
        </a:p>
      </c:txPr>
    </c:legend>
    <c:plotVisOnly val="1"/>
    <c:dispBlanksAs val="gap"/>
    <c:showDLblsOverMax val="0"/>
  </c:chart>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3375240594925633"/>
          <c:y val="5.1400554097404488E-2"/>
          <c:w val="0.82846281714785652"/>
          <c:h val="0.79822506561679785"/>
        </c:manualLayout>
      </c:layout>
      <c:scatterChart>
        <c:scatterStyle val="smoothMarker"/>
        <c:varyColors val="0"/>
        <c:ser>
          <c:idx val="0"/>
          <c:order val="0"/>
          <c:tx>
            <c:strRef>
              <c:f>'Absorbance Spectrum 1_01'!$B$11</c:f>
              <c:strCache>
                <c:ptCount val="1"/>
                <c:pt idx="0">
                  <c:v> AZT  :URINE</c:v>
                </c:pt>
              </c:strCache>
            </c:strRef>
          </c:tx>
          <c:marker>
            <c:symbol val="none"/>
          </c:marker>
          <c:xVal>
            <c:numRef>
              <c:f>'Absorbance Spectrum 1_01'!$A$12:$A$72</c:f>
              <c:numCache>
                <c:formatCode>General</c:formatCode>
                <c:ptCount val="61"/>
                <c:pt idx="0">
                  <c:v>200</c:v>
                </c:pt>
                <c:pt idx="1">
                  <c:v>210</c:v>
                </c:pt>
                <c:pt idx="2">
                  <c:v>220</c:v>
                </c:pt>
                <c:pt idx="3">
                  <c:v>230</c:v>
                </c:pt>
                <c:pt idx="4">
                  <c:v>240</c:v>
                </c:pt>
                <c:pt idx="5">
                  <c:v>250</c:v>
                </c:pt>
                <c:pt idx="6">
                  <c:v>260</c:v>
                </c:pt>
                <c:pt idx="7">
                  <c:v>270</c:v>
                </c:pt>
                <c:pt idx="8">
                  <c:v>280</c:v>
                </c:pt>
                <c:pt idx="9">
                  <c:v>290</c:v>
                </c:pt>
                <c:pt idx="10">
                  <c:v>300</c:v>
                </c:pt>
                <c:pt idx="11">
                  <c:v>310</c:v>
                </c:pt>
                <c:pt idx="12">
                  <c:v>320</c:v>
                </c:pt>
                <c:pt idx="13">
                  <c:v>330</c:v>
                </c:pt>
                <c:pt idx="14">
                  <c:v>340</c:v>
                </c:pt>
                <c:pt idx="15">
                  <c:v>350</c:v>
                </c:pt>
                <c:pt idx="16">
                  <c:v>360</c:v>
                </c:pt>
                <c:pt idx="17">
                  <c:v>370</c:v>
                </c:pt>
                <c:pt idx="18">
                  <c:v>380</c:v>
                </c:pt>
                <c:pt idx="19">
                  <c:v>390</c:v>
                </c:pt>
                <c:pt idx="20">
                  <c:v>400</c:v>
                </c:pt>
                <c:pt idx="21">
                  <c:v>410</c:v>
                </c:pt>
                <c:pt idx="22">
                  <c:v>420</c:v>
                </c:pt>
                <c:pt idx="23">
                  <c:v>430</c:v>
                </c:pt>
                <c:pt idx="24">
                  <c:v>440</c:v>
                </c:pt>
                <c:pt idx="25">
                  <c:v>450</c:v>
                </c:pt>
                <c:pt idx="26">
                  <c:v>460</c:v>
                </c:pt>
                <c:pt idx="27">
                  <c:v>470</c:v>
                </c:pt>
                <c:pt idx="28">
                  <c:v>480</c:v>
                </c:pt>
                <c:pt idx="29">
                  <c:v>490</c:v>
                </c:pt>
                <c:pt idx="30">
                  <c:v>500</c:v>
                </c:pt>
                <c:pt idx="31">
                  <c:v>510</c:v>
                </c:pt>
                <c:pt idx="32">
                  <c:v>520</c:v>
                </c:pt>
                <c:pt idx="33">
                  <c:v>530</c:v>
                </c:pt>
                <c:pt idx="34">
                  <c:v>540</c:v>
                </c:pt>
                <c:pt idx="35">
                  <c:v>550</c:v>
                </c:pt>
                <c:pt idx="36">
                  <c:v>560</c:v>
                </c:pt>
                <c:pt idx="37">
                  <c:v>570</c:v>
                </c:pt>
                <c:pt idx="38">
                  <c:v>580</c:v>
                </c:pt>
                <c:pt idx="39">
                  <c:v>590</c:v>
                </c:pt>
                <c:pt idx="40">
                  <c:v>600</c:v>
                </c:pt>
                <c:pt idx="41">
                  <c:v>610</c:v>
                </c:pt>
                <c:pt idx="42">
                  <c:v>620</c:v>
                </c:pt>
                <c:pt idx="43">
                  <c:v>630</c:v>
                </c:pt>
                <c:pt idx="44">
                  <c:v>640</c:v>
                </c:pt>
                <c:pt idx="45">
                  <c:v>650</c:v>
                </c:pt>
                <c:pt idx="46">
                  <c:v>660</c:v>
                </c:pt>
                <c:pt idx="47">
                  <c:v>670</c:v>
                </c:pt>
                <c:pt idx="48">
                  <c:v>680</c:v>
                </c:pt>
                <c:pt idx="49">
                  <c:v>690</c:v>
                </c:pt>
                <c:pt idx="50">
                  <c:v>700</c:v>
                </c:pt>
                <c:pt idx="51">
                  <c:v>710</c:v>
                </c:pt>
                <c:pt idx="52">
                  <c:v>720</c:v>
                </c:pt>
                <c:pt idx="53">
                  <c:v>730</c:v>
                </c:pt>
                <c:pt idx="54">
                  <c:v>740</c:v>
                </c:pt>
                <c:pt idx="55">
                  <c:v>750</c:v>
                </c:pt>
                <c:pt idx="56">
                  <c:v>760</c:v>
                </c:pt>
                <c:pt idx="57">
                  <c:v>770</c:v>
                </c:pt>
                <c:pt idx="58">
                  <c:v>780</c:v>
                </c:pt>
                <c:pt idx="59">
                  <c:v>790</c:v>
                </c:pt>
                <c:pt idx="60">
                  <c:v>800</c:v>
                </c:pt>
              </c:numCache>
            </c:numRef>
          </c:xVal>
          <c:yVal>
            <c:numRef>
              <c:f>'Absorbance Spectrum 1_01'!$B$12:$B$72</c:f>
              <c:numCache>
                <c:formatCode>0.0000</c:formatCode>
                <c:ptCount val="61"/>
                <c:pt idx="0">
                  <c:v>3.4074</c:v>
                </c:pt>
                <c:pt idx="1">
                  <c:v>3.3803999999999998</c:v>
                </c:pt>
                <c:pt idx="2">
                  <c:v>3.4657</c:v>
                </c:pt>
                <c:pt idx="3">
                  <c:v>3.9297999999999997</c:v>
                </c:pt>
                <c:pt idx="4">
                  <c:v>3.7330000000000001</c:v>
                </c:pt>
                <c:pt idx="5">
                  <c:v>3.7770000000000001</c:v>
                </c:pt>
                <c:pt idx="6">
                  <c:v>3.6965999999999997</c:v>
                </c:pt>
                <c:pt idx="7">
                  <c:v>3.5009999999999999</c:v>
                </c:pt>
                <c:pt idx="8">
                  <c:v>3.4109999999999987</c:v>
                </c:pt>
                <c:pt idx="9">
                  <c:v>3.2393000000000001</c:v>
                </c:pt>
                <c:pt idx="10">
                  <c:v>3.1692999999999998</c:v>
                </c:pt>
                <c:pt idx="11">
                  <c:v>2.3441999999999998</c:v>
                </c:pt>
                <c:pt idx="12">
                  <c:v>1.0980000000000001</c:v>
                </c:pt>
                <c:pt idx="13">
                  <c:v>0.82570000000000054</c:v>
                </c:pt>
                <c:pt idx="14">
                  <c:v>0.61730000000000051</c:v>
                </c:pt>
                <c:pt idx="15">
                  <c:v>0.43380000000000041</c:v>
                </c:pt>
                <c:pt idx="16">
                  <c:v>0.30460000000000026</c:v>
                </c:pt>
                <c:pt idx="17">
                  <c:v>0.24040000000000014</c:v>
                </c:pt>
                <c:pt idx="18">
                  <c:v>0.20219999999999999</c:v>
                </c:pt>
                <c:pt idx="19">
                  <c:v>0.18700000000000014</c:v>
                </c:pt>
                <c:pt idx="20">
                  <c:v>0.17730000000000001</c:v>
                </c:pt>
                <c:pt idx="21">
                  <c:v>0.1706</c:v>
                </c:pt>
                <c:pt idx="22">
                  <c:v>0.16200000000000001</c:v>
                </c:pt>
                <c:pt idx="23">
                  <c:v>0.14850000000000013</c:v>
                </c:pt>
                <c:pt idx="24">
                  <c:v>0.13289999999999999</c:v>
                </c:pt>
                <c:pt idx="25">
                  <c:v>0.114</c:v>
                </c:pt>
                <c:pt idx="26">
                  <c:v>0.10020000000000007</c:v>
                </c:pt>
                <c:pt idx="27">
                  <c:v>9.0000000000000024E-2</c:v>
                </c:pt>
                <c:pt idx="28">
                  <c:v>8.3700000000000066E-2</c:v>
                </c:pt>
                <c:pt idx="29">
                  <c:v>7.9500000000000071E-2</c:v>
                </c:pt>
                <c:pt idx="30">
                  <c:v>7.4800000000000033E-2</c:v>
                </c:pt>
                <c:pt idx="31">
                  <c:v>7.0300000000000071E-2</c:v>
                </c:pt>
                <c:pt idx="32">
                  <c:v>6.8300000000000013E-2</c:v>
                </c:pt>
                <c:pt idx="33">
                  <c:v>6.6699999999999995E-2</c:v>
                </c:pt>
                <c:pt idx="34">
                  <c:v>6.4900000000000013E-2</c:v>
                </c:pt>
                <c:pt idx="35">
                  <c:v>6.3800000000000009E-2</c:v>
                </c:pt>
                <c:pt idx="36">
                  <c:v>6.2100000000000023E-2</c:v>
                </c:pt>
                <c:pt idx="37">
                  <c:v>6.1100000000000002E-2</c:v>
                </c:pt>
                <c:pt idx="38">
                  <c:v>6.0800000000000014E-2</c:v>
                </c:pt>
                <c:pt idx="39">
                  <c:v>6.0100000000000021E-2</c:v>
                </c:pt>
                <c:pt idx="40">
                  <c:v>6.0400000000000023E-2</c:v>
                </c:pt>
                <c:pt idx="41">
                  <c:v>6.0000000000000032E-2</c:v>
                </c:pt>
                <c:pt idx="42">
                  <c:v>5.8800000000000012E-2</c:v>
                </c:pt>
                <c:pt idx="43">
                  <c:v>6.0200000000000004E-2</c:v>
                </c:pt>
                <c:pt idx="44">
                  <c:v>5.9600000000000014E-2</c:v>
                </c:pt>
                <c:pt idx="45">
                  <c:v>5.9700000000000052E-2</c:v>
                </c:pt>
                <c:pt idx="46">
                  <c:v>5.8100000000000013E-2</c:v>
                </c:pt>
                <c:pt idx="47">
                  <c:v>5.9000000000000039E-2</c:v>
                </c:pt>
                <c:pt idx="48">
                  <c:v>5.7200000000000001E-2</c:v>
                </c:pt>
                <c:pt idx="49">
                  <c:v>5.8700000000000023E-2</c:v>
                </c:pt>
                <c:pt idx="50">
                  <c:v>5.7100000000000012E-2</c:v>
                </c:pt>
                <c:pt idx="51">
                  <c:v>5.8200000000000002E-2</c:v>
                </c:pt>
                <c:pt idx="52">
                  <c:v>6.0100000000000021E-2</c:v>
                </c:pt>
                <c:pt idx="53">
                  <c:v>6.1100000000000002E-2</c:v>
                </c:pt>
                <c:pt idx="54">
                  <c:v>6.3800000000000009E-2</c:v>
                </c:pt>
                <c:pt idx="55">
                  <c:v>6.5199999999999994E-2</c:v>
                </c:pt>
                <c:pt idx="56">
                  <c:v>6.2600000000000003E-2</c:v>
                </c:pt>
                <c:pt idx="57">
                  <c:v>6.3299999999999995E-2</c:v>
                </c:pt>
                <c:pt idx="58">
                  <c:v>6.370000000000002E-2</c:v>
                </c:pt>
                <c:pt idx="59">
                  <c:v>6.2700000000000033E-2</c:v>
                </c:pt>
                <c:pt idx="60">
                  <c:v>6.1499999999999999E-2</c:v>
                </c:pt>
              </c:numCache>
            </c:numRef>
          </c:yVal>
          <c:smooth val="1"/>
          <c:extLst>
            <c:ext xmlns:c16="http://schemas.microsoft.com/office/drawing/2014/chart" uri="{C3380CC4-5D6E-409C-BE32-E72D297353CC}">
              <c16:uniqueId val="{00000000-94B5-48B4-A890-6808A16C05B8}"/>
            </c:ext>
          </c:extLst>
        </c:ser>
        <c:ser>
          <c:idx val="1"/>
          <c:order val="1"/>
          <c:tx>
            <c:strRef>
              <c:f>'Absorbance Spectrum 1_01'!$C$11</c:f>
              <c:strCache>
                <c:ptCount val="1"/>
                <c:pt idx="0">
                  <c:v> NTZ  :URINE</c:v>
                </c:pt>
              </c:strCache>
            </c:strRef>
          </c:tx>
          <c:marker>
            <c:symbol val="none"/>
          </c:marker>
          <c:xVal>
            <c:numRef>
              <c:f>'Absorbance Spectrum 1_01'!$A$12:$A$72</c:f>
              <c:numCache>
                <c:formatCode>General</c:formatCode>
                <c:ptCount val="61"/>
                <c:pt idx="0">
                  <c:v>200</c:v>
                </c:pt>
                <c:pt idx="1">
                  <c:v>210</c:v>
                </c:pt>
                <c:pt idx="2">
                  <c:v>220</c:v>
                </c:pt>
                <c:pt idx="3">
                  <c:v>230</c:v>
                </c:pt>
                <c:pt idx="4">
                  <c:v>240</c:v>
                </c:pt>
                <c:pt idx="5">
                  <c:v>250</c:v>
                </c:pt>
                <c:pt idx="6">
                  <c:v>260</c:v>
                </c:pt>
                <c:pt idx="7">
                  <c:v>270</c:v>
                </c:pt>
                <c:pt idx="8">
                  <c:v>280</c:v>
                </c:pt>
                <c:pt idx="9">
                  <c:v>290</c:v>
                </c:pt>
                <c:pt idx="10">
                  <c:v>300</c:v>
                </c:pt>
                <c:pt idx="11">
                  <c:v>310</c:v>
                </c:pt>
                <c:pt idx="12">
                  <c:v>320</c:v>
                </c:pt>
                <c:pt idx="13">
                  <c:v>330</c:v>
                </c:pt>
                <c:pt idx="14">
                  <c:v>340</c:v>
                </c:pt>
                <c:pt idx="15">
                  <c:v>350</c:v>
                </c:pt>
                <c:pt idx="16">
                  <c:v>360</c:v>
                </c:pt>
                <c:pt idx="17">
                  <c:v>370</c:v>
                </c:pt>
                <c:pt idx="18">
                  <c:v>380</c:v>
                </c:pt>
                <c:pt idx="19">
                  <c:v>390</c:v>
                </c:pt>
                <c:pt idx="20">
                  <c:v>400</c:v>
                </c:pt>
                <c:pt idx="21">
                  <c:v>410</c:v>
                </c:pt>
                <c:pt idx="22">
                  <c:v>420</c:v>
                </c:pt>
                <c:pt idx="23">
                  <c:v>430</c:v>
                </c:pt>
                <c:pt idx="24">
                  <c:v>440</c:v>
                </c:pt>
                <c:pt idx="25">
                  <c:v>450</c:v>
                </c:pt>
                <c:pt idx="26">
                  <c:v>460</c:v>
                </c:pt>
                <c:pt idx="27">
                  <c:v>470</c:v>
                </c:pt>
                <c:pt idx="28">
                  <c:v>480</c:v>
                </c:pt>
                <c:pt idx="29">
                  <c:v>490</c:v>
                </c:pt>
                <c:pt idx="30">
                  <c:v>500</c:v>
                </c:pt>
                <c:pt idx="31">
                  <c:v>510</c:v>
                </c:pt>
                <c:pt idx="32">
                  <c:v>520</c:v>
                </c:pt>
                <c:pt idx="33">
                  <c:v>530</c:v>
                </c:pt>
                <c:pt idx="34">
                  <c:v>540</c:v>
                </c:pt>
                <c:pt idx="35">
                  <c:v>550</c:v>
                </c:pt>
                <c:pt idx="36">
                  <c:v>560</c:v>
                </c:pt>
                <c:pt idx="37">
                  <c:v>570</c:v>
                </c:pt>
                <c:pt idx="38">
                  <c:v>580</c:v>
                </c:pt>
                <c:pt idx="39">
                  <c:v>590</c:v>
                </c:pt>
                <c:pt idx="40">
                  <c:v>600</c:v>
                </c:pt>
                <c:pt idx="41">
                  <c:v>610</c:v>
                </c:pt>
                <c:pt idx="42">
                  <c:v>620</c:v>
                </c:pt>
                <c:pt idx="43">
                  <c:v>630</c:v>
                </c:pt>
                <c:pt idx="44">
                  <c:v>640</c:v>
                </c:pt>
                <c:pt idx="45">
                  <c:v>650</c:v>
                </c:pt>
                <c:pt idx="46">
                  <c:v>660</c:v>
                </c:pt>
                <c:pt idx="47">
                  <c:v>670</c:v>
                </c:pt>
                <c:pt idx="48">
                  <c:v>680</c:v>
                </c:pt>
                <c:pt idx="49">
                  <c:v>690</c:v>
                </c:pt>
                <c:pt idx="50">
                  <c:v>700</c:v>
                </c:pt>
                <c:pt idx="51">
                  <c:v>710</c:v>
                </c:pt>
                <c:pt idx="52">
                  <c:v>720</c:v>
                </c:pt>
                <c:pt idx="53">
                  <c:v>730</c:v>
                </c:pt>
                <c:pt idx="54">
                  <c:v>740</c:v>
                </c:pt>
                <c:pt idx="55">
                  <c:v>750</c:v>
                </c:pt>
                <c:pt idx="56">
                  <c:v>760</c:v>
                </c:pt>
                <c:pt idx="57">
                  <c:v>770</c:v>
                </c:pt>
                <c:pt idx="58">
                  <c:v>780</c:v>
                </c:pt>
                <c:pt idx="59">
                  <c:v>790</c:v>
                </c:pt>
                <c:pt idx="60">
                  <c:v>800</c:v>
                </c:pt>
              </c:numCache>
            </c:numRef>
          </c:xVal>
          <c:yVal>
            <c:numRef>
              <c:f>'Absorbance Spectrum 1_01'!$C$12:$C$72</c:f>
              <c:numCache>
                <c:formatCode>0.0000</c:formatCode>
                <c:ptCount val="61"/>
                <c:pt idx="0">
                  <c:v>3.4020999999999977</c:v>
                </c:pt>
                <c:pt idx="1">
                  <c:v>3.5953999999999997</c:v>
                </c:pt>
                <c:pt idx="2">
                  <c:v>3.6425999999999998</c:v>
                </c:pt>
                <c:pt idx="3">
                  <c:v>6</c:v>
                </c:pt>
                <c:pt idx="4">
                  <c:v>3.8504999999999976</c:v>
                </c:pt>
                <c:pt idx="5">
                  <c:v>3.8943999999999988</c:v>
                </c:pt>
                <c:pt idx="6">
                  <c:v>3.8620999999999976</c:v>
                </c:pt>
                <c:pt idx="7">
                  <c:v>3.7837000000000023</c:v>
                </c:pt>
                <c:pt idx="8">
                  <c:v>3.6034999999999999</c:v>
                </c:pt>
                <c:pt idx="9">
                  <c:v>3.48</c:v>
                </c:pt>
                <c:pt idx="10">
                  <c:v>3.3919999999999977</c:v>
                </c:pt>
                <c:pt idx="11">
                  <c:v>2.4566999999999974</c:v>
                </c:pt>
                <c:pt idx="12">
                  <c:v>1.2274999999999987</c:v>
                </c:pt>
                <c:pt idx="13">
                  <c:v>0.94610000000000005</c:v>
                </c:pt>
                <c:pt idx="14">
                  <c:v>0.75390000000000068</c:v>
                </c:pt>
                <c:pt idx="15">
                  <c:v>0.60070000000000068</c:v>
                </c:pt>
                <c:pt idx="16">
                  <c:v>0.52239999999999998</c:v>
                </c:pt>
                <c:pt idx="17">
                  <c:v>0.52080000000000004</c:v>
                </c:pt>
                <c:pt idx="18">
                  <c:v>0.57430000000000003</c:v>
                </c:pt>
                <c:pt idx="19">
                  <c:v>0.64810000000000056</c:v>
                </c:pt>
                <c:pt idx="20">
                  <c:v>0.7498000000000008</c:v>
                </c:pt>
                <c:pt idx="21">
                  <c:v>0.80600000000000005</c:v>
                </c:pt>
                <c:pt idx="22">
                  <c:v>0.8175</c:v>
                </c:pt>
                <c:pt idx="23">
                  <c:v>0.72980000000000056</c:v>
                </c:pt>
                <c:pt idx="24">
                  <c:v>0.58860000000000001</c:v>
                </c:pt>
                <c:pt idx="25">
                  <c:v>0.38940000000000041</c:v>
                </c:pt>
                <c:pt idx="26">
                  <c:v>0.24750000000000014</c:v>
                </c:pt>
                <c:pt idx="27">
                  <c:v>0.14660000000000001</c:v>
                </c:pt>
                <c:pt idx="28">
                  <c:v>9.9700000000000066E-2</c:v>
                </c:pt>
                <c:pt idx="29">
                  <c:v>8.0100000000000005E-2</c:v>
                </c:pt>
                <c:pt idx="30">
                  <c:v>6.9500000000000034E-2</c:v>
                </c:pt>
                <c:pt idx="31">
                  <c:v>6.5500000000000003E-2</c:v>
                </c:pt>
                <c:pt idx="32">
                  <c:v>6.1800000000000001E-2</c:v>
                </c:pt>
                <c:pt idx="33">
                  <c:v>6.0299999999999999E-2</c:v>
                </c:pt>
                <c:pt idx="34">
                  <c:v>5.9100000000000014E-2</c:v>
                </c:pt>
                <c:pt idx="35">
                  <c:v>5.7500000000000023E-2</c:v>
                </c:pt>
                <c:pt idx="36">
                  <c:v>5.7000000000000023E-2</c:v>
                </c:pt>
                <c:pt idx="37">
                  <c:v>5.5700000000000034E-2</c:v>
                </c:pt>
                <c:pt idx="38">
                  <c:v>5.5100000000000003E-2</c:v>
                </c:pt>
                <c:pt idx="39">
                  <c:v>5.4800000000000043E-2</c:v>
                </c:pt>
                <c:pt idx="40">
                  <c:v>5.4900000000000032E-2</c:v>
                </c:pt>
                <c:pt idx="41">
                  <c:v>5.3600000000000002E-2</c:v>
                </c:pt>
                <c:pt idx="42">
                  <c:v>5.3199999999999997E-2</c:v>
                </c:pt>
                <c:pt idx="43">
                  <c:v>5.4100000000000023E-2</c:v>
                </c:pt>
                <c:pt idx="44">
                  <c:v>5.2200000000000003E-2</c:v>
                </c:pt>
                <c:pt idx="45">
                  <c:v>5.3000000000000012E-2</c:v>
                </c:pt>
                <c:pt idx="46">
                  <c:v>5.0800000000000012E-2</c:v>
                </c:pt>
                <c:pt idx="47">
                  <c:v>5.1900000000000002E-2</c:v>
                </c:pt>
                <c:pt idx="48">
                  <c:v>5.0800000000000012E-2</c:v>
                </c:pt>
                <c:pt idx="49">
                  <c:v>4.9500000000000023E-2</c:v>
                </c:pt>
                <c:pt idx="50">
                  <c:v>4.9000000000000044E-2</c:v>
                </c:pt>
                <c:pt idx="51">
                  <c:v>4.8899999999999999E-2</c:v>
                </c:pt>
                <c:pt idx="52">
                  <c:v>5.0599999999999999E-2</c:v>
                </c:pt>
                <c:pt idx="53">
                  <c:v>5.3499999999999999E-2</c:v>
                </c:pt>
                <c:pt idx="54">
                  <c:v>5.5100000000000003E-2</c:v>
                </c:pt>
                <c:pt idx="55">
                  <c:v>5.6099999999999997E-2</c:v>
                </c:pt>
                <c:pt idx="56">
                  <c:v>5.5100000000000003E-2</c:v>
                </c:pt>
                <c:pt idx="57">
                  <c:v>5.3999999999999999E-2</c:v>
                </c:pt>
                <c:pt idx="58">
                  <c:v>5.4700000000000054E-2</c:v>
                </c:pt>
                <c:pt idx="59">
                  <c:v>5.3199999999999997E-2</c:v>
                </c:pt>
                <c:pt idx="60">
                  <c:v>5.3100000000000001E-2</c:v>
                </c:pt>
              </c:numCache>
            </c:numRef>
          </c:yVal>
          <c:smooth val="1"/>
          <c:extLst>
            <c:ext xmlns:c16="http://schemas.microsoft.com/office/drawing/2014/chart" uri="{C3380CC4-5D6E-409C-BE32-E72D297353CC}">
              <c16:uniqueId val="{00000001-94B5-48B4-A890-6808A16C05B8}"/>
            </c:ext>
          </c:extLst>
        </c:ser>
        <c:ser>
          <c:idx val="2"/>
          <c:order val="2"/>
          <c:tx>
            <c:strRef>
              <c:f>'Absorbance Spectrum 1_01'!$D$11</c:f>
              <c:strCache>
                <c:ptCount val="1"/>
                <c:pt idx="0">
                  <c:v> (AZT:NTZ) :URINE)</c:v>
                </c:pt>
              </c:strCache>
            </c:strRef>
          </c:tx>
          <c:marker>
            <c:symbol val="none"/>
          </c:marker>
          <c:xVal>
            <c:numRef>
              <c:f>'Absorbance Spectrum 1_01'!$A$12:$A$72</c:f>
              <c:numCache>
                <c:formatCode>General</c:formatCode>
                <c:ptCount val="61"/>
                <c:pt idx="0">
                  <c:v>200</c:v>
                </c:pt>
                <c:pt idx="1">
                  <c:v>210</c:v>
                </c:pt>
                <c:pt idx="2">
                  <c:v>220</c:v>
                </c:pt>
                <c:pt idx="3">
                  <c:v>230</c:v>
                </c:pt>
                <c:pt idx="4">
                  <c:v>240</c:v>
                </c:pt>
                <c:pt idx="5">
                  <c:v>250</c:v>
                </c:pt>
                <c:pt idx="6">
                  <c:v>260</c:v>
                </c:pt>
                <c:pt idx="7">
                  <c:v>270</c:v>
                </c:pt>
                <c:pt idx="8">
                  <c:v>280</c:v>
                </c:pt>
                <c:pt idx="9">
                  <c:v>290</c:v>
                </c:pt>
                <c:pt idx="10">
                  <c:v>300</c:v>
                </c:pt>
                <c:pt idx="11">
                  <c:v>310</c:v>
                </c:pt>
                <c:pt idx="12">
                  <c:v>320</c:v>
                </c:pt>
                <c:pt idx="13">
                  <c:v>330</c:v>
                </c:pt>
                <c:pt idx="14">
                  <c:v>340</c:v>
                </c:pt>
                <c:pt idx="15">
                  <c:v>350</c:v>
                </c:pt>
                <c:pt idx="16">
                  <c:v>360</c:v>
                </c:pt>
                <c:pt idx="17">
                  <c:v>370</c:v>
                </c:pt>
                <c:pt idx="18">
                  <c:v>380</c:v>
                </c:pt>
                <c:pt idx="19">
                  <c:v>390</c:v>
                </c:pt>
                <c:pt idx="20">
                  <c:v>400</c:v>
                </c:pt>
                <c:pt idx="21">
                  <c:v>410</c:v>
                </c:pt>
                <c:pt idx="22">
                  <c:v>420</c:v>
                </c:pt>
                <c:pt idx="23">
                  <c:v>430</c:v>
                </c:pt>
                <c:pt idx="24">
                  <c:v>440</c:v>
                </c:pt>
                <c:pt idx="25">
                  <c:v>450</c:v>
                </c:pt>
                <c:pt idx="26">
                  <c:v>460</c:v>
                </c:pt>
                <c:pt idx="27">
                  <c:v>470</c:v>
                </c:pt>
                <c:pt idx="28">
                  <c:v>480</c:v>
                </c:pt>
                <c:pt idx="29">
                  <c:v>490</c:v>
                </c:pt>
                <c:pt idx="30">
                  <c:v>500</c:v>
                </c:pt>
                <c:pt idx="31">
                  <c:v>510</c:v>
                </c:pt>
                <c:pt idx="32">
                  <c:v>520</c:v>
                </c:pt>
                <c:pt idx="33">
                  <c:v>530</c:v>
                </c:pt>
                <c:pt idx="34">
                  <c:v>540</c:v>
                </c:pt>
                <c:pt idx="35">
                  <c:v>550</c:v>
                </c:pt>
                <c:pt idx="36">
                  <c:v>560</c:v>
                </c:pt>
                <c:pt idx="37">
                  <c:v>570</c:v>
                </c:pt>
                <c:pt idx="38">
                  <c:v>580</c:v>
                </c:pt>
                <c:pt idx="39">
                  <c:v>590</c:v>
                </c:pt>
                <c:pt idx="40">
                  <c:v>600</c:v>
                </c:pt>
                <c:pt idx="41">
                  <c:v>610</c:v>
                </c:pt>
                <c:pt idx="42">
                  <c:v>620</c:v>
                </c:pt>
                <c:pt idx="43">
                  <c:v>630</c:v>
                </c:pt>
                <c:pt idx="44">
                  <c:v>640</c:v>
                </c:pt>
                <c:pt idx="45">
                  <c:v>650</c:v>
                </c:pt>
                <c:pt idx="46">
                  <c:v>660</c:v>
                </c:pt>
                <c:pt idx="47">
                  <c:v>670</c:v>
                </c:pt>
                <c:pt idx="48">
                  <c:v>680</c:v>
                </c:pt>
                <c:pt idx="49">
                  <c:v>690</c:v>
                </c:pt>
                <c:pt idx="50">
                  <c:v>700</c:v>
                </c:pt>
                <c:pt idx="51">
                  <c:v>710</c:v>
                </c:pt>
                <c:pt idx="52">
                  <c:v>720</c:v>
                </c:pt>
                <c:pt idx="53">
                  <c:v>730</c:v>
                </c:pt>
                <c:pt idx="54">
                  <c:v>740</c:v>
                </c:pt>
                <c:pt idx="55">
                  <c:v>750</c:v>
                </c:pt>
                <c:pt idx="56">
                  <c:v>760</c:v>
                </c:pt>
                <c:pt idx="57">
                  <c:v>770</c:v>
                </c:pt>
                <c:pt idx="58">
                  <c:v>780</c:v>
                </c:pt>
                <c:pt idx="59">
                  <c:v>790</c:v>
                </c:pt>
                <c:pt idx="60">
                  <c:v>800</c:v>
                </c:pt>
              </c:numCache>
            </c:numRef>
          </c:xVal>
          <c:yVal>
            <c:numRef>
              <c:f>'Absorbance Spectrum 1_01'!$D$12:$D$72</c:f>
              <c:numCache>
                <c:formatCode>0.0000</c:formatCode>
                <c:ptCount val="61"/>
                <c:pt idx="0">
                  <c:v>3.4865999999999997</c:v>
                </c:pt>
                <c:pt idx="1">
                  <c:v>3.4802</c:v>
                </c:pt>
                <c:pt idx="2">
                  <c:v>3.6663000000000001</c:v>
                </c:pt>
                <c:pt idx="3">
                  <c:v>6</c:v>
                </c:pt>
                <c:pt idx="4">
                  <c:v>3.8217999999999988</c:v>
                </c:pt>
                <c:pt idx="5">
                  <c:v>3.9115999999999977</c:v>
                </c:pt>
                <c:pt idx="6">
                  <c:v>3.8719999999999977</c:v>
                </c:pt>
                <c:pt idx="7">
                  <c:v>3.6606999999999998</c:v>
                </c:pt>
                <c:pt idx="8">
                  <c:v>3.5379</c:v>
                </c:pt>
                <c:pt idx="9">
                  <c:v>3.4147999999999987</c:v>
                </c:pt>
                <c:pt idx="10">
                  <c:v>3.2258</c:v>
                </c:pt>
                <c:pt idx="11">
                  <c:v>1.5705</c:v>
                </c:pt>
                <c:pt idx="12">
                  <c:v>0.82299999999999995</c:v>
                </c:pt>
                <c:pt idx="13">
                  <c:v>0.65280000000000082</c:v>
                </c:pt>
                <c:pt idx="14">
                  <c:v>0.54390000000000005</c:v>
                </c:pt>
                <c:pt idx="15">
                  <c:v>0.49200000000000033</c:v>
                </c:pt>
                <c:pt idx="16">
                  <c:v>0.49580000000000041</c:v>
                </c:pt>
                <c:pt idx="17">
                  <c:v>0.55920000000000003</c:v>
                </c:pt>
                <c:pt idx="18">
                  <c:v>0.67860000000000098</c:v>
                </c:pt>
                <c:pt idx="19">
                  <c:v>0.81</c:v>
                </c:pt>
                <c:pt idx="20">
                  <c:v>0.98149999999999959</c:v>
                </c:pt>
                <c:pt idx="21">
                  <c:v>1.0768</c:v>
                </c:pt>
                <c:pt idx="22">
                  <c:v>1.1112</c:v>
                </c:pt>
                <c:pt idx="23">
                  <c:v>0.99760000000000004</c:v>
                </c:pt>
                <c:pt idx="24">
                  <c:v>0.80020000000000002</c:v>
                </c:pt>
                <c:pt idx="25">
                  <c:v>0.51380000000000003</c:v>
                </c:pt>
                <c:pt idx="26">
                  <c:v>0.30770000000000008</c:v>
                </c:pt>
                <c:pt idx="27">
                  <c:v>0.1613</c:v>
                </c:pt>
                <c:pt idx="28">
                  <c:v>9.3500000000000111E-2</c:v>
                </c:pt>
                <c:pt idx="29">
                  <c:v>6.7400000000000029E-2</c:v>
                </c:pt>
                <c:pt idx="30">
                  <c:v>5.62E-2</c:v>
                </c:pt>
                <c:pt idx="31">
                  <c:v>5.3300000000000014E-2</c:v>
                </c:pt>
                <c:pt idx="32">
                  <c:v>5.0700000000000023E-2</c:v>
                </c:pt>
                <c:pt idx="33">
                  <c:v>5.0400000000000014E-2</c:v>
                </c:pt>
                <c:pt idx="34">
                  <c:v>4.9100000000000033E-2</c:v>
                </c:pt>
                <c:pt idx="35">
                  <c:v>4.8899999999999999E-2</c:v>
                </c:pt>
                <c:pt idx="36">
                  <c:v>4.7600000000000003E-2</c:v>
                </c:pt>
                <c:pt idx="37">
                  <c:v>4.7200000000000013E-2</c:v>
                </c:pt>
                <c:pt idx="38">
                  <c:v>4.7200000000000013E-2</c:v>
                </c:pt>
                <c:pt idx="39">
                  <c:v>4.6599999999999996E-2</c:v>
                </c:pt>
                <c:pt idx="40">
                  <c:v>4.6400000000000004E-2</c:v>
                </c:pt>
                <c:pt idx="41">
                  <c:v>4.6199999999999998E-2</c:v>
                </c:pt>
                <c:pt idx="42">
                  <c:v>4.5999999999999999E-2</c:v>
                </c:pt>
                <c:pt idx="43">
                  <c:v>4.6400000000000004E-2</c:v>
                </c:pt>
                <c:pt idx="44">
                  <c:v>4.5400000000000003E-2</c:v>
                </c:pt>
                <c:pt idx="45">
                  <c:v>4.5699999999999998E-2</c:v>
                </c:pt>
                <c:pt idx="46">
                  <c:v>4.4800000000000034E-2</c:v>
                </c:pt>
                <c:pt idx="47">
                  <c:v>4.5000000000000012E-2</c:v>
                </c:pt>
                <c:pt idx="48">
                  <c:v>4.3999999999999997E-2</c:v>
                </c:pt>
                <c:pt idx="49">
                  <c:v>4.4500000000000033E-2</c:v>
                </c:pt>
                <c:pt idx="50">
                  <c:v>4.4100000000000014E-2</c:v>
                </c:pt>
                <c:pt idx="51">
                  <c:v>4.5300000000000014E-2</c:v>
                </c:pt>
                <c:pt idx="52">
                  <c:v>4.7500000000000014E-2</c:v>
                </c:pt>
                <c:pt idx="53">
                  <c:v>4.8599999999999997E-2</c:v>
                </c:pt>
                <c:pt idx="54">
                  <c:v>5.1800000000000013E-2</c:v>
                </c:pt>
                <c:pt idx="55">
                  <c:v>5.2200000000000003E-2</c:v>
                </c:pt>
                <c:pt idx="56">
                  <c:v>5.1000000000000004E-2</c:v>
                </c:pt>
                <c:pt idx="57">
                  <c:v>4.9900000000000014E-2</c:v>
                </c:pt>
                <c:pt idx="58">
                  <c:v>5.11E-2</c:v>
                </c:pt>
                <c:pt idx="59">
                  <c:v>0.05</c:v>
                </c:pt>
                <c:pt idx="60">
                  <c:v>4.8700000000000014E-2</c:v>
                </c:pt>
              </c:numCache>
            </c:numRef>
          </c:yVal>
          <c:smooth val="1"/>
          <c:extLst>
            <c:ext xmlns:c16="http://schemas.microsoft.com/office/drawing/2014/chart" uri="{C3380CC4-5D6E-409C-BE32-E72D297353CC}">
              <c16:uniqueId val="{00000002-94B5-48B4-A890-6808A16C05B8}"/>
            </c:ext>
          </c:extLst>
        </c:ser>
        <c:ser>
          <c:idx val="3"/>
          <c:order val="3"/>
          <c:tx>
            <c:strRef>
              <c:f>'Absorbance Spectrum 1_01'!$E$11</c:f>
              <c:strCache>
                <c:ptCount val="1"/>
                <c:pt idx="0">
                  <c:v> AZT:NTZ :URINE</c:v>
                </c:pt>
              </c:strCache>
            </c:strRef>
          </c:tx>
          <c:marker>
            <c:symbol val="none"/>
          </c:marker>
          <c:xVal>
            <c:numRef>
              <c:f>'Absorbance Spectrum 1_01'!$A$12:$A$72</c:f>
              <c:numCache>
                <c:formatCode>General</c:formatCode>
                <c:ptCount val="61"/>
                <c:pt idx="0">
                  <c:v>200</c:v>
                </c:pt>
                <c:pt idx="1">
                  <c:v>210</c:v>
                </c:pt>
                <c:pt idx="2">
                  <c:v>220</c:v>
                </c:pt>
                <c:pt idx="3">
                  <c:v>230</c:v>
                </c:pt>
                <c:pt idx="4">
                  <c:v>240</c:v>
                </c:pt>
                <c:pt idx="5">
                  <c:v>250</c:v>
                </c:pt>
                <c:pt idx="6">
                  <c:v>260</c:v>
                </c:pt>
                <c:pt idx="7">
                  <c:v>270</c:v>
                </c:pt>
                <c:pt idx="8">
                  <c:v>280</c:v>
                </c:pt>
                <c:pt idx="9">
                  <c:v>290</c:v>
                </c:pt>
                <c:pt idx="10">
                  <c:v>300</c:v>
                </c:pt>
                <c:pt idx="11">
                  <c:v>310</c:v>
                </c:pt>
                <c:pt idx="12">
                  <c:v>320</c:v>
                </c:pt>
                <c:pt idx="13">
                  <c:v>330</c:v>
                </c:pt>
                <c:pt idx="14">
                  <c:v>340</c:v>
                </c:pt>
                <c:pt idx="15">
                  <c:v>350</c:v>
                </c:pt>
                <c:pt idx="16">
                  <c:v>360</c:v>
                </c:pt>
                <c:pt idx="17">
                  <c:v>370</c:v>
                </c:pt>
                <c:pt idx="18">
                  <c:v>380</c:v>
                </c:pt>
                <c:pt idx="19">
                  <c:v>390</c:v>
                </c:pt>
                <c:pt idx="20">
                  <c:v>400</c:v>
                </c:pt>
                <c:pt idx="21">
                  <c:v>410</c:v>
                </c:pt>
                <c:pt idx="22">
                  <c:v>420</c:v>
                </c:pt>
                <c:pt idx="23">
                  <c:v>430</c:v>
                </c:pt>
                <c:pt idx="24">
                  <c:v>440</c:v>
                </c:pt>
                <c:pt idx="25">
                  <c:v>450</c:v>
                </c:pt>
                <c:pt idx="26">
                  <c:v>460</c:v>
                </c:pt>
                <c:pt idx="27">
                  <c:v>470</c:v>
                </c:pt>
                <c:pt idx="28">
                  <c:v>480</c:v>
                </c:pt>
                <c:pt idx="29">
                  <c:v>490</c:v>
                </c:pt>
                <c:pt idx="30">
                  <c:v>500</c:v>
                </c:pt>
                <c:pt idx="31">
                  <c:v>510</c:v>
                </c:pt>
                <c:pt idx="32">
                  <c:v>520</c:v>
                </c:pt>
                <c:pt idx="33">
                  <c:v>530</c:v>
                </c:pt>
                <c:pt idx="34">
                  <c:v>540</c:v>
                </c:pt>
                <c:pt idx="35">
                  <c:v>550</c:v>
                </c:pt>
                <c:pt idx="36">
                  <c:v>560</c:v>
                </c:pt>
                <c:pt idx="37">
                  <c:v>570</c:v>
                </c:pt>
                <c:pt idx="38">
                  <c:v>580</c:v>
                </c:pt>
                <c:pt idx="39">
                  <c:v>590</c:v>
                </c:pt>
                <c:pt idx="40">
                  <c:v>600</c:v>
                </c:pt>
                <c:pt idx="41">
                  <c:v>610</c:v>
                </c:pt>
                <c:pt idx="42">
                  <c:v>620</c:v>
                </c:pt>
                <c:pt idx="43">
                  <c:v>630</c:v>
                </c:pt>
                <c:pt idx="44">
                  <c:v>640</c:v>
                </c:pt>
                <c:pt idx="45">
                  <c:v>650</c:v>
                </c:pt>
                <c:pt idx="46">
                  <c:v>660</c:v>
                </c:pt>
                <c:pt idx="47">
                  <c:v>670</c:v>
                </c:pt>
                <c:pt idx="48">
                  <c:v>680</c:v>
                </c:pt>
                <c:pt idx="49">
                  <c:v>690</c:v>
                </c:pt>
                <c:pt idx="50">
                  <c:v>700</c:v>
                </c:pt>
                <c:pt idx="51">
                  <c:v>710</c:v>
                </c:pt>
                <c:pt idx="52">
                  <c:v>720</c:v>
                </c:pt>
                <c:pt idx="53">
                  <c:v>730</c:v>
                </c:pt>
                <c:pt idx="54">
                  <c:v>740</c:v>
                </c:pt>
                <c:pt idx="55">
                  <c:v>750</c:v>
                </c:pt>
                <c:pt idx="56">
                  <c:v>760</c:v>
                </c:pt>
                <c:pt idx="57">
                  <c:v>770</c:v>
                </c:pt>
                <c:pt idx="58">
                  <c:v>780</c:v>
                </c:pt>
                <c:pt idx="59">
                  <c:v>790</c:v>
                </c:pt>
                <c:pt idx="60">
                  <c:v>800</c:v>
                </c:pt>
              </c:numCache>
            </c:numRef>
          </c:xVal>
          <c:yVal>
            <c:numRef>
              <c:f>'Absorbance Spectrum 1_01'!$E$12:$E$72</c:f>
              <c:numCache>
                <c:formatCode>0.0000</c:formatCode>
                <c:ptCount val="61"/>
                <c:pt idx="0">
                  <c:v>3.3853</c:v>
                </c:pt>
                <c:pt idx="1">
                  <c:v>3.4979999999999998</c:v>
                </c:pt>
                <c:pt idx="2">
                  <c:v>3.6625999999999999</c:v>
                </c:pt>
                <c:pt idx="3">
                  <c:v>6</c:v>
                </c:pt>
                <c:pt idx="4">
                  <c:v>3.7911999999999999</c:v>
                </c:pt>
                <c:pt idx="5">
                  <c:v>3.8545999999999987</c:v>
                </c:pt>
                <c:pt idx="6">
                  <c:v>3.9067999999999987</c:v>
                </c:pt>
                <c:pt idx="7">
                  <c:v>3.6684000000000001</c:v>
                </c:pt>
                <c:pt idx="8">
                  <c:v>3.5200999999999998</c:v>
                </c:pt>
                <c:pt idx="9">
                  <c:v>3.3855</c:v>
                </c:pt>
                <c:pt idx="10">
                  <c:v>3.2063999999999999</c:v>
                </c:pt>
                <c:pt idx="11">
                  <c:v>1.5501</c:v>
                </c:pt>
                <c:pt idx="12">
                  <c:v>0.81130000000000002</c:v>
                </c:pt>
                <c:pt idx="13">
                  <c:v>0.64080000000000081</c:v>
                </c:pt>
                <c:pt idx="14">
                  <c:v>0.5302</c:v>
                </c:pt>
                <c:pt idx="15">
                  <c:v>0.47470000000000001</c:v>
                </c:pt>
                <c:pt idx="16">
                  <c:v>0.47320000000000001</c:v>
                </c:pt>
                <c:pt idx="17">
                  <c:v>0.52829999999999999</c:v>
                </c:pt>
                <c:pt idx="18">
                  <c:v>0.63610000000000055</c:v>
                </c:pt>
                <c:pt idx="19">
                  <c:v>0.75660000000000083</c:v>
                </c:pt>
                <c:pt idx="20">
                  <c:v>0.91279999999999994</c:v>
                </c:pt>
                <c:pt idx="21">
                  <c:v>1.001299999999999</c:v>
                </c:pt>
                <c:pt idx="22">
                  <c:v>1.033399999999999</c:v>
                </c:pt>
                <c:pt idx="23">
                  <c:v>0.92970000000000053</c:v>
                </c:pt>
                <c:pt idx="24">
                  <c:v>0.74810000000000054</c:v>
                </c:pt>
                <c:pt idx="25">
                  <c:v>0.48460000000000025</c:v>
                </c:pt>
                <c:pt idx="26">
                  <c:v>0.29400000000000026</c:v>
                </c:pt>
                <c:pt idx="27">
                  <c:v>0.15870000000000017</c:v>
                </c:pt>
                <c:pt idx="28">
                  <c:v>9.5900000000000041E-2</c:v>
                </c:pt>
                <c:pt idx="29">
                  <c:v>7.1800000000000003E-2</c:v>
                </c:pt>
                <c:pt idx="30">
                  <c:v>6.0900000000000003E-2</c:v>
                </c:pt>
                <c:pt idx="31">
                  <c:v>5.7800000000000046E-2</c:v>
                </c:pt>
                <c:pt idx="32">
                  <c:v>5.6000000000000001E-2</c:v>
                </c:pt>
                <c:pt idx="33">
                  <c:v>5.5199999999999999E-2</c:v>
                </c:pt>
                <c:pt idx="34">
                  <c:v>5.4400000000000046E-2</c:v>
                </c:pt>
                <c:pt idx="35">
                  <c:v>5.3400000000000003E-2</c:v>
                </c:pt>
                <c:pt idx="36">
                  <c:v>5.1999999999999998E-2</c:v>
                </c:pt>
                <c:pt idx="37">
                  <c:v>5.1999999999999998E-2</c:v>
                </c:pt>
                <c:pt idx="38">
                  <c:v>5.2200000000000003E-2</c:v>
                </c:pt>
                <c:pt idx="39">
                  <c:v>5.1900000000000002E-2</c:v>
                </c:pt>
                <c:pt idx="40">
                  <c:v>5.1299999999999998E-2</c:v>
                </c:pt>
                <c:pt idx="41">
                  <c:v>5.16E-2</c:v>
                </c:pt>
                <c:pt idx="42">
                  <c:v>5.0900000000000001E-2</c:v>
                </c:pt>
                <c:pt idx="43">
                  <c:v>5.0500000000000003E-2</c:v>
                </c:pt>
                <c:pt idx="44">
                  <c:v>4.9900000000000014E-2</c:v>
                </c:pt>
                <c:pt idx="45">
                  <c:v>5.1000000000000004E-2</c:v>
                </c:pt>
                <c:pt idx="46">
                  <c:v>5.0400000000000014E-2</c:v>
                </c:pt>
                <c:pt idx="47">
                  <c:v>5.11E-2</c:v>
                </c:pt>
                <c:pt idx="48">
                  <c:v>4.9900000000000014E-2</c:v>
                </c:pt>
                <c:pt idx="49">
                  <c:v>4.9300000000000038E-2</c:v>
                </c:pt>
                <c:pt idx="50">
                  <c:v>4.9800000000000046E-2</c:v>
                </c:pt>
                <c:pt idx="51">
                  <c:v>0.05</c:v>
                </c:pt>
                <c:pt idx="52">
                  <c:v>5.0900000000000001E-2</c:v>
                </c:pt>
                <c:pt idx="53">
                  <c:v>5.3900000000000003E-2</c:v>
                </c:pt>
                <c:pt idx="54">
                  <c:v>5.6099999999999997E-2</c:v>
                </c:pt>
                <c:pt idx="55">
                  <c:v>5.7000000000000023E-2</c:v>
                </c:pt>
                <c:pt idx="56">
                  <c:v>5.5700000000000034E-2</c:v>
                </c:pt>
                <c:pt idx="57">
                  <c:v>5.4300000000000063E-2</c:v>
                </c:pt>
                <c:pt idx="58">
                  <c:v>5.4700000000000054E-2</c:v>
                </c:pt>
                <c:pt idx="59">
                  <c:v>5.4700000000000054E-2</c:v>
                </c:pt>
                <c:pt idx="60">
                  <c:v>5.4500000000000014E-2</c:v>
                </c:pt>
              </c:numCache>
            </c:numRef>
          </c:yVal>
          <c:smooth val="1"/>
          <c:extLst>
            <c:ext xmlns:c16="http://schemas.microsoft.com/office/drawing/2014/chart" uri="{C3380CC4-5D6E-409C-BE32-E72D297353CC}">
              <c16:uniqueId val="{00000003-94B5-48B4-A890-6808A16C05B8}"/>
            </c:ext>
          </c:extLst>
        </c:ser>
        <c:dLbls>
          <c:showLegendKey val="0"/>
          <c:showVal val="0"/>
          <c:showCatName val="0"/>
          <c:showSerName val="0"/>
          <c:showPercent val="0"/>
          <c:showBubbleSize val="0"/>
        </c:dLbls>
        <c:axId val="21901696"/>
        <c:axId val="21903232"/>
      </c:scatterChart>
      <c:valAx>
        <c:axId val="21901696"/>
        <c:scaling>
          <c:orientation val="minMax"/>
          <c:max val="700"/>
          <c:min val="300"/>
        </c:scaling>
        <c:delete val="0"/>
        <c:axPos val="b"/>
        <c:numFmt formatCode="General" sourceLinked="1"/>
        <c:majorTickMark val="out"/>
        <c:minorTickMark val="none"/>
        <c:tickLblPos val="nextTo"/>
        <c:txPr>
          <a:bodyPr/>
          <a:lstStyle/>
          <a:p>
            <a:pPr>
              <a:defRPr b="1"/>
            </a:pPr>
            <a:endParaRPr lang="en-US"/>
          </a:p>
        </c:txPr>
        <c:crossAx val="21903232"/>
        <c:crosses val="autoZero"/>
        <c:crossBetween val="midCat"/>
        <c:majorUnit val="100"/>
      </c:valAx>
      <c:valAx>
        <c:axId val="21903232"/>
        <c:scaling>
          <c:orientation val="minMax"/>
          <c:max val="1.5"/>
          <c:min val="0"/>
        </c:scaling>
        <c:delete val="0"/>
        <c:axPos val="l"/>
        <c:numFmt formatCode="0.0" sourceLinked="0"/>
        <c:majorTickMark val="out"/>
        <c:minorTickMark val="none"/>
        <c:tickLblPos val="nextTo"/>
        <c:txPr>
          <a:bodyPr/>
          <a:lstStyle/>
          <a:p>
            <a:pPr>
              <a:defRPr b="1"/>
            </a:pPr>
            <a:endParaRPr lang="en-US"/>
          </a:p>
        </c:txPr>
        <c:crossAx val="21901696"/>
        <c:crosses val="autoZero"/>
        <c:crossBetween val="midCat"/>
        <c:majorUnit val="0.5"/>
      </c:valAx>
    </c:plotArea>
    <c:legend>
      <c:legendPos val="r"/>
      <c:layout>
        <c:manualLayout>
          <c:xMode val="edge"/>
          <c:yMode val="edge"/>
          <c:x val="0.7169212103204089"/>
          <c:y val="0.51352497298131849"/>
          <c:w val="0.24918459290526826"/>
          <c:h val="0.26278736297668681"/>
        </c:manualLayout>
      </c:layout>
      <c:overlay val="0"/>
      <c:txPr>
        <a:bodyPr/>
        <a:lstStyle/>
        <a:p>
          <a:pPr>
            <a:defRPr sz="1200" b="1"/>
          </a:pPr>
          <a:endParaRPr lang="en-US"/>
        </a:p>
      </c:txPr>
    </c:legend>
    <c:plotVisOnly val="1"/>
    <c:dispBlanksAs val="gap"/>
    <c:showDLblsOverMax val="0"/>
  </c:chart>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3375240594925633"/>
          <c:y val="5.1400554097404488E-2"/>
          <c:w val="0.82142125984251968"/>
          <c:h val="0.79822506561679785"/>
        </c:manualLayout>
      </c:layout>
      <c:scatterChart>
        <c:scatterStyle val="smoothMarker"/>
        <c:varyColors val="0"/>
        <c:ser>
          <c:idx val="0"/>
          <c:order val="0"/>
          <c:tx>
            <c:strRef>
              <c:f>'Absorbance Spectrum 1_01'!$T$11</c:f>
              <c:strCache>
                <c:ptCount val="1"/>
                <c:pt idx="0">
                  <c:v> AZT : PLASMA (1:10)</c:v>
                </c:pt>
              </c:strCache>
            </c:strRef>
          </c:tx>
          <c:marker>
            <c:symbol val="none"/>
          </c:marker>
          <c:xVal>
            <c:numRef>
              <c:f>'Absorbance Spectrum 1_01'!$S$12:$S$72</c:f>
              <c:numCache>
                <c:formatCode>General</c:formatCode>
                <c:ptCount val="61"/>
                <c:pt idx="0">
                  <c:v>200</c:v>
                </c:pt>
                <c:pt idx="1">
                  <c:v>210</c:v>
                </c:pt>
                <c:pt idx="2">
                  <c:v>220</c:v>
                </c:pt>
                <c:pt idx="3">
                  <c:v>230</c:v>
                </c:pt>
                <c:pt idx="4">
                  <c:v>240</c:v>
                </c:pt>
                <c:pt idx="5">
                  <c:v>250</c:v>
                </c:pt>
                <c:pt idx="6">
                  <c:v>260</c:v>
                </c:pt>
                <c:pt idx="7">
                  <c:v>270</c:v>
                </c:pt>
                <c:pt idx="8">
                  <c:v>280</c:v>
                </c:pt>
                <c:pt idx="9">
                  <c:v>290</c:v>
                </c:pt>
                <c:pt idx="10">
                  <c:v>300</c:v>
                </c:pt>
                <c:pt idx="11">
                  <c:v>310</c:v>
                </c:pt>
                <c:pt idx="12">
                  <c:v>320</c:v>
                </c:pt>
                <c:pt idx="13">
                  <c:v>330</c:v>
                </c:pt>
                <c:pt idx="14">
                  <c:v>340</c:v>
                </c:pt>
                <c:pt idx="15">
                  <c:v>350</c:v>
                </c:pt>
                <c:pt idx="16">
                  <c:v>360</c:v>
                </c:pt>
                <c:pt idx="17">
                  <c:v>370</c:v>
                </c:pt>
                <c:pt idx="18">
                  <c:v>380</c:v>
                </c:pt>
                <c:pt idx="19">
                  <c:v>390</c:v>
                </c:pt>
                <c:pt idx="20">
                  <c:v>400</c:v>
                </c:pt>
                <c:pt idx="21">
                  <c:v>410</c:v>
                </c:pt>
                <c:pt idx="22">
                  <c:v>420</c:v>
                </c:pt>
                <c:pt idx="23">
                  <c:v>430</c:v>
                </c:pt>
                <c:pt idx="24">
                  <c:v>440</c:v>
                </c:pt>
                <c:pt idx="25">
                  <c:v>450</c:v>
                </c:pt>
                <c:pt idx="26">
                  <c:v>460</c:v>
                </c:pt>
                <c:pt idx="27">
                  <c:v>470</c:v>
                </c:pt>
                <c:pt idx="28">
                  <c:v>480</c:v>
                </c:pt>
                <c:pt idx="29">
                  <c:v>490</c:v>
                </c:pt>
                <c:pt idx="30">
                  <c:v>500</c:v>
                </c:pt>
                <c:pt idx="31">
                  <c:v>510</c:v>
                </c:pt>
                <c:pt idx="32">
                  <c:v>520</c:v>
                </c:pt>
                <c:pt idx="33">
                  <c:v>530</c:v>
                </c:pt>
                <c:pt idx="34">
                  <c:v>540</c:v>
                </c:pt>
                <c:pt idx="35">
                  <c:v>550</c:v>
                </c:pt>
                <c:pt idx="36">
                  <c:v>560</c:v>
                </c:pt>
                <c:pt idx="37">
                  <c:v>570</c:v>
                </c:pt>
                <c:pt idx="38">
                  <c:v>580</c:v>
                </c:pt>
                <c:pt idx="39">
                  <c:v>590</c:v>
                </c:pt>
                <c:pt idx="40">
                  <c:v>600</c:v>
                </c:pt>
                <c:pt idx="41">
                  <c:v>610</c:v>
                </c:pt>
                <c:pt idx="42">
                  <c:v>620</c:v>
                </c:pt>
                <c:pt idx="43">
                  <c:v>630</c:v>
                </c:pt>
                <c:pt idx="44">
                  <c:v>640</c:v>
                </c:pt>
                <c:pt idx="45">
                  <c:v>650</c:v>
                </c:pt>
                <c:pt idx="46">
                  <c:v>660</c:v>
                </c:pt>
                <c:pt idx="47">
                  <c:v>670</c:v>
                </c:pt>
                <c:pt idx="48">
                  <c:v>680</c:v>
                </c:pt>
                <c:pt idx="49">
                  <c:v>690</c:v>
                </c:pt>
                <c:pt idx="50">
                  <c:v>700</c:v>
                </c:pt>
                <c:pt idx="51">
                  <c:v>710</c:v>
                </c:pt>
                <c:pt idx="52">
                  <c:v>720</c:v>
                </c:pt>
                <c:pt idx="53">
                  <c:v>730</c:v>
                </c:pt>
                <c:pt idx="54">
                  <c:v>740</c:v>
                </c:pt>
                <c:pt idx="55">
                  <c:v>750</c:v>
                </c:pt>
                <c:pt idx="56">
                  <c:v>760</c:v>
                </c:pt>
                <c:pt idx="57">
                  <c:v>770</c:v>
                </c:pt>
                <c:pt idx="58">
                  <c:v>780</c:v>
                </c:pt>
                <c:pt idx="59">
                  <c:v>790</c:v>
                </c:pt>
                <c:pt idx="60">
                  <c:v>800</c:v>
                </c:pt>
              </c:numCache>
            </c:numRef>
          </c:xVal>
          <c:yVal>
            <c:numRef>
              <c:f>'Absorbance Spectrum 1_01'!$T$12:$T$72</c:f>
              <c:numCache>
                <c:formatCode>0.0000</c:formatCode>
                <c:ptCount val="61"/>
                <c:pt idx="0">
                  <c:v>3.2927</c:v>
                </c:pt>
                <c:pt idx="1">
                  <c:v>3.4413999999999998</c:v>
                </c:pt>
                <c:pt idx="2">
                  <c:v>3.5221</c:v>
                </c:pt>
                <c:pt idx="3">
                  <c:v>3.8891</c:v>
                </c:pt>
                <c:pt idx="4">
                  <c:v>3.6357999999999997</c:v>
                </c:pt>
                <c:pt idx="5">
                  <c:v>3.7090000000000001</c:v>
                </c:pt>
                <c:pt idx="6">
                  <c:v>3.6882999999999999</c:v>
                </c:pt>
                <c:pt idx="7">
                  <c:v>3.5357999999999987</c:v>
                </c:pt>
                <c:pt idx="8">
                  <c:v>3.2797000000000001</c:v>
                </c:pt>
                <c:pt idx="9">
                  <c:v>3.0773999999999999</c:v>
                </c:pt>
                <c:pt idx="10">
                  <c:v>1.4947999999999988</c:v>
                </c:pt>
                <c:pt idx="11">
                  <c:v>0.84970000000000057</c:v>
                </c:pt>
                <c:pt idx="12">
                  <c:v>0.65440000000000054</c:v>
                </c:pt>
                <c:pt idx="13">
                  <c:v>0.54430000000000001</c:v>
                </c:pt>
                <c:pt idx="14">
                  <c:v>0.45240000000000002</c:v>
                </c:pt>
                <c:pt idx="15">
                  <c:v>0.40360000000000001</c:v>
                </c:pt>
                <c:pt idx="16">
                  <c:v>0.37040000000000034</c:v>
                </c:pt>
                <c:pt idx="17">
                  <c:v>0.34440000000000026</c:v>
                </c:pt>
                <c:pt idx="18">
                  <c:v>0.32590000000000041</c:v>
                </c:pt>
                <c:pt idx="19">
                  <c:v>0.32040000000000041</c:v>
                </c:pt>
                <c:pt idx="20">
                  <c:v>0.32730000000000042</c:v>
                </c:pt>
                <c:pt idx="21">
                  <c:v>0.33730000000000043</c:v>
                </c:pt>
                <c:pt idx="22">
                  <c:v>0.32920000000000033</c:v>
                </c:pt>
                <c:pt idx="23">
                  <c:v>0.29730000000000034</c:v>
                </c:pt>
                <c:pt idx="24">
                  <c:v>0.27480000000000027</c:v>
                </c:pt>
                <c:pt idx="25">
                  <c:v>0.25130000000000002</c:v>
                </c:pt>
                <c:pt idx="26">
                  <c:v>0.2346</c:v>
                </c:pt>
                <c:pt idx="27">
                  <c:v>0.21820000000000017</c:v>
                </c:pt>
                <c:pt idx="28">
                  <c:v>0.20540000000000014</c:v>
                </c:pt>
                <c:pt idx="29">
                  <c:v>0.1933</c:v>
                </c:pt>
                <c:pt idx="30">
                  <c:v>0.17940000000000014</c:v>
                </c:pt>
                <c:pt idx="31">
                  <c:v>0.17180000000000001</c:v>
                </c:pt>
                <c:pt idx="32">
                  <c:v>0.1643</c:v>
                </c:pt>
                <c:pt idx="33">
                  <c:v>0.16039999999999999</c:v>
                </c:pt>
                <c:pt idx="34">
                  <c:v>0.15710000000000013</c:v>
                </c:pt>
                <c:pt idx="35">
                  <c:v>0.15120000000000014</c:v>
                </c:pt>
                <c:pt idx="36">
                  <c:v>0.14790000000000014</c:v>
                </c:pt>
                <c:pt idx="37">
                  <c:v>0.14610000000000001</c:v>
                </c:pt>
                <c:pt idx="38">
                  <c:v>0.14450000000000013</c:v>
                </c:pt>
                <c:pt idx="39">
                  <c:v>0.13780000000000001</c:v>
                </c:pt>
                <c:pt idx="40">
                  <c:v>0.13420000000000001</c:v>
                </c:pt>
                <c:pt idx="41">
                  <c:v>0.13159999999999999</c:v>
                </c:pt>
                <c:pt idx="42">
                  <c:v>0.129</c:v>
                </c:pt>
                <c:pt idx="43">
                  <c:v>0.1278</c:v>
                </c:pt>
                <c:pt idx="44">
                  <c:v>0.12479999999999999</c:v>
                </c:pt>
                <c:pt idx="45">
                  <c:v>0.12320000000000009</c:v>
                </c:pt>
                <c:pt idx="46">
                  <c:v>0.1203</c:v>
                </c:pt>
                <c:pt idx="47">
                  <c:v>0.12089999999999998</c:v>
                </c:pt>
                <c:pt idx="48">
                  <c:v>0.11700000000000002</c:v>
                </c:pt>
                <c:pt idx="49">
                  <c:v>0.1164</c:v>
                </c:pt>
                <c:pt idx="50">
                  <c:v>0.11550000000000002</c:v>
                </c:pt>
                <c:pt idx="51">
                  <c:v>0.1148</c:v>
                </c:pt>
                <c:pt idx="52">
                  <c:v>0.11420000000000002</c:v>
                </c:pt>
                <c:pt idx="53">
                  <c:v>0.11550000000000002</c:v>
                </c:pt>
                <c:pt idx="54">
                  <c:v>0.11660000000000002</c:v>
                </c:pt>
                <c:pt idx="55">
                  <c:v>0.11650000000000002</c:v>
                </c:pt>
                <c:pt idx="56">
                  <c:v>0.11360000000000002</c:v>
                </c:pt>
                <c:pt idx="57">
                  <c:v>0.11169999999999998</c:v>
                </c:pt>
                <c:pt idx="58">
                  <c:v>0.1115</c:v>
                </c:pt>
                <c:pt idx="59">
                  <c:v>0.1104</c:v>
                </c:pt>
                <c:pt idx="60">
                  <c:v>0.10850000000000007</c:v>
                </c:pt>
              </c:numCache>
            </c:numRef>
          </c:yVal>
          <c:smooth val="1"/>
          <c:extLst>
            <c:ext xmlns:c16="http://schemas.microsoft.com/office/drawing/2014/chart" uri="{C3380CC4-5D6E-409C-BE32-E72D297353CC}">
              <c16:uniqueId val="{00000000-DB66-4B93-982D-B22B7CF4D978}"/>
            </c:ext>
          </c:extLst>
        </c:ser>
        <c:ser>
          <c:idx val="1"/>
          <c:order val="1"/>
          <c:tx>
            <c:strRef>
              <c:f>'Absorbance Spectrum 1_01'!$U$11</c:f>
              <c:strCache>
                <c:ptCount val="1"/>
                <c:pt idx="0">
                  <c:v> NTZ : PLASMA (1:10)</c:v>
                </c:pt>
              </c:strCache>
            </c:strRef>
          </c:tx>
          <c:marker>
            <c:symbol val="none"/>
          </c:marker>
          <c:xVal>
            <c:numRef>
              <c:f>'Absorbance Spectrum 1_01'!$S$12:$S$72</c:f>
              <c:numCache>
                <c:formatCode>General</c:formatCode>
                <c:ptCount val="61"/>
                <c:pt idx="0">
                  <c:v>200</c:v>
                </c:pt>
                <c:pt idx="1">
                  <c:v>210</c:v>
                </c:pt>
                <c:pt idx="2">
                  <c:v>220</c:v>
                </c:pt>
                <c:pt idx="3">
                  <c:v>230</c:v>
                </c:pt>
                <c:pt idx="4">
                  <c:v>240</c:v>
                </c:pt>
                <c:pt idx="5">
                  <c:v>250</c:v>
                </c:pt>
                <c:pt idx="6">
                  <c:v>260</c:v>
                </c:pt>
                <c:pt idx="7">
                  <c:v>270</c:v>
                </c:pt>
                <c:pt idx="8">
                  <c:v>280</c:v>
                </c:pt>
                <c:pt idx="9">
                  <c:v>290</c:v>
                </c:pt>
                <c:pt idx="10">
                  <c:v>300</c:v>
                </c:pt>
                <c:pt idx="11">
                  <c:v>310</c:v>
                </c:pt>
                <c:pt idx="12">
                  <c:v>320</c:v>
                </c:pt>
                <c:pt idx="13">
                  <c:v>330</c:v>
                </c:pt>
                <c:pt idx="14">
                  <c:v>340</c:v>
                </c:pt>
                <c:pt idx="15">
                  <c:v>350</c:v>
                </c:pt>
                <c:pt idx="16">
                  <c:v>360</c:v>
                </c:pt>
                <c:pt idx="17">
                  <c:v>370</c:v>
                </c:pt>
                <c:pt idx="18">
                  <c:v>380</c:v>
                </c:pt>
                <c:pt idx="19">
                  <c:v>390</c:v>
                </c:pt>
                <c:pt idx="20">
                  <c:v>400</c:v>
                </c:pt>
                <c:pt idx="21">
                  <c:v>410</c:v>
                </c:pt>
                <c:pt idx="22">
                  <c:v>420</c:v>
                </c:pt>
                <c:pt idx="23">
                  <c:v>430</c:v>
                </c:pt>
                <c:pt idx="24">
                  <c:v>440</c:v>
                </c:pt>
                <c:pt idx="25">
                  <c:v>450</c:v>
                </c:pt>
                <c:pt idx="26">
                  <c:v>460</c:v>
                </c:pt>
                <c:pt idx="27">
                  <c:v>470</c:v>
                </c:pt>
                <c:pt idx="28">
                  <c:v>480</c:v>
                </c:pt>
                <c:pt idx="29">
                  <c:v>490</c:v>
                </c:pt>
                <c:pt idx="30">
                  <c:v>500</c:v>
                </c:pt>
                <c:pt idx="31">
                  <c:v>510</c:v>
                </c:pt>
                <c:pt idx="32">
                  <c:v>520</c:v>
                </c:pt>
                <c:pt idx="33">
                  <c:v>530</c:v>
                </c:pt>
                <c:pt idx="34">
                  <c:v>540</c:v>
                </c:pt>
                <c:pt idx="35">
                  <c:v>550</c:v>
                </c:pt>
                <c:pt idx="36">
                  <c:v>560</c:v>
                </c:pt>
                <c:pt idx="37">
                  <c:v>570</c:v>
                </c:pt>
                <c:pt idx="38">
                  <c:v>580</c:v>
                </c:pt>
                <c:pt idx="39">
                  <c:v>590</c:v>
                </c:pt>
                <c:pt idx="40">
                  <c:v>600</c:v>
                </c:pt>
                <c:pt idx="41">
                  <c:v>610</c:v>
                </c:pt>
                <c:pt idx="42">
                  <c:v>620</c:v>
                </c:pt>
                <c:pt idx="43">
                  <c:v>630</c:v>
                </c:pt>
                <c:pt idx="44">
                  <c:v>640</c:v>
                </c:pt>
                <c:pt idx="45">
                  <c:v>650</c:v>
                </c:pt>
                <c:pt idx="46">
                  <c:v>660</c:v>
                </c:pt>
                <c:pt idx="47">
                  <c:v>670</c:v>
                </c:pt>
                <c:pt idx="48">
                  <c:v>680</c:v>
                </c:pt>
                <c:pt idx="49">
                  <c:v>690</c:v>
                </c:pt>
                <c:pt idx="50">
                  <c:v>700</c:v>
                </c:pt>
                <c:pt idx="51">
                  <c:v>710</c:v>
                </c:pt>
                <c:pt idx="52">
                  <c:v>720</c:v>
                </c:pt>
                <c:pt idx="53">
                  <c:v>730</c:v>
                </c:pt>
                <c:pt idx="54">
                  <c:v>740</c:v>
                </c:pt>
                <c:pt idx="55">
                  <c:v>750</c:v>
                </c:pt>
                <c:pt idx="56">
                  <c:v>760</c:v>
                </c:pt>
                <c:pt idx="57">
                  <c:v>770</c:v>
                </c:pt>
                <c:pt idx="58">
                  <c:v>780</c:v>
                </c:pt>
                <c:pt idx="59">
                  <c:v>790</c:v>
                </c:pt>
                <c:pt idx="60">
                  <c:v>800</c:v>
                </c:pt>
              </c:numCache>
            </c:numRef>
          </c:xVal>
          <c:yVal>
            <c:numRef>
              <c:f>'Absorbance Spectrum 1_01'!$U$12:$U$72</c:f>
              <c:numCache>
                <c:formatCode>0.0000</c:formatCode>
                <c:ptCount val="61"/>
                <c:pt idx="0">
                  <c:v>3.4420999999999977</c:v>
                </c:pt>
                <c:pt idx="1">
                  <c:v>3.7276000000000002</c:v>
                </c:pt>
                <c:pt idx="2">
                  <c:v>3.7854000000000001</c:v>
                </c:pt>
                <c:pt idx="3">
                  <c:v>6</c:v>
                </c:pt>
                <c:pt idx="4">
                  <c:v>3.8129999999999979</c:v>
                </c:pt>
                <c:pt idx="5">
                  <c:v>3.9061999999999997</c:v>
                </c:pt>
                <c:pt idx="6">
                  <c:v>3.8613</c:v>
                </c:pt>
                <c:pt idx="7">
                  <c:v>3.7017000000000002</c:v>
                </c:pt>
                <c:pt idx="8">
                  <c:v>3.459899999999998</c:v>
                </c:pt>
                <c:pt idx="9">
                  <c:v>3.2763999999999998</c:v>
                </c:pt>
                <c:pt idx="10">
                  <c:v>1.7281</c:v>
                </c:pt>
                <c:pt idx="11">
                  <c:v>1.037699999999999</c:v>
                </c:pt>
                <c:pt idx="12">
                  <c:v>0.80020000000000002</c:v>
                </c:pt>
                <c:pt idx="13">
                  <c:v>0.67070000000000085</c:v>
                </c:pt>
                <c:pt idx="14">
                  <c:v>0.58439999999999959</c:v>
                </c:pt>
                <c:pt idx="15">
                  <c:v>0.56710000000000005</c:v>
                </c:pt>
                <c:pt idx="16">
                  <c:v>0.59039999999999959</c:v>
                </c:pt>
                <c:pt idx="17">
                  <c:v>0.65730000000000055</c:v>
                </c:pt>
                <c:pt idx="18">
                  <c:v>0.77650000000000052</c:v>
                </c:pt>
                <c:pt idx="19">
                  <c:v>0.91370000000000051</c:v>
                </c:pt>
                <c:pt idx="20">
                  <c:v>1.1144000000000001</c:v>
                </c:pt>
                <c:pt idx="21">
                  <c:v>1.2446999999999988</c:v>
                </c:pt>
                <c:pt idx="22">
                  <c:v>1.32</c:v>
                </c:pt>
                <c:pt idx="23">
                  <c:v>1.2323999999999988</c:v>
                </c:pt>
                <c:pt idx="24">
                  <c:v>1.0350999999999988</c:v>
                </c:pt>
                <c:pt idx="25">
                  <c:v>0.73390000000000055</c:v>
                </c:pt>
                <c:pt idx="26">
                  <c:v>0.51549999999999996</c:v>
                </c:pt>
                <c:pt idx="27">
                  <c:v>0.35460000000000008</c:v>
                </c:pt>
                <c:pt idx="28">
                  <c:v>0.27310000000000001</c:v>
                </c:pt>
                <c:pt idx="29">
                  <c:v>0.2326</c:v>
                </c:pt>
                <c:pt idx="30">
                  <c:v>0.20530000000000001</c:v>
                </c:pt>
                <c:pt idx="31">
                  <c:v>0.19320000000000001</c:v>
                </c:pt>
                <c:pt idx="32">
                  <c:v>0.18280000000000013</c:v>
                </c:pt>
                <c:pt idx="33">
                  <c:v>0.17770000000000014</c:v>
                </c:pt>
                <c:pt idx="34">
                  <c:v>0.17340000000000014</c:v>
                </c:pt>
                <c:pt idx="35">
                  <c:v>0.16719999999999999</c:v>
                </c:pt>
                <c:pt idx="36">
                  <c:v>0.16270000000000001</c:v>
                </c:pt>
                <c:pt idx="37">
                  <c:v>0.15980000000000014</c:v>
                </c:pt>
                <c:pt idx="38">
                  <c:v>0.15810000000000013</c:v>
                </c:pt>
                <c:pt idx="39">
                  <c:v>0.15110000000000001</c:v>
                </c:pt>
                <c:pt idx="40">
                  <c:v>0.14780000000000001</c:v>
                </c:pt>
                <c:pt idx="41">
                  <c:v>0.14530000000000001</c:v>
                </c:pt>
                <c:pt idx="42">
                  <c:v>0.14169999999999999</c:v>
                </c:pt>
                <c:pt idx="43">
                  <c:v>0.13990000000000014</c:v>
                </c:pt>
                <c:pt idx="44">
                  <c:v>0.13700000000000001</c:v>
                </c:pt>
                <c:pt idx="45">
                  <c:v>0.1356</c:v>
                </c:pt>
                <c:pt idx="46">
                  <c:v>0.13200000000000001</c:v>
                </c:pt>
                <c:pt idx="47">
                  <c:v>0.13109999999999999</c:v>
                </c:pt>
                <c:pt idx="48">
                  <c:v>0.128</c:v>
                </c:pt>
                <c:pt idx="49">
                  <c:v>0.12690000000000001</c:v>
                </c:pt>
                <c:pt idx="50">
                  <c:v>0.1265</c:v>
                </c:pt>
                <c:pt idx="51">
                  <c:v>0.12450000000000007</c:v>
                </c:pt>
                <c:pt idx="52">
                  <c:v>0.12450000000000007</c:v>
                </c:pt>
                <c:pt idx="53">
                  <c:v>0.12570000000000001</c:v>
                </c:pt>
                <c:pt idx="54">
                  <c:v>0.12609999999999999</c:v>
                </c:pt>
                <c:pt idx="55">
                  <c:v>0.127</c:v>
                </c:pt>
                <c:pt idx="56">
                  <c:v>0.12379999999999999</c:v>
                </c:pt>
                <c:pt idx="57">
                  <c:v>0.12210000000000007</c:v>
                </c:pt>
                <c:pt idx="58">
                  <c:v>0.12050000000000002</c:v>
                </c:pt>
                <c:pt idx="59">
                  <c:v>0.11890000000000002</c:v>
                </c:pt>
                <c:pt idx="60">
                  <c:v>0.1174</c:v>
                </c:pt>
              </c:numCache>
            </c:numRef>
          </c:yVal>
          <c:smooth val="1"/>
          <c:extLst>
            <c:ext xmlns:c16="http://schemas.microsoft.com/office/drawing/2014/chart" uri="{C3380CC4-5D6E-409C-BE32-E72D297353CC}">
              <c16:uniqueId val="{00000001-DB66-4B93-982D-B22B7CF4D978}"/>
            </c:ext>
          </c:extLst>
        </c:ser>
        <c:ser>
          <c:idx val="2"/>
          <c:order val="2"/>
          <c:tx>
            <c:strRef>
              <c:f>'Absorbance Spectrum 1_01'!$V$11</c:f>
              <c:strCache>
                <c:ptCount val="1"/>
                <c:pt idx="0">
                  <c:v> (AZT:NTZ) : PLASMA (1:10)</c:v>
                </c:pt>
              </c:strCache>
            </c:strRef>
          </c:tx>
          <c:marker>
            <c:symbol val="none"/>
          </c:marker>
          <c:xVal>
            <c:numRef>
              <c:f>'Absorbance Spectrum 1_01'!$S$12:$S$72</c:f>
              <c:numCache>
                <c:formatCode>General</c:formatCode>
                <c:ptCount val="61"/>
                <c:pt idx="0">
                  <c:v>200</c:v>
                </c:pt>
                <c:pt idx="1">
                  <c:v>210</c:v>
                </c:pt>
                <c:pt idx="2">
                  <c:v>220</c:v>
                </c:pt>
                <c:pt idx="3">
                  <c:v>230</c:v>
                </c:pt>
                <c:pt idx="4">
                  <c:v>240</c:v>
                </c:pt>
                <c:pt idx="5">
                  <c:v>250</c:v>
                </c:pt>
                <c:pt idx="6">
                  <c:v>260</c:v>
                </c:pt>
                <c:pt idx="7">
                  <c:v>270</c:v>
                </c:pt>
                <c:pt idx="8">
                  <c:v>280</c:v>
                </c:pt>
                <c:pt idx="9">
                  <c:v>290</c:v>
                </c:pt>
                <c:pt idx="10">
                  <c:v>300</c:v>
                </c:pt>
                <c:pt idx="11">
                  <c:v>310</c:v>
                </c:pt>
                <c:pt idx="12">
                  <c:v>320</c:v>
                </c:pt>
                <c:pt idx="13">
                  <c:v>330</c:v>
                </c:pt>
                <c:pt idx="14">
                  <c:v>340</c:v>
                </c:pt>
                <c:pt idx="15">
                  <c:v>350</c:v>
                </c:pt>
                <c:pt idx="16">
                  <c:v>360</c:v>
                </c:pt>
                <c:pt idx="17">
                  <c:v>370</c:v>
                </c:pt>
                <c:pt idx="18">
                  <c:v>380</c:v>
                </c:pt>
                <c:pt idx="19">
                  <c:v>390</c:v>
                </c:pt>
                <c:pt idx="20">
                  <c:v>400</c:v>
                </c:pt>
                <c:pt idx="21">
                  <c:v>410</c:v>
                </c:pt>
                <c:pt idx="22">
                  <c:v>420</c:v>
                </c:pt>
                <c:pt idx="23">
                  <c:v>430</c:v>
                </c:pt>
                <c:pt idx="24">
                  <c:v>440</c:v>
                </c:pt>
                <c:pt idx="25">
                  <c:v>450</c:v>
                </c:pt>
                <c:pt idx="26">
                  <c:v>460</c:v>
                </c:pt>
                <c:pt idx="27">
                  <c:v>470</c:v>
                </c:pt>
                <c:pt idx="28">
                  <c:v>480</c:v>
                </c:pt>
                <c:pt idx="29">
                  <c:v>490</c:v>
                </c:pt>
                <c:pt idx="30">
                  <c:v>500</c:v>
                </c:pt>
                <c:pt idx="31">
                  <c:v>510</c:v>
                </c:pt>
                <c:pt idx="32">
                  <c:v>520</c:v>
                </c:pt>
                <c:pt idx="33">
                  <c:v>530</c:v>
                </c:pt>
                <c:pt idx="34">
                  <c:v>540</c:v>
                </c:pt>
                <c:pt idx="35">
                  <c:v>550</c:v>
                </c:pt>
                <c:pt idx="36">
                  <c:v>560</c:v>
                </c:pt>
                <c:pt idx="37">
                  <c:v>570</c:v>
                </c:pt>
                <c:pt idx="38">
                  <c:v>580</c:v>
                </c:pt>
                <c:pt idx="39">
                  <c:v>590</c:v>
                </c:pt>
                <c:pt idx="40">
                  <c:v>600</c:v>
                </c:pt>
                <c:pt idx="41">
                  <c:v>610</c:v>
                </c:pt>
                <c:pt idx="42">
                  <c:v>620</c:v>
                </c:pt>
                <c:pt idx="43">
                  <c:v>630</c:v>
                </c:pt>
                <c:pt idx="44">
                  <c:v>640</c:v>
                </c:pt>
                <c:pt idx="45">
                  <c:v>650</c:v>
                </c:pt>
                <c:pt idx="46">
                  <c:v>660</c:v>
                </c:pt>
                <c:pt idx="47">
                  <c:v>670</c:v>
                </c:pt>
                <c:pt idx="48">
                  <c:v>680</c:v>
                </c:pt>
                <c:pt idx="49">
                  <c:v>690</c:v>
                </c:pt>
                <c:pt idx="50">
                  <c:v>700</c:v>
                </c:pt>
                <c:pt idx="51">
                  <c:v>710</c:v>
                </c:pt>
                <c:pt idx="52">
                  <c:v>720</c:v>
                </c:pt>
                <c:pt idx="53">
                  <c:v>730</c:v>
                </c:pt>
                <c:pt idx="54">
                  <c:v>740</c:v>
                </c:pt>
                <c:pt idx="55">
                  <c:v>750</c:v>
                </c:pt>
                <c:pt idx="56">
                  <c:v>760</c:v>
                </c:pt>
                <c:pt idx="57">
                  <c:v>770</c:v>
                </c:pt>
                <c:pt idx="58">
                  <c:v>780</c:v>
                </c:pt>
                <c:pt idx="59">
                  <c:v>790</c:v>
                </c:pt>
                <c:pt idx="60">
                  <c:v>800</c:v>
                </c:pt>
              </c:numCache>
            </c:numRef>
          </c:xVal>
          <c:yVal>
            <c:numRef>
              <c:f>'Absorbance Spectrum 1_01'!$V$12:$V$72</c:f>
              <c:numCache>
                <c:formatCode>0.0000</c:formatCode>
                <c:ptCount val="61"/>
                <c:pt idx="0">
                  <c:v>3.4927999999999977</c:v>
                </c:pt>
                <c:pt idx="1">
                  <c:v>3.5707999999999998</c:v>
                </c:pt>
                <c:pt idx="2">
                  <c:v>3.7136999999999998</c:v>
                </c:pt>
                <c:pt idx="3">
                  <c:v>6</c:v>
                </c:pt>
                <c:pt idx="4">
                  <c:v>3.9195999999999978</c:v>
                </c:pt>
                <c:pt idx="5">
                  <c:v>3.9087000000000001</c:v>
                </c:pt>
                <c:pt idx="6">
                  <c:v>3.8709999999999987</c:v>
                </c:pt>
                <c:pt idx="7">
                  <c:v>3.6917999999999997</c:v>
                </c:pt>
                <c:pt idx="8">
                  <c:v>3.5293999999999999</c:v>
                </c:pt>
                <c:pt idx="9">
                  <c:v>3.0953999999999997</c:v>
                </c:pt>
                <c:pt idx="10">
                  <c:v>1.4975999999999989</c:v>
                </c:pt>
                <c:pt idx="11">
                  <c:v>0.93840000000000001</c:v>
                </c:pt>
                <c:pt idx="12">
                  <c:v>0.73200000000000054</c:v>
                </c:pt>
                <c:pt idx="13">
                  <c:v>0.62360000000000082</c:v>
                </c:pt>
                <c:pt idx="14">
                  <c:v>0.55600000000000005</c:v>
                </c:pt>
                <c:pt idx="15">
                  <c:v>0.56140000000000001</c:v>
                </c:pt>
                <c:pt idx="16">
                  <c:v>0.60440000000000005</c:v>
                </c:pt>
                <c:pt idx="17">
                  <c:v>0.68620000000000003</c:v>
                </c:pt>
                <c:pt idx="18">
                  <c:v>0.82090000000000052</c:v>
                </c:pt>
                <c:pt idx="19">
                  <c:v>0.97740000000000005</c:v>
                </c:pt>
                <c:pt idx="20">
                  <c:v>1.206899999999999</c:v>
                </c:pt>
                <c:pt idx="21">
                  <c:v>1.3537999999999988</c:v>
                </c:pt>
                <c:pt idx="22">
                  <c:v>1.441799999999998</c:v>
                </c:pt>
                <c:pt idx="23">
                  <c:v>1.3521000000000001</c:v>
                </c:pt>
                <c:pt idx="24">
                  <c:v>1.1224000000000001</c:v>
                </c:pt>
                <c:pt idx="25">
                  <c:v>0.77420000000000055</c:v>
                </c:pt>
                <c:pt idx="26">
                  <c:v>0.52529999999999999</c:v>
                </c:pt>
                <c:pt idx="27">
                  <c:v>0.34360000000000002</c:v>
                </c:pt>
                <c:pt idx="28">
                  <c:v>0.25290000000000001</c:v>
                </c:pt>
                <c:pt idx="29">
                  <c:v>0.21060000000000001</c:v>
                </c:pt>
                <c:pt idx="30">
                  <c:v>0.18530000000000013</c:v>
                </c:pt>
                <c:pt idx="31">
                  <c:v>0.17469999999999999</c:v>
                </c:pt>
                <c:pt idx="32">
                  <c:v>0.1658</c:v>
                </c:pt>
                <c:pt idx="33">
                  <c:v>0.16159999999999999</c:v>
                </c:pt>
                <c:pt idx="34">
                  <c:v>0.15740000000000023</c:v>
                </c:pt>
                <c:pt idx="35">
                  <c:v>0.15330000000000013</c:v>
                </c:pt>
                <c:pt idx="36">
                  <c:v>0.15060000000000001</c:v>
                </c:pt>
                <c:pt idx="37">
                  <c:v>0.14720000000000014</c:v>
                </c:pt>
                <c:pt idx="38">
                  <c:v>0.14630000000000001</c:v>
                </c:pt>
                <c:pt idx="39">
                  <c:v>0.13990000000000014</c:v>
                </c:pt>
                <c:pt idx="40">
                  <c:v>0.13890000000000013</c:v>
                </c:pt>
                <c:pt idx="41">
                  <c:v>0.1366</c:v>
                </c:pt>
                <c:pt idx="42">
                  <c:v>0.13289999999999999</c:v>
                </c:pt>
                <c:pt idx="43">
                  <c:v>0.1318</c:v>
                </c:pt>
                <c:pt idx="44">
                  <c:v>0.1298</c:v>
                </c:pt>
                <c:pt idx="45">
                  <c:v>0.1293</c:v>
                </c:pt>
                <c:pt idx="46">
                  <c:v>0.1265</c:v>
                </c:pt>
                <c:pt idx="47">
                  <c:v>0.12540000000000001</c:v>
                </c:pt>
                <c:pt idx="48">
                  <c:v>0.12330000000000002</c:v>
                </c:pt>
                <c:pt idx="49">
                  <c:v>0.12170000000000007</c:v>
                </c:pt>
                <c:pt idx="50">
                  <c:v>0.12150000000000002</c:v>
                </c:pt>
                <c:pt idx="51">
                  <c:v>0.12000000000000002</c:v>
                </c:pt>
                <c:pt idx="52">
                  <c:v>0.12020000000000007</c:v>
                </c:pt>
                <c:pt idx="53">
                  <c:v>0.12110000000000007</c:v>
                </c:pt>
                <c:pt idx="54">
                  <c:v>0.12260000000000007</c:v>
                </c:pt>
                <c:pt idx="55">
                  <c:v>0.12390000000000002</c:v>
                </c:pt>
                <c:pt idx="56">
                  <c:v>0.11920000000000007</c:v>
                </c:pt>
                <c:pt idx="57">
                  <c:v>0.12020000000000007</c:v>
                </c:pt>
                <c:pt idx="58">
                  <c:v>0.11899999999999998</c:v>
                </c:pt>
                <c:pt idx="59">
                  <c:v>0.1173</c:v>
                </c:pt>
                <c:pt idx="60">
                  <c:v>0.11600000000000002</c:v>
                </c:pt>
              </c:numCache>
            </c:numRef>
          </c:yVal>
          <c:smooth val="1"/>
          <c:extLst>
            <c:ext xmlns:c16="http://schemas.microsoft.com/office/drawing/2014/chart" uri="{C3380CC4-5D6E-409C-BE32-E72D297353CC}">
              <c16:uniqueId val="{00000002-DB66-4B93-982D-B22B7CF4D978}"/>
            </c:ext>
          </c:extLst>
        </c:ser>
        <c:ser>
          <c:idx val="3"/>
          <c:order val="3"/>
          <c:tx>
            <c:strRef>
              <c:f>'Absorbance Spectrum 1_01'!$W$11</c:f>
              <c:strCache>
                <c:ptCount val="1"/>
                <c:pt idx="0">
                  <c:v> AZT:NTZ :PLASMA (1:10)</c:v>
                </c:pt>
              </c:strCache>
            </c:strRef>
          </c:tx>
          <c:marker>
            <c:symbol val="none"/>
          </c:marker>
          <c:xVal>
            <c:numRef>
              <c:f>'Absorbance Spectrum 1_01'!$S$12:$S$72</c:f>
              <c:numCache>
                <c:formatCode>General</c:formatCode>
                <c:ptCount val="61"/>
                <c:pt idx="0">
                  <c:v>200</c:v>
                </c:pt>
                <c:pt idx="1">
                  <c:v>210</c:v>
                </c:pt>
                <c:pt idx="2">
                  <c:v>220</c:v>
                </c:pt>
                <c:pt idx="3">
                  <c:v>230</c:v>
                </c:pt>
                <c:pt idx="4">
                  <c:v>240</c:v>
                </c:pt>
                <c:pt idx="5">
                  <c:v>250</c:v>
                </c:pt>
                <c:pt idx="6">
                  <c:v>260</c:v>
                </c:pt>
                <c:pt idx="7">
                  <c:v>270</c:v>
                </c:pt>
                <c:pt idx="8">
                  <c:v>280</c:v>
                </c:pt>
                <c:pt idx="9">
                  <c:v>290</c:v>
                </c:pt>
                <c:pt idx="10">
                  <c:v>300</c:v>
                </c:pt>
                <c:pt idx="11">
                  <c:v>310</c:v>
                </c:pt>
                <c:pt idx="12">
                  <c:v>320</c:v>
                </c:pt>
                <c:pt idx="13">
                  <c:v>330</c:v>
                </c:pt>
                <c:pt idx="14">
                  <c:v>340</c:v>
                </c:pt>
                <c:pt idx="15">
                  <c:v>350</c:v>
                </c:pt>
                <c:pt idx="16">
                  <c:v>360</c:v>
                </c:pt>
                <c:pt idx="17">
                  <c:v>370</c:v>
                </c:pt>
                <c:pt idx="18">
                  <c:v>380</c:v>
                </c:pt>
                <c:pt idx="19">
                  <c:v>390</c:v>
                </c:pt>
                <c:pt idx="20">
                  <c:v>400</c:v>
                </c:pt>
                <c:pt idx="21">
                  <c:v>410</c:v>
                </c:pt>
                <c:pt idx="22">
                  <c:v>420</c:v>
                </c:pt>
                <c:pt idx="23">
                  <c:v>430</c:v>
                </c:pt>
                <c:pt idx="24">
                  <c:v>440</c:v>
                </c:pt>
                <c:pt idx="25">
                  <c:v>450</c:v>
                </c:pt>
                <c:pt idx="26">
                  <c:v>460</c:v>
                </c:pt>
                <c:pt idx="27">
                  <c:v>470</c:v>
                </c:pt>
                <c:pt idx="28">
                  <c:v>480</c:v>
                </c:pt>
                <c:pt idx="29">
                  <c:v>490</c:v>
                </c:pt>
                <c:pt idx="30">
                  <c:v>500</c:v>
                </c:pt>
                <c:pt idx="31">
                  <c:v>510</c:v>
                </c:pt>
                <c:pt idx="32">
                  <c:v>520</c:v>
                </c:pt>
                <c:pt idx="33">
                  <c:v>530</c:v>
                </c:pt>
                <c:pt idx="34">
                  <c:v>540</c:v>
                </c:pt>
                <c:pt idx="35">
                  <c:v>550</c:v>
                </c:pt>
                <c:pt idx="36">
                  <c:v>560</c:v>
                </c:pt>
                <c:pt idx="37">
                  <c:v>570</c:v>
                </c:pt>
                <c:pt idx="38">
                  <c:v>580</c:v>
                </c:pt>
                <c:pt idx="39">
                  <c:v>590</c:v>
                </c:pt>
                <c:pt idx="40">
                  <c:v>600</c:v>
                </c:pt>
                <c:pt idx="41">
                  <c:v>610</c:v>
                </c:pt>
                <c:pt idx="42">
                  <c:v>620</c:v>
                </c:pt>
                <c:pt idx="43">
                  <c:v>630</c:v>
                </c:pt>
                <c:pt idx="44">
                  <c:v>640</c:v>
                </c:pt>
                <c:pt idx="45">
                  <c:v>650</c:v>
                </c:pt>
                <c:pt idx="46">
                  <c:v>660</c:v>
                </c:pt>
                <c:pt idx="47">
                  <c:v>670</c:v>
                </c:pt>
                <c:pt idx="48">
                  <c:v>680</c:v>
                </c:pt>
                <c:pt idx="49">
                  <c:v>690</c:v>
                </c:pt>
                <c:pt idx="50">
                  <c:v>700</c:v>
                </c:pt>
                <c:pt idx="51">
                  <c:v>710</c:v>
                </c:pt>
                <c:pt idx="52">
                  <c:v>720</c:v>
                </c:pt>
                <c:pt idx="53">
                  <c:v>730</c:v>
                </c:pt>
                <c:pt idx="54">
                  <c:v>740</c:v>
                </c:pt>
                <c:pt idx="55">
                  <c:v>750</c:v>
                </c:pt>
                <c:pt idx="56">
                  <c:v>760</c:v>
                </c:pt>
                <c:pt idx="57">
                  <c:v>770</c:v>
                </c:pt>
                <c:pt idx="58">
                  <c:v>780</c:v>
                </c:pt>
                <c:pt idx="59">
                  <c:v>790</c:v>
                </c:pt>
                <c:pt idx="60">
                  <c:v>800</c:v>
                </c:pt>
              </c:numCache>
            </c:numRef>
          </c:xVal>
          <c:yVal>
            <c:numRef>
              <c:f>'Absorbance Spectrum 1_01'!$W$12:$W$72</c:f>
              <c:numCache>
                <c:formatCode>0.0000</c:formatCode>
                <c:ptCount val="61"/>
                <c:pt idx="0">
                  <c:v>3.5169999999999977</c:v>
                </c:pt>
                <c:pt idx="1">
                  <c:v>3.5266999999999977</c:v>
                </c:pt>
                <c:pt idx="2">
                  <c:v>3.7469000000000001</c:v>
                </c:pt>
                <c:pt idx="3">
                  <c:v>6</c:v>
                </c:pt>
                <c:pt idx="4">
                  <c:v>3.9238</c:v>
                </c:pt>
                <c:pt idx="5">
                  <c:v>3.9575999999999998</c:v>
                </c:pt>
                <c:pt idx="6">
                  <c:v>3.8837999999999999</c:v>
                </c:pt>
                <c:pt idx="7">
                  <c:v>3.6951999999999998</c:v>
                </c:pt>
                <c:pt idx="8">
                  <c:v>3.4507999999999988</c:v>
                </c:pt>
                <c:pt idx="9">
                  <c:v>3.0987999999999998</c:v>
                </c:pt>
                <c:pt idx="10">
                  <c:v>1.4666999999999988</c:v>
                </c:pt>
                <c:pt idx="11">
                  <c:v>0.91749999999999998</c:v>
                </c:pt>
                <c:pt idx="12">
                  <c:v>0.71390000000000053</c:v>
                </c:pt>
                <c:pt idx="13">
                  <c:v>0.60229999999999995</c:v>
                </c:pt>
                <c:pt idx="14">
                  <c:v>0.53110000000000002</c:v>
                </c:pt>
                <c:pt idx="15">
                  <c:v>0.53239999999999998</c:v>
                </c:pt>
                <c:pt idx="16">
                  <c:v>0.56999999999999995</c:v>
                </c:pt>
                <c:pt idx="17">
                  <c:v>0.64500000000000068</c:v>
                </c:pt>
                <c:pt idx="18">
                  <c:v>0.76890000000000081</c:v>
                </c:pt>
                <c:pt idx="19">
                  <c:v>0.91400000000000003</c:v>
                </c:pt>
                <c:pt idx="20">
                  <c:v>1.1279999999999988</c:v>
                </c:pt>
                <c:pt idx="21">
                  <c:v>1.265499999999999</c:v>
                </c:pt>
                <c:pt idx="22">
                  <c:v>1.347799999999999</c:v>
                </c:pt>
                <c:pt idx="23">
                  <c:v>1.2627999999999988</c:v>
                </c:pt>
                <c:pt idx="24">
                  <c:v>1.0488999999999988</c:v>
                </c:pt>
                <c:pt idx="25">
                  <c:v>0.72270000000000056</c:v>
                </c:pt>
                <c:pt idx="26">
                  <c:v>0.49160000000000026</c:v>
                </c:pt>
                <c:pt idx="27">
                  <c:v>0.32320000000000032</c:v>
                </c:pt>
                <c:pt idx="28">
                  <c:v>0.23950000000000013</c:v>
                </c:pt>
                <c:pt idx="29">
                  <c:v>0.20019999999999999</c:v>
                </c:pt>
                <c:pt idx="30">
                  <c:v>0.17620000000000013</c:v>
                </c:pt>
                <c:pt idx="31">
                  <c:v>0.1666</c:v>
                </c:pt>
                <c:pt idx="32">
                  <c:v>0.15880000000000014</c:v>
                </c:pt>
                <c:pt idx="33">
                  <c:v>0.15460000000000004</c:v>
                </c:pt>
                <c:pt idx="34">
                  <c:v>0.15130000000000013</c:v>
                </c:pt>
                <c:pt idx="35">
                  <c:v>0.14750000000000013</c:v>
                </c:pt>
                <c:pt idx="36">
                  <c:v>0.1426</c:v>
                </c:pt>
                <c:pt idx="37">
                  <c:v>0.14080000000000001</c:v>
                </c:pt>
                <c:pt idx="38">
                  <c:v>0.1401</c:v>
                </c:pt>
                <c:pt idx="39">
                  <c:v>0.1353</c:v>
                </c:pt>
                <c:pt idx="40">
                  <c:v>0.13189999999999999</c:v>
                </c:pt>
                <c:pt idx="41">
                  <c:v>0.12970000000000001</c:v>
                </c:pt>
                <c:pt idx="42">
                  <c:v>0.127</c:v>
                </c:pt>
                <c:pt idx="43">
                  <c:v>0.1258</c:v>
                </c:pt>
                <c:pt idx="44">
                  <c:v>0.12310000000000007</c:v>
                </c:pt>
                <c:pt idx="45">
                  <c:v>0.12230000000000002</c:v>
                </c:pt>
                <c:pt idx="46">
                  <c:v>0.11960000000000007</c:v>
                </c:pt>
                <c:pt idx="47">
                  <c:v>0.11899999999999998</c:v>
                </c:pt>
                <c:pt idx="48">
                  <c:v>0.11770000000000007</c:v>
                </c:pt>
                <c:pt idx="49">
                  <c:v>0.1139</c:v>
                </c:pt>
                <c:pt idx="50">
                  <c:v>0.1144</c:v>
                </c:pt>
                <c:pt idx="51">
                  <c:v>0.1133</c:v>
                </c:pt>
                <c:pt idx="52">
                  <c:v>0.1139</c:v>
                </c:pt>
                <c:pt idx="53">
                  <c:v>0.1153</c:v>
                </c:pt>
                <c:pt idx="54">
                  <c:v>0.11620000000000007</c:v>
                </c:pt>
                <c:pt idx="55">
                  <c:v>0.11820000000000007</c:v>
                </c:pt>
                <c:pt idx="56">
                  <c:v>0.1143</c:v>
                </c:pt>
                <c:pt idx="57">
                  <c:v>0.113</c:v>
                </c:pt>
                <c:pt idx="58">
                  <c:v>0.11269999999999998</c:v>
                </c:pt>
                <c:pt idx="59">
                  <c:v>0.111</c:v>
                </c:pt>
                <c:pt idx="60">
                  <c:v>0.10940000000000007</c:v>
                </c:pt>
              </c:numCache>
            </c:numRef>
          </c:yVal>
          <c:smooth val="1"/>
          <c:extLst>
            <c:ext xmlns:c16="http://schemas.microsoft.com/office/drawing/2014/chart" uri="{C3380CC4-5D6E-409C-BE32-E72D297353CC}">
              <c16:uniqueId val="{00000003-DB66-4B93-982D-B22B7CF4D978}"/>
            </c:ext>
          </c:extLst>
        </c:ser>
        <c:dLbls>
          <c:showLegendKey val="0"/>
          <c:showVal val="0"/>
          <c:showCatName val="0"/>
          <c:showSerName val="0"/>
          <c:showPercent val="0"/>
          <c:showBubbleSize val="0"/>
        </c:dLbls>
        <c:axId val="22591360"/>
        <c:axId val="22592896"/>
      </c:scatterChart>
      <c:valAx>
        <c:axId val="22591360"/>
        <c:scaling>
          <c:orientation val="minMax"/>
          <c:max val="700"/>
          <c:min val="300"/>
        </c:scaling>
        <c:delete val="0"/>
        <c:axPos val="b"/>
        <c:numFmt formatCode="General" sourceLinked="1"/>
        <c:majorTickMark val="out"/>
        <c:minorTickMark val="none"/>
        <c:tickLblPos val="nextTo"/>
        <c:txPr>
          <a:bodyPr/>
          <a:lstStyle/>
          <a:p>
            <a:pPr>
              <a:defRPr b="1"/>
            </a:pPr>
            <a:endParaRPr lang="en-US"/>
          </a:p>
        </c:txPr>
        <c:crossAx val="22592896"/>
        <c:crosses val="autoZero"/>
        <c:crossBetween val="midCat"/>
        <c:majorUnit val="100"/>
      </c:valAx>
      <c:valAx>
        <c:axId val="22592896"/>
        <c:scaling>
          <c:orientation val="minMax"/>
          <c:max val="1.5"/>
        </c:scaling>
        <c:delete val="0"/>
        <c:axPos val="l"/>
        <c:numFmt formatCode="0.0" sourceLinked="0"/>
        <c:majorTickMark val="out"/>
        <c:minorTickMark val="none"/>
        <c:tickLblPos val="nextTo"/>
        <c:txPr>
          <a:bodyPr/>
          <a:lstStyle/>
          <a:p>
            <a:pPr>
              <a:defRPr b="1"/>
            </a:pPr>
            <a:endParaRPr lang="en-US"/>
          </a:p>
        </c:txPr>
        <c:crossAx val="22591360"/>
        <c:crosses val="autoZero"/>
        <c:crossBetween val="midCat"/>
        <c:majorUnit val="0.5"/>
      </c:valAx>
    </c:plotArea>
    <c:legend>
      <c:legendPos val="r"/>
      <c:layout>
        <c:manualLayout>
          <c:xMode val="edge"/>
          <c:yMode val="edge"/>
          <c:x val="0.59431720746998751"/>
          <c:y val="0.34392200974878168"/>
          <c:w val="0.38520934403353124"/>
          <c:h val="0.39548931383577118"/>
        </c:manualLayout>
      </c:layout>
      <c:overlay val="0"/>
      <c:txPr>
        <a:bodyPr/>
        <a:lstStyle/>
        <a:p>
          <a:pPr>
            <a:defRPr sz="1200" b="1"/>
          </a:pPr>
          <a:endParaRPr lang="en-US"/>
        </a:p>
      </c:txPr>
    </c:legend>
    <c:plotVisOnly val="1"/>
    <c:dispBlanksAs val="gap"/>
    <c:showDLblsOverMax val="0"/>
  </c:chart>
  <c:externalData r:id="rId1">
    <c:autoUpdate val="0"/>
  </c:externalData>
</c:chartSpace>
</file>

<file path=ppt/drawings/drawing1.xml><?xml version="1.0" encoding="utf-8"?>
<c:userShapes xmlns:c="http://schemas.openxmlformats.org/drawingml/2006/chart">
  <cdr:relSizeAnchor xmlns:cdr="http://schemas.openxmlformats.org/drawingml/2006/chartDrawing">
    <cdr:from>
      <cdr:x>0.74725</cdr:x>
      <cdr:y>0.72603</cdr:y>
    </cdr:from>
    <cdr:to>
      <cdr:x>0.96316</cdr:x>
      <cdr:y>0.82192</cdr:y>
    </cdr:to>
    <cdr:sp macro="" textlink="">
      <cdr:nvSpPr>
        <cdr:cNvPr id="2" name="TextBox 1"/>
        <cdr:cNvSpPr txBox="1"/>
      </cdr:nvSpPr>
      <cdr:spPr>
        <a:xfrm xmlns:a="http://schemas.openxmlformats.org/drawingml/2006/main">
          <a:off x="5181600" y="4038600"/>
          <a:ext cx="1497162" cy="533406"/>
        </a:xfrm>
        <a:prstGeom xmlns:a="http://schemas.openxmlformats.org/drawingml/2006/main" prst="rect">
          <a:avLst/>
        </a:prstGeom>
      </cdr:spPr>
      <cdr:txBody>
        <a:bodyPr xmlns:a="http://schemas.openxmlformats.org/drawingml/2006/main" wrap="square" rtlCol="0"/>
        <a:lstStyle xmlns:a="http://schemas.openxmlformats.org/drawingml/2006/main"/>
        <a:p xmlns:a="http://schemas.openxmlformats.org/drawingml/2006/main">
          <a:pPr algn="r"/>
          <a:r>
            <a:rPr lang="en-US" sz="1400" b="1" dirty="0"/>
            <a:t>LOD = 1.37 µM</a:t>
          </a:r>
        </a:p>
        <a:p xmlns:a="http://schemas.openxmlformats.org/drawingml/2006/main">
          <a:pPr algn="r"/>
          <a:r>
            <a:rPr lang="en-US" sz="1400" b="1" dirty="0"/>
            <a:t>LOQ = 4.14 µM</a:t>
          </a:r>
        </a:p>
      </cdr:txBody>
    </cdr:sp>
  </cdr:relSizeAnchor>
</c:userShapes>
</file>

<file path=ppt/drawings/drawing2.xml><?xml version="1.0" encoding="utf-8"?>
<c:userShapes xmlns:c="http://schemas.openxmlformats.org/drawingml/2006/chart">
  <cdr:relSizeAnchor xmlns:cdr="http://schemas.openxmlformats.org/drawingml/2006/chartDrawing">
    <cdr:from>
      <cdr:x>0.67253</cdr:x>
      <cdr:y>0.83582</cdr:y>
    </cdr:from>
    <cdr:to>
      <cdr:x>0.9516</cdr:x>
      <cdr:y>0.92537</cdr:y>
    </cdr:to>
    <cdr:sp macro="" textlink="">
      <cdr:nvSpPr>
        <cdr:cNvPr id="3" name="TextBox 1"/>
        <cdr:cNvSpPr txBox="1"/>
      </cdr:nvSpPr>
      <cdr:spPr>
        <a:xfrm xmlns:a="http://schemas.openxmlformats.org/drawingml/2006/main">
          <a:off x="4538245" y="4267200"/>
          <a:ext cx="1883177" cy="457200"/>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r"/>
          <a:r>
            <a:rPr lang="en-US" sz="1400" b="1" dirty="0"/>
            <a:t>LOD = 1.69 µM</a:t>
          </a:r>
        </a:p>
        <a:p xmlns:a="http://schemas.openxmlformats.org/drawingml/2006/main">
          <a:pPr algn="r"/>
          <a:r>
            <a:rPr lang="en-US" sz="1400" b="1" dirty="0"/>
            <a:t>LOQ = 5.0   µM</a:t>
          </a:r>
        </a:p>
      </cdr:txBody>
    </cdr:sp>
  </cdr:relSizeAnchor>
</c:userShapes>
</file>

<file path=ppt/drawings/drawing3.xml><?xml version="1.0" encoding="utf-8"?>
<c:userShapes xmlns:c="http://schemas.openxmlformats.org/drawingml/2006/chart">
  <cdr:relSizeAnchor xmlns:cdr="http://schemas.openxmlformats.org/drawingml/2006/chartDrawing">
    <cdr:from>
      <cdr:x>0.84406</cdr:x>
      <cdr:y>0.15385</cdr:y>
    </cdr:from>
    <cdr:to>
      <cdr:x>0.97772</cdr:x>
      <cdr:y>0.26154</cdr:y>
    </cdr:to>
    <cdr:sp macro="" textlink="">
      <cdr:nvSpPr>
        <cdr:cNvPr id="2" name="TextBox 1"/>
        <cdr:cNvSpPr txBox="1"/>
      </cdr:nvSpPr>
      <cdr:spPr>
        <a:xfrm xmlns:a="http://schemas.openxmlformats.org/drawingml/2006/main">
          <a:off x="5774321" y="762000"/>
          <a:ext cx="914400" cy="53340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sz="1400" b="1" dirty="0"/>
            <a:t>pH 13</a:t>
          </a:r>
        </a:p>
        <a:p xmlns:a="http://schemas.openxmlformats.org/drawingml/2006/main">
          <a:endParaRPr lang="en-US" sz="1400" dirty="0"/>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A02DD35-F688-49AD-A161-9CA3A3796D85}" type="datetimeFigureOut">
              <a:rPr lang="en-US" smtClean="0"/>
              <a:pPr/>
              <a:t>6/10/2022</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E2BA463-8003-4D9A-B1E7-7D62BFBFF8C4}" type="slidenum">
              <a:rPr lang="en-US" smtClean="0"/>
              <a:pPr/>
              <a:t>‹#›</a:t>
            </a:fld>
            <a:endParaRPr lang="en-US"/>
          </a:p>
        </p:txBody>
      </p:sp>
    </p:spTree>
    <p:extLst>
      <p:ext uri="{BB962C8B-B14F-4D97-AF65-F5344CB8AC3E}">
        <p14:creationId xmlns:p14="http://schemas.microsoft.com/office/powerpoint/2010/main" val="39465783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E2BA463-8003-4D9A-B1E7-7D62BFBFF8C4}" type="slidenum">
              <a:rPr lang="en-US" smtClean="0"/>
              <a:pPr/>
              <a:t>1</a:t>
            </a:fld>
            <a:endParaRPr lang="en-US"/>
          </a:p>
        </p:txBody>
      </p:sp>
    </p:spTree>
    <p:extLst>
      <p:ext uri="{BB962C8B-B14F-4D97-AF65-F5344CB8AC3E}">
        <p14:creationId xmlns:p14="http://schemas.microsoft.com/office/powerpoint/2010/main" val="62750962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 </a:t>
            </a:r>
            <a:r>
              <a:rPr lang="en-US" sz="1200" b="1" kern="1200" dirty="0">
                <a:solidFill>
                  <a:schemeClr val="tx1"/>
                </a:solidFill>
                <a:effectLst/>
                <a:latin typeface="+mn-lt"/>
                <a:ea typeface="+mn-ea"/>
                <a:cs typeface="+mn-cs"/>
              </a:rPr>
              <a:t>Fig. S1. </a:t>
            </a:r>
            <a:r>
              <a:rPr lang="en-US" sz="1200" kern="1200" dirty="0">
                <a:solidFill>
                  <a:schemeClr val="tx1"/>
                </a:solidFill>
                <a:effectLst/>
                <a:latin typeface="+mn-lt"/>
                <a:ea typeface="+mn-ea"/>
                <a:cs typeface="+mn-cs"/>
              </a:rPr>
              <a:t>Time-dependent interaction analysis between NTZ and AZT followed by UV/Vis spectroscopy at room temperature for 90 min (</a:t>
            </a:r>
            <a:r>
              <a:rPr lang="en-US" sz="1200" kern="1200" dirty="0">
                <a:solidFill>
                  <a:schemeClr val="tx1"/>
                </a:solidFill>
                <a:effectLst/>
                <a:latin typeface="+mn-lt"/>
                <a:ea typeface="+mn-ea"/>
                <a:cs typeface="+mn-cs"/>
                <a:sym typeface="Symbol" panose="05050102010706020507" pitchFamily="18" charset="2"/>
              </a:rPr>
              <a:t></a:t>
            </a:r>
            <a:r>
              <a:rPr lang="en-US" sz="1200" kern="1200" dirty="0">
                <a:solidFill>
                  <a:schemeClr val="tx1"/>
                </a:solidFill>
                <a:effectLst/>
                <a:latin typeface="+mn-lt"/>
                <a:ea typeface="+mn-ea"/>
                <a:cs typeface="+mn-cs"/>
              </a:rPr>
              <a:t>max = 420 nm).  </a:t>
            </a:r>
          </a:p>
          <a:p>
            <a:endParaRPr lang="en-US" dirty="0"/>
          </a:p>
        </p:txBody>
      </p:sp>
      <p:sp>
        <p:nvSpPr>
          <p:cNvPr id="4" name="Slide Number Placeholder 3"/>
          <p:cNvSpPr>
            <a:spLocks noGrp="1"/>
          </p:cNvSpPr>
          <p:nvPr>
            <p:ph type="sldNum" sz="quarter" idx="10"/>
          </p:nvPr>
        </p:nvSpPr>
        <p:spPr/>
        <p:txBody>
          <a:bodyPr/>
          <a:lstStyle/>
          <a:p>
            <a:fld id="{8E2BA463-8003-4D9A-B1E7-7D62BFBFF8C4}" type="slidenum">
              <a:rPr lang="en-US" smtClean="0"/>
              <a:pPr/>
              <a:t>2</a:t>
            </a:fld>
            <a:endParaRPr lang="en-US"/>
          </a:p>
        </p:txBody>
      </p:sp>
    </p:spTree>
    <p:extLst>
      <p:ext uri="{BB962C8B-B14F-4D97-AF65-F5344CB8AC3E}">
        <p14:creationId xmlns:p14="http://schemas.microsoft.com/office/powerpoint/2010/main" val="126919838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 </a:t>
            </a:r>
            <a:r>
              <a:rPr lang="en-US" sz="1200" b="1" kern="1200" dirty="0">
                <a:solidFill>
                  <a:schemeClr val="tx1"/>
                </a:solidFill>
                <a:effectLst/>
                <a:latin typeface="+mn-lt"/>
                <a:ea typeface="+mn-ea"/>
                <a:cs typeface="+mn-cs"/>
              </a:rPr>
              <a:t>Fig. S2. </a:t>
            </a:r>
            <a:r>
              <a:rPr lang="en-US" sz="1200" kern="1200" dirty="0">
                <a:solidFill>
                  <a:schemeClr val="tx1"/>
                </a:solidFill>
                <a:effectLst/>
                <a:latin typeface="+mn-lt"/>
                <a:ea typeface="+mn-ea"/>
                <a:cs typeface="+mn-cs"/>
              </a:rPr>
              <a:t>(</a:t>
            </a:r>
            <a:r>
              <a:rPr lang="en-US" sz="1200" b="1" kern="1200" dirty="0">
                <a:solidFill>
                  <a:schemeClr val="tx1"/>
                </a:solidFill>
                <a:effectLst/>
                <a:latin typeface="+mn-lt"/>
                <a:ea typeface="+mn-ea"/>
                <a:cs typeface="+mn-cs"/>
              </a:rPr>
              <a:t>a</a:t>
            </a:r>
            <a:r>
              <a:rPr lang="en-US" sz="1200" kern="1200" dirty="0">
                <a:solidFill>
                  <a:schemeClr val="tx1"/>
                </a:solidFill>
                <a:effectLst/>
                <a:latin typeface="+mn-lt"/>
                <a:ea typeface="+mn-ea"/>
                <a:cs typeface="+mn-cs"/>
              </a:rPr>
              <a:t>)</a:t>
            </a:r>
            <a:r>
              <a:rPr lang="en-US" sz="1200" b="1" kern="120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Emission spectra of HSA, NTZ, AZT alone and in the presence of carrier protein HSA with NTZ, AZT, and NTZ: AZT complex. (</a:t>
            </a:r>
            <a:r>
              <a:rPr lang="en-US" sz="1200" b="1" kern="1200" dirty="0">
                <a:solidFill>
                  <a:schemeClr val="tx1"/>
                </a:solidFill>
                <a:effectLst/>
                <a:latin typeface="+mn-lt"/>
                <a:ea typeface="+mn-ea"/>
                <a:cs typeface="+mn-cs"/>
              </a:rPr>
              <a:t>b</a:t>
            </a:r>
            <a:r>
              <a:rPr lang="en-US" sz="1200" kern="1200" dirty="0">
                <a:solidFill>
                  <a:schemeClr val="tx1"/>
                </a:solidFill>
                <a:effectLst/>
                <a:latin typeface="+mn-lt"/>
                <a:ea typeface="+mn-ea"/>
                <a:cs typeface="+mn-cs"/>
              </a:rPr>
              <a:t>)</a:t>
            </a:r>
            <a:r>
              <a:rPr lang="en-US" sz="1200" b="1" kern="120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Far-UV CD spectra of the HSA alone and its interaction with NTZ, AZT, NTZ: AZT complex and NTZ and AZT competition binding sample (at ~25 °C). </a:t>
            </a:r>
            <a:r>
              <a:rPr lang="en-US" sz="1200" i="1" kern="1200" dirty="0">
                <a:solidFill>
                  <a:schemeClr val="tx1"/>
                </a:solidFill>
                <a:effectLst/>
                <a:latin typeface="+mn-lt"/>
                <a:ea typeface="+mn-ea"/>
                <a:cs typeface="+mn-cs"/>
              </a:rPr>
              <a:t>Insert table</a:t>
            </a:r>
            <a:r>
              <a:rPr lang="en-US" sz="1200" kern="1200" dirty="0">
                <a:solidFill>
                  <a:schemeClr val="tx1"/>
                </a:solidFill>
                <a:effectLst/>
                <a:latin typeface="+mn-lt"/>
                <a:ea typeface="+mn-ea"/>
                <a:cs typeface="+mn-cs"/>
              </a:rPr>
              <a:t>: Secondary structure of HSA alone and after interaction drugs and drugs complex were calculated using the online K2D3 server. (</a:t>
            </a:r>
            <a:r>
              <a:rPr lang="en-US" sz="1200" b="1" kern="1200" dirty="0">
                <a:solidFill>
                  <a:schemeClr val="tx1"/>
                </a:solidFill>
                <a:effectLst/>
                <a:latin typeface="+mn-lt"/>
                <a:ea typeface="+mn-ea"/>
                <a:cs typeface="+mn-cs"/>
              </a:rPr>
              <a:t>c</a:t>
            </a:r>
            <a:r>
              <a:rPr lang="en-US" sz="1200" kern="1200" dirty="0">
                <a:solidFill>
                  <a:schemeClr val="tx1"/>
                </a:solidFill>
                <a:effectLst/>
                <a:latin typeface="+mn-lt"/>
                <a:ea typeface="+mn-ea"/>
                <a:cs typeface="+mn-cs"/>
              </a:rPr>
              <a:t>) 10% native polyacrylamide gel electrophoresis (Native-PAGE) of the same set of samples. HSA and BSA alone was used as controls, while arrow indicates the direction of electrophoretic mobility.  </a:t>
            </a:r>
          </a:p>
        </p:txBody>
      </p:sp>
      <p:sp>
        <p:nvSpPr>
          <p:cNvPr id="4" name="Slide Number Placeholder 3"/>
          <p:cNvSpPr>
            <a:spLocks noGrp="1"/>
          </p:cNvSpPr>
          <p:nvPr>
            <p:ph type="sldNum" sz="quarter" idx="10"/>
          </p:nvPr>
        </p:nvSpPr>
        <p:spPr/>
        <p:txBody>
          <a:bodyPr/>
          <a:lstStyle/>
          <a:p>
            <a:fld id="{D6F930B7-A1CF-464C-BEE5-9A26451E6391}" type="slidenum">
              <a:rPr lang="en-US" smtClean="0"/>
              <a:t>3</a:t>
            </a:fld>
            <a:endParaRPr lang="en-US"/>
          </a:p>
        </p:txBody>
      </p:sp>
    </p:spTree>
    <p:extLst>
      <p:ext uri="{BB962C8B-B14F-4D97-AF65-F5344CB8AC3E}">
        <p14:creationId xmlns:p14="http://schemas.microsoft.com/office/powerpoint/2010/main" val="43012286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a:solidFill>
                  <a:schemeClr val="tx1"/>
                </a:solidFill>
                <a:latin typeface="+mn-lt"/>
                <a:ea typeface="+mn-ea"/>
                <a:cs typeface="+mn-cs"/>
              </a:rPr>
              <a:t> </a:t>
            </a:r>
            <a:endParaRPr lang="en-US" dirty="0"/>
          </a:p>
        </p:txBody>
      </p:sp>
      <p:sp>
        <p:nvSpPr>
          <p:cNvPr id="4" name="Slide Number Placeholder 3"/>
          <p:cNvSpPr>
            <a:spLocks noGrp="1"/>
          </p:cNvSpPr>
          <p:nvPr>
            <p:ph type="sldNum" sz="quarter" idx="10"/>
          </p:nvPr>
        </p:nvSpPr>
        <p:spPr/>
        <p:txBody>
          <a:bodyPr/>
          <a:lstStyle/>
          <a:p>
            <a:fld id="{2DBA6557-7A12-486A-9C95-92B15EEE105F}" type="slidenum">
              <a:rPr lang="en-US" smtClean="0"/>
              <a:t>4</a:t>
            </a:fld>
            <a:endParaRPr lang="en-US"/>
          </a:p>
        </p:txBody>
      </p:sp>
    </p:spTree>
    <p:extLst>
      <p:ext uri="{BB962C8B-B14F-4D97-AF65-F5344CB8AC3E}">
        <p14:creationId xmlns:p14="http://schemas.microsoft.com/office/powerpoint/2010/main" val="70476503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Fig. S3. </a:t>
            </a:r>
            <a:r>
              <a:rPr lang="en-US" sz="1200" kern="1200" dirty="0">
                <a:solidFill>
                  <a:schemeClr val="tx1"/>
                </a:solidFill>
                <a:effectLst/>
                <a:latin typeface="+mn-lt"/>
                <a:ea typeface="+mn-ea"/>
                <a:cs typeface="+mn-cs"/>
              </a:rPr>
              <a:t>Concentration dependent interaction analysis between NTZ and AZT. Establishing the calibration curve of NTZ and AZT interaction keeping one drug concentration constant (i.e., 100 µM) and other with variable concentrations (i.e., 1–100 µM). The interaction was followed spectroscopically at 420 nm (</a:t>
            </a:r>
            <a:r>
              <a:rPr lang="en-US" sz="1200" b="1" kern="1200" dirty="0">
                <a:solidFill>
                  <a:schemeClr val="tx1"/>
                </a:solidFill>
                <a:effectLst/>
                <a:latin typeface="+mn-lt"/>
                <a:ea typeface="+mn-ea"/>
                <a:cs typeface="+mn-cs"/>
              </a:rPr>
              <a:t>a, b</a:t>
            </a:r>
            <a:r>
              <a:rPr lang="en-US" sz="1200" kern="1200" dirty="0">
                <a:solidFill>
                  <a:schemeClr val="tx1"/>
                </a:solidFill>
                <a:effectLst/>
                <a:latin typeface="+mn-lt"/>
                <a:ea typeface="+mn-ea"/>
                <a:cs typeface="+mn-cs"/>
              </a:rPr>
              <a:t>;</a:t>
            </a:r>
            <a:r>
              <a:rPr lang="en-US" sz="1200" b="1" kern="120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NTZ and AZT, respectively). From the established calibration lines, the limit of detection and quantification (LOD/ LOQ) of each were also calculated.</a:t>
            </a:r>
            <a:endParaRPr lang="en-US" dirty="0"/>
          </a:p>
        </p:txBody>
      </p:sp>
      <p:sp>
        <p:nvSpPr>
          <p:cNvPr id="4" name="Slide Number Placeholder 3"/>
          <p:cNvSpPr>
            <a:spLocks noGrp="1"/>
          </p:cNvSpPr>
          <p:nvPr>
            <p:ph type="sldNum" sz="quarter" idx="10"/>
          </p:nvPr>
        </p:nvSpPr>
        <p:spPr/>
        <p:txBody>
          <a:bodyPr/>
          <a:lstStyle/>
          <a:p>
            <a:fld id="{8E2BA463-8003-4D9A-B1E7-7D62BFBFF8C4}" type="slidenum">
              <a:rPr lang="en-US" smtClean="0"/>
              <a:pPr/>
              <a:t>5</a:t>
            </a:fld>
            <a:endParaRPr lang="en-US"/>
          </a:p>
        </p:txBody>
      </p:sp>
    </p:spTree>
    <p:extLst>
      <p:ext uri="{BB962C8B-B14F-4D97-AF65-F5344CB8AC3E}">
        <p14:creationId xmlns:p14="http://schemas.microsoft.com/office/powerpoint/2010/main" val="69967130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Fig. S4. </a:t>
            </a:r>
            <a:r>
              <a:rPr lang="en-US" sz="1200" kern="1200" dirty="0">
                <a:solidFill>
                  <a:schemeClr val="tx1"/>
                </a:solidFill>
                <a:effectLst/>
                <a:latin typeface="+mn-lt"/>
                <a:ea typeface="+mn-ea"/>
                <a:cs typeface="+mn-cs"/>
              </a:rPr>
              <a:t>Effect of variable pH (pH 2-13) on the drug NTZ alone (</a:t>
            </a:r>
            <a:r>
              <a:rPr lang="en-US" sz="1200" b="1" kern="1200" dirty="0">
                <a:solidFill>
                  <a:schemeClr val="tx1"/>
                </a:solidFill>
                <a:effectLst/>
                <a:latin typeface="+mn-lt"/>
                <a:ea typeface="+mn-ea"/>
                <a:cs typeface="+mn-cs"/>
              </a:rPr>
              <a:t>a</a:t>
            </a:r>
            <a:r>
              <a:rPr lang="en-US" sz="1200" kern="1200" dirty="0">
                <a:solidFill>
                  <a:schemeClr val="tx1"/>
                </a:solidFill>
                <a:effectLst/>
                <a:latin typeface="+mn-lt"/>
                <a:ea typeface="+mn-ea"/>
                <a:cs typeface="+mn-cs"/>
              </a:rPr>
              <a:t>)</a:t>
            </a:r>
            <a:r>
              <a:rPr lang="en-US" sz="1200" b="1" kern="120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and after interaction with AZT (</a:t>
            </a:r>
            <a:r>
              <a:rPr lang="en-US" sz="1200" b="1" kern="1200" dirty="0">
                <a:solidFill>
                  <a:schemeClr val="tx1"/>
                </a:solidFill>
                <a:effectLst/>
                <a:latin typeface="+mn-lt"/>
                <a:ea typeface="+mn-ea"/>
                <a:cs typeface="+mn-cs"/>
              </a:rPr>
              <a:t>b</a:t>
            </a:r>
            <a:r>
              <a:rPr lang="en-US" sz="1200" kern="1200" dirty="0">
                <a:solidFill>
                  <a:schemeClr val="tx1"/>
                </a:solidFill>
                <a:effectLst/>
                <a:latin typeface="+mn-lt"/>
                <a:ea typeface="+mn-ea"/>
                <a:cs typeface="+mn-cs"/>
              </a:rPr>
              <a:t>) measured spectroscopically in the range of 300-700 nm. </a:t>
            </a:r>
            <a:r>
              <a:rPr lang="en-US" sz="1200" i="1" kern="1200" dirty="0">
                <a:solidFill>
                  <a:schemeClr val="tx1"/>
                </a:solidFill>
                <a:effectLst/>
                <a:latin typeface="+mn-lt"/>
                <a:ea typeface="+mn-ea"/>
                <a:cs typeface="+mn-cs"/>
              </a:rPr>
              <a:t>Insert</a:t>
            </a:r>
            <a:r>
              <a:rPr lang="en-US" sz="1200" kern="1200" dirty="0">
                <a:solidFill>
                  <a:schemeClr val="tx1"/>
                </a:solidFill>
                <a:effectLst/>
                <a:latin typeface="+mn-lt"/>
                <a:ea typeface="+mn-ea"/>
                <a:cs typeface="+mn-cs"/>
              </a:rPr>
              <a:t>: illustrates the change in color from colorless to yellow observed as moving from acidic to alkaline conditions. In contrast, effect of variable pH on the drug AZT alone revealed no effect (</a:t>
            </a:r>
            <a:r>
              <a:rPr lang="en-US" sz="1200" b="1" kern="1200" dirty="0">
                <a:solidFill>
                  <a:schemeClr val="tx1"/>
                </a:solidFill>
                <a:effectLst/>
                <a:latin typeface="+mn-lt"/>
                <a:ea typeface="+mn-ea"/>
                <a:cs typeface="+mn-cs"/>
              </a:rPr>
              <a:t>c</a:t>
            </a:r>
            <a:r>
              <a:rPr lang="en-US" sz="1200" kern="1200" dirty="0">
                <a:solidFill>
                  <a:schemeClr val="tx1"/>
                </a:solidFill>
                <a:effectLst/>
                <a:latin typeface="+mn-lt"/>
                <a:ea typeface="+mn-ea"/>
                <a:cs typeface="+mn-cs"/>
              </a:rPr>
              <a:t>). Thermal stability of the NTZ: AZT interaction complex followed by UV/Vis spectroscopy at variable temperature i.e., 25 to 100 °C (</a:t>
            </a:r>
            <a:r>
              <a:rPr lang="en-US" sz="1200" b="1" kern="1200" dirty="0">
                <a:solidFill>
                  <a:schemeClr val="tx1"/>
                </a:solidFill>
                <a:effectLst/>
                <a:latin typeface="+mn-lt"/>
                <a:ea typeface="+mn-ea"/>
                <a:cs typeface="+mn-cs"/>
              </a:rPr>
              <a:t>d</a:t>
            </a:r>
            <a:r>
              <a:rPr lang="en-US" sz="1200" kern="1200" dirty="0">
                <a:solidFill>
                  <a:schemeClr val="tx1"/>
                </a:solidFill>
                <a:effectLst/>
                <a:latin typeface="+mn-lt"/>
                <a:ea typeface="+mn-ea"/>
                <a:cs typeface="+mn-cs"/>
              </a:rPr>
              <a:t>), where no change in color was observed. Likewise, effect of the ionic strength of the medium (variable salt concentrations i.e., 0.05 to 2 M) on the NTZ: AZT interaction complex (</a:t>
            </a:r>
            <a:r>
              <a:rPr lang="en-US" sz="1200" b="1" kern="1200" dirty="0">
                <a:solidFill>
                  <a:schemeClr val="tx1"/>
                </a:solidFill>
                <a:effectLst/>
                <a:latin typeface="+mn-lt"/>
                <a:ea typeface="+mn-ea"/>
                <a:cs typeface="+mn-cs"/>
              </a:rPr>
              <a:t>e</a:t>
            </a:r>
            <a:r>
              <a:rPr lang="en-US" sz="1200" kern="1200" dirty="0">
                <a:solidFill>
                  <a:schemeClr val="tx1"/>
                </a:solidFill>
                <a:effectLst/>
                <a:latin typeface="+mn-lt"/>
                <a:ea typeface="+mn-ea"/>
                <a:cs typeface="+mn-cs"/>
              </a:rPr>
              <a:t>)</a:t>
            </a:r>
            <a:r>
              <a:rPr lang="en-US" sz="1200" b="1" kern="120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revealed no significant effect on absorption.</a:t>
            </a:r>
            <a:endParaRPr lang="en-US" dirty="0"/>
          </a:p>
        </p:txBody>
      </p:sp>
      <p:sp>
        <p:nvSpPr>
          <p:cNvPr id="4" name="Slide Number Placeholder 3"/>
          <p:cNvSpPr>
            <a:spLocks noGrp="1"/>
          </p:cNvSpPr>
          <p:nvPr>
            <p:ph type="sldNum" sz="quarter" idx="10"/>
          </p:nvPr>
        </p:nvSpPr>
        <p:spPr/>
        <p:txBody>
          <a:bodyPr/>
          <a:lstStyle/>
          <a:p>
            <a:fld id="{8E2BA463-8003-4D9A-B1E7-7D62BFBFF8C4}" type="slidenum">
              <a:rPr lang="en-US" smtClean="0"/>
              <a:pPr/>
              <a:t>7</a:t>
            </a:fld>
            <a:endParaRPr lang="en-US"/>
          </a:p>
        </p:txBody>
      </p:sp>
    </p:spTree>
    <p:extLst>
      <p:ext uri="{BB962C8B-B14F-4D97-AF65-F5344CB8AC3E}">
        <p14:creationId xmlns:p14="http://schemas.microsoft.com/office/powerpoint/2010/main" val="341968103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Fig. S5. </a:t>
            </a:r>
            <a:r>
              <a:rPr lang="en-US" sz="1200" kern="1200" dirty="0">
                <a:solidFill>
                  <a:schemeClr val="tx1"/>
                </a:solidFill>
                <a:effectLst/>
                <a:latin typeface="+mn-lt"/>
                <a:ea typeface="+mn-ea"/>
                <a:cs typeface="+mn-cs"/>
              </a:rPr>
              <a:t>Real sample analysis by</a:t>
            </a:r>
            <a:r>
              <a:rPr lang="en-US" sz="1200" b="1" kern="120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spiking the drugs NTZ and AZT (alone), and their interaction complex (NTZ: AZT; 1:1) in fresh human urine (</a:t>
            </a:r>
            <a:r>
              <a:rPr lang="en-US" sz="1200" b="1" kern="1200" dirty="0">
                <a:solidFill>
                  <a:schemeClr val="tx1"/>
                </a:solidFill>
                <a:effectLst/>
                <a:latin typeface="+mn-lt"/>
                <a:ea typeface="+mn-ea"/>
                <a:cs typeface="+mn-cs"/>
              </a:rPr>
              <a:t>a</a:t>
            </a:r>
            <a:r>
              <a:rPr lang="en-US" sz="1200" kern="1200" dirty="0">
                <a:solidFill>
                  <a:schemeClr val="tx1"/>
                </a:solidFill>
                <a:effectLst/>
                <a:latin typeface="+mn-lt"/>
                <a:ea typeface="+mn-ea"/>
                <a:cs typeface="+mn-cs"/>
              </a:rPr>
              <a:t>)</a:t>
            </a:r>
            <a:r>
              <a:rPr lang="en-US" sz="1200" b="1" kern="120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and plasma (</a:t>
            </a:r>
            <a:r>
              <a:rPr lang="en-US" sz="1200" b="1" kern="1200" dirty="0">
                <a:solidFill>
                  <a:schemeClr val="tx1"/>
                </a:solidFill>
                <a:effectLst/>
                <a:latin typeface="+mn-lt"/>
                <a:ea typeface="+mn-ea"/>
                <a:cs typeface="+mn-cs"/>
              </a:rPr>
              <a:t>b</a:t>
            </a:r>
            <a:r>
              <a:rPr lang="en-US" sz="1200" kern="1200" dirty="0">
                <a:solidFill>
                  <a:schemeClr val="tx1"/>
                </a:solidFill>
                <a:effectLst/>
                <a:latin typeface="+mn-lt"/>
                <a:ea typeface="+mn-ea"/>
                <a:cs typeface="+mn-cs"/>
              </a:rPr>
              <a:t>). Measurement was followed spectroscopically (300-700 nm) at room temperature. Urine sample was used as such, while the plasma sample was diluted 10 times with DI before measurements.</a:t>
            </a:r>
            <a:endParaRPr lang="en-US" dirty="0"/>
          </a:p>
        </p:txBody>
      </p:sp>
      <p:sp>
        <p:nvSpPr>
          <p:cNvPr id="4" name="Slide Number Placeholder 3"/>
          <p:cNvSpPr>
            <a:spLocks noGrp="1"/>
          </p:cNvSpPr>
          <p:nvPr>
            <p:ph type="sldNum" sz="quarter" idx="10"/>
          </p:nvPr>
        </p:nvSpPr>
        <p:spPr/>
        <p:txBody>
          <a:bodyPr/>
          <a:lstStyle/>
          <a:p>
            <a:fld id="{8E2BA463-8003-4D9A-B1E7-7D62BFBFF8C4}" type="slidenum">
              <a:rPr lang="en-US" smtClean="0"/>
              <a:pPr/>
              <a:t>12</a:t>
            </a:fld>
            <a:endParaRPr lang="en-US"/>
          </a:p>
        </p:txBody>
      </p:sp>
    </p:spTree>
    <p:extLst>
      <p:ext uri="{BB962C8B-B14F-4D97-AF65-F5344CB8AC3E}">
        <p14:creationId xmlns:p14="http://schemas.microsoft.com/office/powerpoint/2010/main" val="411343010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6/10/2022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6/10/2022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6/10/2022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6/10/2022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6/10/2022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6/10/2022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6/10/2022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6/10/2022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6/10/2022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6/10/2022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6/10/2022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6/10/2022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microsoft.com/office/2007/relationships/hdphoto" Target="../media/hdphoto1.wdp"/></Relationships>
</file>

<file path=ppt/slides/_rels/slide5.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2.jpeg"/></Relationships>
</file>

<file path=ppt/slides/_rels/slide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chart" Target="../charts/chart6.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457200" y="990600"/>
            <a:ext cx="8153400" cy="5437899"/>
          </a:xfrm>
          <a:prstGeom prst="rect">
            <a:avLst/>
          </a:prstGeom>
        </p:spPr>
        <p:txBody>
          <a:bodyPr wrap="square">
            <a:spAutoFit/>
          </a:bodyPr>
          <a:lstStyle/>
          <a:p>
            <a:pPr algn="ctr">
              <a:lnSpc>
                <a:spcPct val="200000"/>
              </a:lnSpc>
            </a:pPr>
            <a:r>
              <a:rPr lang="en-US" sz="1400" b="1" dirty="0" err="1">
                <a:latin typeface="Times New Roman" panose="02020603050405020304" pitchFamily="18" charset="0"/>
                <a:ea typeface="Calibri" panose="020F0502020204030204" pitchFamily="34" charset="0"/>
                <a:cs typeface="Times New Roman" panose="02020603050405020304" pitchFamily="18" charset="0"/>
              </a:rPr>
              <a:t>Nitazoxanide</a:t>
            </a:r>
            <a:r>
              <a:rPr lang="en-US" sz="1400" b="1" dirty="0">
                <a:latin typeface="Times New Roman" panose="02020603050405020304" pitchFamily="18" charset="0"/>
                <a:ea typeface="Calibri" panose="020F0502020204030204" pitchFamily="34" charset="0"/>
                <a:cs typeface="Times New Roman" panose="02020603050405020304" pitchFamily="18" charset="0"/>
              </a:rPr>
              <a:t> and Azithromycin for the early Treatment of Covid-19: A Multi-Spectroscopic, Biochemical and Computational Drug-Drug Interaction Study  </a:t>
            </a:r>
            <a:endParaRPr lang="en-US" sz="1400" dirty="0">
              <a:latin typeface="Times New Roman" panose="02020603050405020304" pitchFamily="18" charset="0"/>
              <a:ea typeface="Calibri" panose="020F0502020204030204" pitchFamily="34" charset="0"/>
              <a:cs typeface="Times New Roman" panose="02020603050405020304" pitchFamily="18" charset="0"/>
            </a:endParaRPr>
          </a:p>
          <a:p>
            <a:pPr algn="ctr">
              <a:lnSpc>
                <a:spcPct val="200000"/>
              </a:lnSpc>
            </a:pPr>
            <a:endParaRPr lang="en-US" sz="1200" b="1" dirty="0">
              <a:latin typeface="Times New Roman" panose="02020603050405020304" pitchFamily="18" charset="0"/>
              <a:ea typeface="Calibri" panose="020F0502020204030204" pitchFamily="34" charset="0"/>
              <a:cs typeface="Times New Roman" panose="02020603050405020304" pitchFamily="18" charset="0"/>
            </a:endParaRPr>
          </a:p>
          <a:p>
            <a:pPr algn="ctr">
              <a:lnSpc>
                <a:spcPct val="200000"/>
              </a:lnSpc>
            </a:pPr>
            <a:r>
              <a:rPr lang="en-US" sz="1200" b="1" dirty="0">
                <a:latin typeface="Times New Roman" panose="02020603050405020304" pitchFamily="18" charset="0"/>
                <a:ea typeface="Calibri" panose="020F0502020204030204" pitchFamily="34" charset="0"/>
                <a:cs typeface="Times New Roman" panose="02020603050405020304" pitchFamily="18" charset="0"/>
              </a:rPr>
              <a:t> Syed Abid Ali</a:t>
            </a:r>
            <a:r>
              <a:rPr lang="en-US" sz="1200" b="1" baseline="30000" dirty="0">
                <a:latin typeface="Times New Roman" panose="02020603050405020304" pitchFamily="18" charset="0"/>
                <a:ea typeface="Calibri" panose="020F0502020204030204" pitchFamily="34" charset="0"/>
                <a:cs typeface="Times New Roman" panose="02020603050405020304" pitchFamily="18" charset="0"/>
              </a:rPr>
              <a:t> 1,§,*</a:t>
            </a:r>
            <a:r>
              <a:rPr lang="en-US" sz="1200" b="1" dirty="0">
                <a:latin typeface="Times New Roman" panose="02020603050405020304" pitchFamily="18" charset="0"/>
                <a:ea typeface="Calibri" panose="020F0502020204030204" pitchFamily="34" charset="0"/>
                <a:cs typeface="Times New Roman" panose="02020603050405020304" pitchFamily="18" charset="0"/>
              </a:rPr>
              <a:t>, Muhammad Abid </a:t>
            </a:r>
            <a:r>
              <a:rPr lang="en-US" sz="1200" b="1" baseline="30000" dirty="0">
                <a:latin typeface="Times New Roman" panose="02020603050405020304" pitchFamily="18" charset="0"/>
                <a:ea typeface="Calibri" panose="020F0502020204030204" pitchFamily="34" charset="0"/>
                <a:cs typeface="Times New Roman" panose="02020603050405020304" pitchFamily="18" charset="0"/>
              </a:rPr>
              <a:t>1,§</a:t>
            </a:r>
            <a:r>
              <a:rPr lang="en-US" sz="1200" b="1" dirty="0">
                <a:latin typeface="Times New Roman" panose="02020603050405020304" pitchFamily="18" charset="0"/>
                <a:ea typeface="Calibri" panose="020F0502020204030204" pitchFamily="34" charset="0"/>
                <a:cs typeface="Times New Roman" panose="02020603050405020304" pitchFamily="18" charset="0"/>
              </a:rPr>
              <a:t>,</a:t>
            </a:r>
            <a:r>
              <a:rPr lang="en-US" sz="1200" b="1" dirty="0">
                <a:solidFill>
                  <a:srgbClr val="70AD47"/>
                </a:solidFill>
                <a:latin typeface="Times New Roman" panose="02020603050405020304" pitchFamily="18" charset="0"/>
                <a:ea typeface="Calibri" panose="020F0502020204030204" pitchFamily="34" charset="0"/>
                <a:cs typeface="Times New Roman" panose="02020603050405020304" pitchFamily="18" charset="0"/>
              </a:rPr>
              <a:t> </a:t>
            </a:r>
            <a:r>
              <a:rPr lang="en-US" sz="1200" b="1" dirty="0" err="1">
                <a:latin typeface="Times New Roman" panose="02020603050405020304" pitchFamily="18" charset="0"/>
                <a:ea typeface="Calibri" panose="020F0502020204030204" pitchFamily="34" charset="0"/>
                <a:cs typeface="Times New Roman" panose="02020603050405020304" pitchFamily="18" charset="0"/>
              </a:rPr>
              <a:t>Ayaz</a:t>
            </a:r>
            <a:r>
              <a:rPr lang="en-US" sz="1200" b="1" dirty="0">
                <a:latin typeface="Times New Roman" panose="02020603050405020304" pitchFamily="18" charset="0"/>
                <a:ea typeface="Calibri" panose="020F0502020204030204" pitchFamily="34" charset="0"/>
                <a:cs typeface="Times New Roman" panose="02020603050405020304" pitchFamily="18" charset="0"/>
              </a:rPr>
              <a:t> Ahmed </a:t>
            </a:r>
            <a:r>
              <a:rPr lang="en-US" sz="1200" b="1" baseline="30000" dirty="0">
                <a:latin typeface="Times New Roman" panose="02020603050405020304" pitchFamily="18" charset="0"/>
                <a:ea typeface="Calibri" panose="020F0502020204030204" pitchFamily="34" charset="0"/>
                <a:cs typeface="Times New Roman" panose="02020603050405020304" pitchFamily="18" charset="0"/>
              </a:rPr>
              <a:t>2</a:t>
            </a:r>
            <a:r>
              <a:rPr lang="en-US" sz="1200" b="1" dirty="0">
                <a:latin typeface="Times New Roman" panose="02020603050405020304" pitchFamily="18" charset="0"/>
                <a:ea typeface="Calibri" panose="020F0502020204030204" pitchFamily="34" charset="0"/>
                <a:cs typeface="Times New Roman" panose="02020603050405020304" pitchFamily="18" charset="0"/>
              </a:rPr>
              <a:t>, Abdul </a:t>
            </a:r>
            <a:r>
              <a:rPr lang="en-US" sz="1200" b="1" dirty="0" err="1">
                <a:latin typeface="Times New Roman" panose="02020603050405020304" pitchFamily="18" charset="0"/>
                <a:ea typeface="Calibri" panose="020F0502020204030204" pitchFamily="34" charset="0"/>
                <a:cs typeface="Times New Roman" panose="02020603050405020304" pitchFamily="18" charset="0"/>
              </a:rPr>
              <a:t>Wadood</a:t>
            </a:r>
            <a:r>
              <a:rPr lang="en-US" sz="1200" b="1" dirty="0">
                <a:latin typeface="Times New Roman" panose="02020603050405020304" pitchFamily="18" charset="0"/>
                <a:ea typeface="Calibri" panose="020F0502020204030204" pitchFamily="34" charset="0"/>
                <a:cs typeface="Times New Roman" panose="02020603050405020304" pitchFamily="18" charset="0"/>
              </a:rPr>
              <a:t> </a:t>
            </a:r>
            <a:r>
              <a:rPr lang="en-US" sz="1200" b="1" baseline="30000" dirty="0">
                <a:latin typeface="Times New Roman" panose="02020603050405020304" pitchFamily="18" charset="0"/>
                <a:ea typeface="Calibri" panose="020F0502020204030204" pitchFamily="34" charset="0"/>
                <a:cs typeface="Times New Roman" panose="02020603050405020304" pitchFamily="18" charset="0"/>
              </a:rPr>
              <a:t>3</a:t>
            </a:r>
            <a:r>
              <a:rPr lang="en-US" sz="1200" b="1" dirty="0">
                <a:latin typeface="Times New Roman" panose="02020603050405020304" pitchFamily="18" charset="0"/>
                <a:ea typeface="Calibri" panose="020F0502020204030204" pitchFamily="34" charset="0"/>
                <a:cs typeface="Times New Roman" panose="02020603050405020304" pitchFamily="18" charset="0"/>
              </a:rPr>
              <a:t> and </a:t>
            </a:r>
            <a:r>
              <a:rPr lang="en-US" sz="1200" b="1" dirty="0" err="1">
                <a:latin typeface="Times New Roman" panose="02020603050405020304" pitchFamily="18" charset="0"/>
                <a:ea typeface="Calibri" panose="020F0502020204030204" pitchFamily="34" charset="0"/>
                <a:cs typeface="Times New Roman" panose="02020603050405020304" pitchFamily="18" charset="0"/>
              </a:rPr>
              <a:t>Shakil</a:t>
            </a:r>
            <a:r>
              <a:rPr lang="en-US" sz="1200" b="1" dirty="0">
                <a:latin typeface="Times New Roman" panose="02020603050405020304" pitchFamily="18" charset="0"/>
                <a:ea typeface="Calibri" panose="020F0502020204030204" pitchFamily="34" charset="0"/>
                <a:cs typeface="Times New Roman" panose="02020603050405020304" pitchFamily="18" charset="0"/>
              </a:rPr>
              <a:t> Ahmed </a:t>
            </a:r>
            <a:r>
              <a:rPr lang="en-US" sz="1200" b="1" baseline="30000" dirty="0">
                <a:latin typeface="Times New Roman" panose="02020603050405020304" pitchFamily="18" charset="0"/>
                <a:ea typeface="Calibri" panose="020F0502020204030204" pitchFamily="34" charset="0"/>
                <a:cs typeface="Times New Roman" panose="02020603050405020304" pitchFamily="18" charset="0"/>
              </a:rPr>
              <a:t>1</a:t>
            </a:r>
            <a:endParaRPr lang="en-US" sz="1200" b="1" dirty="0">
              <a:latin typeface="Times New Roman" panose="02020603050405020304" pitchFamily="18" charset="0"/>
              <a:ea typeface="Calibri" panose="020F0502020204030204" pitchFamily="34" charset="0"/>
              <a:cs typeface="Times New Roman" panose="02020603050405020304" pitchFamily="18" charset="0"/>
            </a:endParaRPr>
          </a:p>
          <a:p>
            <a:pPr algn="ctr">
              <a:lnSpc>
                <a:spcPct val="200000"/>
              </a:lnSpc>
            </a:pPr>
            <a:r>
              <a:rPr lang="en-US" sz="1200" dirty="0">
                <a:latin typeface="Times New Roman" panose="02020603050405020304" pitchFamily="18" charset="0"/>
                <a:ea typeface="Calibri" panose="020F0502020204030204" pitchFamily="34" charset="0"/>
                <a:cs typeface="Times New Roman" panose="02020603050405020304" pitchFamily="18" charset="0"/>
              </a:rPr>
              <a:t> </a:t>
            </a:r>
          </a:p>
          <a:p>
            <a:pPr algn="ctr">
              <a:lnSpc>
                <a:spcPct val="200000"/>
              </a:lnSpc>
            </a:pPr>
            <a:r>
              <a:rPr lang="en-US" sz="1200" baseline="30000" dirty="0">
                <a:latin typeface="Times New Roman" panose="02020603050405020304" pitchFamily="18" charset="0"/>
                <a:ea typeface="Calibri" panose="020F0502020204030204" pitchFamily="34" charset="0"/>
                <a:cs typeface="Times New Roman" panose="02020603050405020304" pitchFamily="18" charset="0"/>
              </a:rPr>
              <a:t>1 </a:t>
            </a:r>
            <a:r>
              <a:rPr lang="en-US" sz="1200" dirty="0">
                <a:latin typeface="Times New Roman" panose="02020603050405020304" pitchFamily="18" charset="0"/>
                <a:ea typeface="Calibri" panose="020F0502020204030204" pitchFamily="34" charset="0"/>
                <a:cs typeface="Times New Roman" panose="02020603050405020304" pitchFamily="18" charset="0"/>
              </a:rPr>
              <a:t>Third World Center for Science and Technology, H.E.J. Research Institute of Chemistry, University of Karachi, Karachi 75270, Pakistan  </a:t>
            </a:r>
          </a:p>
          <a:p>
            <a:pPr algn="ctr">
              <a:lnSpc>
                <a:spcPct val="200000"/>
              </a:lnSpc>
            </a:pPr>
            <a:r>
              <a:rPr lang="en-US" sz="1200" baseline="30000" dirty="0">
                <a:latin typeface="Times New Roman" panose="02020603050405020304" pitchFamily="18" charset="0"/>
                <a:ea typeface="Calibri" panose="020F0502020204030204" pitchFamily="34" charset="0"/>
                <a:cs typeface="Times New Roman" panose="02020603050405020304" pitchFamily="18" charset="0"/>
              </a:rPr>
              <a:t>2 </a:t>
            </a:r>
            <a:r>
              <a:rPr lang="en-US" sz="1200" dirty="0">
                <a:solidFill>
                  <a:srgbClr val="212121"/>
                </a:solidFill>
                <a:latin typeface="Times New Roman" panose="02020603050405020304" pitchFamily="18" charset="0"/>
                <a:ea typeface="Calibri" panose="020F0502020204030204" pitchFamily="34" charset="0"/>
                <a:cs typeface="Times New Roman" panose="02020603050405020304" pitchFamily="18" charset="0"/>
              </a:rPr>
              <a:t>Dr. </a:t>
            </a:r>
            <a:r>
              <a:rPr lang="en-US" sz="1200" dirty="0" err="1">
                <a:solidFill>
                  <a:srgbClr val="212121"/>
                </a:solidFill>
                <a:latin typeface="Times New Roman" panose="02020603050405020304" pitchFamily="18" charset="0"/>
                <a:ea typeface="Calibri" panose="020F0502020204030204" pitchFamily="34" charset="0"/>
                <a:cs typeface="Times New Roman" panose="02020603050405020304" pitchFamily="18" charset="0"/>
              </a:rPr>
              <a:t>Panjwani</a:t>
            </a:r>
            <a:r>
              <a:rPr lang="en-US" sz="1200" dirty="0">
                <a:solidFill>
                  <a:srgbClr val="212121"/>
                </a:solidFill>
                <a:latin typeface="Times New Roman" panose="02020603050405020304" pitchFamily="18" charset="0"/>
                <a:ea typeface="Calibri" panose="020F0502020204030204" pitchFamily="34" charset="0"/>
                <a:cs typeface="Times New Roman" panose="02020603050405020304" pitchFamily="18" charset="0"/>
              </a:rPr>
              <a:t> Center for Molecular Medicine and Drug Research, International Center for Chemical and Biological Sciences, University of Karachi, Karachi 75270, Pakistan</a:t>
            </a:r>
            <a:endParaRPr lang="en-US" sz="1200" dirty="0">
              <a:latin typeface="Times New Roman" panose="02020603050405020304" pitchFamily="18" charset="0"/>
              <a:ea typeface="Calibri" panose="020F0502020204030204" pitchFamily="34" charset="0"/>
              <a:cs typeface="Times New Roman" panose="02020603050405020304" pitchFamily="18" charset="0"/>
            </a:endParaRPr>
          </a:p>
          <a:p>
            <a:pPr algn="ctr">
              <a:lnSpc>
                <a:spcPct val="200000"/>
              </a:lnSpc>
            </a:pPr>
            <a:r>
              <a:rPr lang="en-US" sz="1200" baseline="30000" dirty="0">
                <a:latin typeface="Times New Roman" panose="02020603050405020304" pitchFamily="18" charset="0"/>
                <a:ea typeface="Calibri" panose="020F0502020204030204" pitchFamily="34" charset="0"/>
                <a:cs typeface="Times New Roman" panose="02020603050405020304" pitchFamily="18" charset="0"/>
              </a:rPr>
              <a:t>3 </a:t>
            </a:r>
            <a:r>
              <a:rPr lang="en-US" sz="1200" dirty="0">
                <a:solidFill>
                  <a:srgbClr val="212121"/>
                </a:solidFill>
                <a:latin typeface="Times New Roman" panose="02020603050405020304" pitchFamily="18" charset="0"/>
                <a:ea typeface="Calibri" panose="020F0502020204030204" pitchFamily="34" charset="0"/>
                <a:cs typeface="Times New Roman" panose="02020603050405020304" pitchFamily="18" charset="0"/>
              </a:rPr>
              <a:t>Department of Biochemistry, Abdul </a:t>
            </a:r>
            <a:r>
              <a:rPr lang="en-US" sz="1200" dirty="0" err="1">
                <a:solidFill>
                  <a:srgbClr val="212121"/>
                </a:solidFill>
                <a:latin typeface="Times New Roman" panose="02020603050405020304" pitchFamily="18" charset="0"/>
                <a:ea typeface="Calibri" panose="020F0502020204030204" pitchFamily="34" charset="0"/>
                <a:cs typeface="Times New Roman" panose="02020603050405020304" pitchFamily="18" charset="0"/>
              </a:rPr>
              <a:t>Wali</a:t>
            </a:r>
            <a:r>
              <a:rPr lang="en-US" sz="1200" dirty="0">
                <a:solidFill>
                  <a:srgbClr val="212121"/>
                </a:solidFill>
                <a:latin typeface="Times New Roman" panose="02020603050405020304" pitchFamily="18" charset="0"/>
                <a:ea typeface="Calibri" panose="020F0502020204030204" pitchFamily="34" charset="0"/>
                <a:cs typeface="Times New Roman" panose="02020603050405020304" pitchFamily="18" charset="0"/>
              </a:rPr>
              <a:t> Khan University, </a:t>
            </a:r>
            <a:r>
              <a:rPr lang="en-US" sz="1200" dirty="0" err="1">
                <a:solidFill>
                  <a:srgbClr val="212121"/>
                </a:solidFill>
                <a:latin typeface="Times New Roman" panose="02020603050405020304" pitchFamily="18" charset="0"/>
                <a:ea typeface="Calibri" panose="020F0502020204030204" pitchFamily="34" charset="0"/>
                <a:cs typeface="Times New Roman" panose="02020603050405020304" pitchFamily="18" charset="0"/>
              </a:rPr>
              <a:t>Mardan</a:t>
            </a:r>
            <a:r>
              <a:rPr lang="en-US" sz="1200" dirty="0">
                <a:solidFill>
                  <a:srgbClr val="212121"/>
                </a:solidFill>
                <a:latin typeface="Times New Roman" panose="02020603050405020304" pitchFamily="18" charset="0"/>
                <a:ea typeface="Calibri" panose="020F0502020204030204" pitchFamily="34" charset="0"/>
                <a:cs typeface="Times New Roman" panose="02020603050405020304" pitchFamily="18" charset="0"/>
              </a:rPr>
              <a:t> 23200, Pakistan</a:t>
            </a:r>
            <a:endParaRPr lang="en-US" sz="1200" dirty="0">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07000"/>
              </a:lnSpc>
            </a:pPr>
            <a:r>
              <a:rPr lang="en-US" sz="1200" dirty="0">
                <a:latin typeface="Times New Roman" panose="02020603050405020304" pitchFamily="18" charset="0"/>
                <a:ea typeface="Times New Roman" panose="02020603050405020304" pitchFamily="18" charset="0"/>
                <a:cs typeface="Times New Roman" panose="02020603050405020304" pitchFamily="18" charset="0"/>
              </a:rPr>
              <a:t> </a:t>
            </a:r>
            <a:endParaRPr lang="en-US" sz="1200" dirty="0">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07000"/>
              </a:lnSpc>
            </a:pPr>
            <a:r>
              <a:rPr lang="en-US" sz="1200" dirty="0">
                <a:latin typeface="Times New Roman" panose="02020603050405020304" pitchFamily="18" charset="0"/>
                <a:ea typeface="Times New Roman" panose="02020603050405020304" pitchFamily="18" charset="0"/>
                <a:cs typeface="Times New Roman" panose="02020603050405020304" pitchFamily="18" charset="0"/>
              </a:rPr>
              <a:t> </a:t>
            </a:r>
            <a:endParaRPr lang="en-US" sz="1200" dirty="0">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07000"/>
              </a:lnSpc>
            </a:pPr>
            <a:r>
              <a:rPr lang="en-US" sz="1200" dirty="0">
                <a:latin typeface="Times New Roman" panose="02020603050405020304" pitchFamily="18" charset="0"/>
                <a:ea typeface="Times New Roman" panose="02020603050405020304" pitchFamily="18" charset="0"/>
                <a:cs typeface="Times New Roman" panose="02020603050405020304" pitchFamily="18" charset="0"/>
              </a:rPr>
              <a:t>   </a:t>
            </a:r>
            <a:endParaRPr lang="en-US" sz="1200" dirty="0">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07000"/>
              </a:lnSpc>
              <a:tabLst>
                <a:tab pos="228600" algn="l"/>
              </a:tabLst>
            </a:pPr>
            <a:r>
              <a:rPr lang="en-US" sz="1200" dirty="0">
                <a:latin typeface="Times New Roman" panose="02020603050405020304" pitchFamily="18" charset="0"/>
                <a:ea typeface="Calibri" panose="020F0502020204030204" pitchFamily="34" charset="0"/>
                <a:cs typeface="Times New Roman" panose="02020603050405020304" pitchFamily="18" charset="0"/>
              </a:rPr>
              <a:t> </a:t>
            </a:r>
          </a:p>
          <a:p>
            <a:pPr algn="ctr">
              <a:lnSpc>
                <a:spcPct val="200000"/>
              </a:lnSpc>
            </a:pPr>
            <a:r>
              <a:rPr lang="en-US" sz="1200" b="1" baseline="30000" dirty="0">
                <a:latin typeface="Times New Roman" panose="02020603050405020304" pitchFamily="18" charset="0"/>
                <a:ea typeface="Calibri" panose="020F0502020204030204" pitchFamily="34" charset="0"/>
                <a:cs typeface="Times New Roman" panose="02020603050405020304" pitchFamily="18" charset="0"/>
              </a:rPr>
              <a:t>* </a:t>
            </a:r>
            <a:r>
              <a:rPr lang="en-US" sz="1200" b="1" dirty="0">
                <a:latin typeface="Times New Roman" panose="02020603050405020304" pitchFamily="18" charset="0"/>
                <a:ea typeface="Calibri" panose="020F0502020204030204" pitchFamily="34" charset="0"/>
                <a:cs typeface="Times New Roman" panose="02020603050405020304" pitchFamily="18" charset="0"/>
              </a:rPr>
              <a:t>Corresponding author</a:t>
            </a:r>
            <a:r>
              <a:rPr lang="en-US" sz="1200" dirty="0">
                <a:latin typeface="Times New Roman" panose="02020603050405020304" pitchFamily="18" charset="0"/>
                <a:ea typeface="Calibri" panose="020F0502020204030204" pitchFamily="34" charset="0"/>
                <a:cs typeface="Times New Roman" panose="02020603050405020304" pitchFamily="18" charset="0"/>
              </a:rPr>
              <a:t>. Prof. Dr. Syed Abid Ali, at Third World Center for Science and Technology, H.E.J. Research Institute of Chemistry, University of Karachi, Karachi-75270, Pakistan. Email addresses:</a:t>
            </a:r>
            <a:r>
              <a:rPr lang="en-US" sz="1200" b="1" dirty="0">
                <a:latin typeface="Times New Roman" panose="02020603050405020304" pitchFamily="18" charset="0"/>
                <a:ea typeface="Calibri" panose="020F0502020204030204" pitchFamily="34" charset="0"/>
                <a:cs typeface="Times New Roman" panose="02020603050405020304" pitchFamily="18" charset="0"/>
              </a:rPr>
              <a:t> </a:t>
            </a:r>
            <a:r>
              <a:rPr lang="en-US" sz="1200" dirty="0">
                <a:latin typeface="Times New Roman" panose="02020603050405020304" pitchFamily="18" charset="0"/>
                <a:ea typeface="Calibri" panose="020F0502020204030204" pitchFamily="34" charset="0"/>
                <a:cs typeface="Times New Roman" panose="02020603050405020304" pitchFamily="18" charset="0"/>
              </a:rPr>
              <a:t>abid.ali@iccd.edu.</a:t>
            </a:r>
            <a:endParaRPr lang="en-US" sz="12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6" name="TextBox 5"/>
          <p:cNvSpPr txBox="1"/>
          <p:nvPr/>
        </p:nvSpPr>
        <p:spPr>
          <a:xfrm>
            <a:off x="7249553" y="773668"/>
            <a:ext cx="1493519" cy="369332"/>
          </a:xfrm>
          <a:prstGeom prst="rect">
            <a:avLst/>
          </a:prstGeom>
          <a:noFill/>
        </p:spPr>
        <p:txBody>
          <a:bodyPr wrap="square" rtlCol="0">
            <a:spAutoFit/>
          </a:bodyPr>
          <a:lstStyle/>
          <a:p>
            <a:pPr algn="ctr"/>
            <a:r>
              <a:rPr lang="en-US" b="1" dirty="0" err="1">
                <a:solidFill>
                  <a:srgbClr val="00B0F0"/>
                </a:solidFill>
              </a:rPr>
              <a:t>Plasmonics</a:t>
            </a:r>
            <a:endParaRPr lang="en-US" b="1" dirty="0">
              <a:solidFill>
                <a:srgbClr val="00B0F0"/>
              </a:solidFill>
            </a:endParaRPr>
          </a:p>
        </p:txBody>
      </p:sp>
      <p:sp>
        <p:nvSpPr>
          <p:cNvPr id="7" name="TextBox 6"/>
          <p:cNvSpPr txBox="1"/>
          <p:nvPr/>
        </p:nvSpPr>
        <p:spPr>
          <a:xfrm>
            <a:off x="465408" y="231501"/>
            <a:ext cx="3801792" cy="461665"/>
          </a:xfrm>
          <a:prstGeom prst="rect">
            <a:avLst/>
          </a:prstGeom>
          <a:noFill/>
        </p:spPr>
        <p:txBody>
          <a:bodyPr wrap="square" rtlCol="0">
            <a:spAutoFit/>
          </a:bodyPr>
          <a:lstStyle/>
          <a:p>
            <a:r>
              <a:rPr lang="en-US" sz="2400" b="1" dirty="0">
                <a:solidFill>
                  <a:srgbClr val="00B0F0"/>
                </a:solidFill>
              </a:rPr>
              <a:t>Supplementary Information </a:t>
            </a:r>
          </a:p>
        </p:txBody>
      </p:sp>
    </p:spTree>
    <p:extLst>
      <p:ext uri="{BB962C8B-B14F-4D97-AF65-F5344CB8AC3E}">
        <p14:creationId xmlns:p14="http://schemas.microsoft.com/office/powerpoint/2010/main" val="31345265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1055785" y="914400"/>
            <a:ext cx="6945215" cy="5334000"/>
            <a:chOff x="750985" y="914400"/>
            <a:chExt cx="6945215" cy="5334000"/>
          </a:xfrm>
        </p:grpSpPr>
        <p:graphicFrame>
          <p:nvGraphicFramePr>
            <p:cNvPr id="2" name="Chart 1"/>
            <p:cNvGraphicFramePr/>
            <p:nvPr>
              <p:extLst>
                <p:ext uri="{D42A27DB-BD31-4B8C-83A1-F6EECF244321}">
                  <p14:modId xmlns:p14="http://schemas.microsoft.com/office/powerpoint/2010/main" val="3026516012"/>
                </p:ext>
              </p:extLst>
            </p:nvPr>
          </p:nvGraphicFramePr>
          <p:xfrm>
            <a:off x="914400" y="914400"/>
            <a:ext cx="6781800" cy="5334000"/>
          </p:xfrm>
          <a:graphic>
            <a:graphicData uri="http://schemas.openxmlformats.org/drawingml/2006/chart">
              <c:chart xmlns:c="http://schemas.openxmlformats.org/drawingml/2006/chart" xmlns:r="http://schemas.openxmlformats.org/officeDocument/2006/relationships" r:id="rId3"/>
            </a:graphicData>
          </a:graphic>
        </p:graphicFrame>
        <p:sp>
          <p:nvSpPr>
            <p:cNvPr id="3" name="TextBox 2"/>
            <p:cNvSpPr txBox="1"/>
            <p:nvPr/>
          </p:nvSpPr>
          <p:spPr>
            <a:xfrm>
              <a:off x="3251982" y="5638800"/>
              <a:ext cx="2514600" cy="338554"/>
            </a:xfrm>
            <a:prstGeom prst="rect">
              <a:avLst/>
            </a:prstGeom>
            <a:noFill/>
          </p:spPr>
          <p:txBody>
            <a:bodyPr wrap="square" rtlCol="0">
              <a:spAutoFit/>
            </a:bodyPr>
            <a:lstStyle/>
            <a:p>
              <a:pPr algn="ctr"/>
              <a:r>
                <a:rPr lang="en-US" sz="1600" b="1" dirty="0"/>
                <a:t>Wavelength [nm]</a:t>
              </a:r>
            </a:p>
          </p:txBody>
        </p:sp>
        <p:sp>
          <p:nvSpPr>
            <p:cNvPr id="7" name="TextBox 6"/>
            <p:cNvSpPr txBox="1"/>
            <p:nvPr/>
          </p:nvSpPr>
          <p:spPr>
            <a:xfrm>
              <a:off x="1481583" y="1064400"/>
              <a:ext cx="442750" cy="369332"/>
            </a:xfrm>
            <a:prstGeom prst="rect">
              <a:avLst/>
            </a:prstGeom>
            <a:noFill/>
          </p:spPr>
          <p:txBody>
            <a:bodyPr wrap="none" rtlCol="0">
              <a:spAutoFit/>
            </a:bodyPr>
            <a:lstStyle/>
            <a:p>
              <a:r>
                <a:rPr lang="en-US" b="1" dirty="0"/>
                <a:t>(a)</a:t>
              </a:r>
            </a:p>
          </p:txBody>
        </p:sp>
        <p:sp>
          <p:nvSpPr>
            <p:cNvPr id="6" name="TextBox 5"/>
            <p:cNvSpPr txBox="1"/>
            <p:nvPr/>
          </p:nvSpPr>
          <p:spPr>
            <a:xfrm rot="16200000">
              <a:off x="-337040" y="3009433"/>
              <a:ext cx="2514603" cy="338554"/>
            </a:xfrm>
            <a:prstGeom prst="rect">
              <a:avLst/>
            </a:prstGeom>
            <a:noFill/>
          </p:spPr>
          <p:txBody>
            <a:bodyPr wrap="square" rtlCol="0">
              <a:spAutoFit/>
            </a:bodyPr>
            <a:lstStyle/>
            <a:p>
              <a:pPr algn="ctr"/>
              <a:r>
                <a:rPr lang="en-US" sz="1600" b="1" dirty="0"/>
                <a:t>Absorbance  [a. u.]</a:t>
              </a:r>
            </a:p>
          </p:txBody>
        </p:sp>
      </p:grpSp>
      <p:sp>
        <p:nvSpPr>
          <p:cNvPr id="8" name="TextBox 7"/>
          <p:cNvSpPr txBox="1"/>
          <p:nvPr/>
        </p:nvSpPr>
        <p:spPr>
          <a:xfrm>
            <a:off x="228600" y="228600"/>
            <a:ext cx="795411" cy="369332"/>
          </a:xfrm>
          <a:prstGeom prst="rect">
            <a:avLst/>
          </a:prstGeom>
          <a:noFill/>
        </p:spPr>
        <p:txBody>
          <a:bodyPr wrap="none" rtlCol="0">
            <a:spAutoFit/>
          </a:bodyPr>
          <a:lstStyle/>
          <a:p>
            <a:r>
              <a:rPr lang="en-US" b="1" dirty="0">
                <a:solidFill>
                  <a:srgbClr val="0070C0"/>
                </a:solidFill>
              </a:rPr>
              <a:t>Fig. S1</a:t>
            </a:r>
          </a:p>
        </p:txBody>
      </p:sp>
    </p:spTree>
    <p:extLst>
      <p:ext uri="{BB962C8B-B14F-4D97-AF65-F5344CB8AC3E}">
        <p14:creationId xmlns:p14="http://schemas.microsoft.com/office/powerpoint/2010/main" val="26220508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p:cNvSpPr txBox="1"/>
          <p:nvPr/>
        </p:nvSpPr>
        <p:spPr>
          <a:xfrm>
            <a:off x="228600" y="228600"/>
            <a:ext cx="795411" cy="369332"/>
          </a:xfrm>
          <a:prstGeom prst="rect">
            <a:avLst/>
          </a:prstGeom>
          <a:noFill/>
        </p:spPr>
        <p:txBody>
          <a:bodyPr wrap="none" rtlCol="0">
            <a:spAutoFit/>
          </a:bodyPr>
          <a:lstStyle/>
          <a:p>
            <a:r>
              <a:rPr lang="en-US" b="1" dirty="0">
                <a:solidFill>
                  <a:srgbClr val="0070C0"/>
                </a:solidFill>
              </a:rPr>
              <a:t>Fig. S2</a:t>
            </a:r>
          </a:p>
        </p:txBody>
      </p:sp>
      <p:grpSp>
        <p:nvGrpSpPr>
          <p:cNvPr id="6" name="Group 5"/>
          <p:cNvGrpSpPr/>
          <p:nvPr/>
        </p:nvGrpSpPr>
        <p:grpSpPr>
          <a:xfrm>
            <a:off x="643596" y="795996"/>
            <a:ext cx="7848600" cy="5257800"/>
            <a:chOff x="643596" y="795996"/>
            <a:chExt cx="7848600" cy="5257800"/>
          </a:xfrm>
        </p:grpSpPr>
        <p:grpSp>
          <p:nvGrpSpPr>
            <p:cNvPr id="11" name="Group 10"/>
            <p:cNvGrpSpPr/>
            <p:nvPr/>
          </p:nvGrpSpPr>
          <p:grpSpPr>
            <a:xfrm>
              <a:off x="643596" y="795996"/>
              <a:ext cx="7848600" cy="5257800"/>
              <a:chOff x="762000" y="381000"/>
              <a:chExt cx="7848600" cy="5653087"/>
            </a:xfrm>
          </p:grpSpPr>
          <p:graphicFrame>
            <p:nvGraphicFramePr>
              <p:cNvPr id="12" name="Chart 11"/>
              <p:cNvGraphicFramePr>
                <a:graphicFrameLocks/>
              </p:cNvGraphicFramePr>
              <p:nvPr>
                <p:extLst>
                  <p:ext uri="{D42A27DB-BD31-4B8C-83A1-F6EECF244321}">
                    <p14:modId xmlns:p14="http://schemas.microsoft.com/office/powerpoint/2010/main" val="2557686899"/>
                  </p:ext>
                </p:extLst>
              </p:nvPr>
            </p:nvGraphicFramePr>
            <p:xfrm>
              <a:off x="762000" y="381000"/>
              <a:ext cx="7848600" cy="5653087"/>
            </p:xfrm>
            <a:graphic>
              <a:graphicData uri="http://schemas.openxmlformats.org/drawingml/2006/chart">
                <c:chart xmlns:c="http://schemas.openxmlformats.org/drawingml/2006/chart" xmlns:r="http://schemas.openxmlformats.org/officeDocument/2006/relationships" r:id="rId3"/>
              </a:graphicData>
            </a:graphic>
          </p:graphicFrame>
          <p:sp>
            <p:nvSpPr>
              <p:cNvPr id="13" name="TextBox 12"/>
              <p:cNvSpPr txBox="1"/>
              <p:nvPr/>
            </p:nvSpPr>
            <p:spPr>
              <a:xfrm>
                <a:off x="4157004" y="5695533"/>
                <a:ext cx="1905000" cy="338554"/>
              </a:xfrm>
              <a:prstGeom prst="rect">
                <a:avLst/>
              </a:prstGeom>
              <a:noFill/>
            </p:spPr>
            <p:txBody>
              <a:bodyPr wrap="square" rtlCol="0">
                <a:spAutoFit/>
              </a:bodyPr>
              <a:lstStyle/>
              <a:p>
                <a:pPr algn="ctr"/>
                <a:r>
                  <a:rPr lang="en-US" sz="1600" b="1" dirty="0"/>
                  <a:t>Wavelength [nm]</a:t>
                </a:r>
              </a:p>
            </p:txBody>
          </p:sp>
          <p:sp>
            <p:nvSpPr>
              <p:cNvPr id="14" name="TextBox 13"/>
              <p:cNvSpPr txBox="1"/>
              <p:nvPr/>
            </p:nvSpPr>
            <p:spPr>
              <a:xfrm rot="16200000">
                <a:off x="-286064" y="2822949"/>
                <a:ext cx="3061182" cy="338554"/>
              </a:xfrm>
              <a:prstGeom prst="rect">
                <a:avLst/>
              </a:prstGeom>
              <a:noFill/>
            </p:spPr>
            <p:txBody>
              <a:bodyPr wrap="square" rtlCol="0">
                <a:spAutoFit/>
              </a:bodyPr>
              <a:lstStyle/>
              <a:p>
                <a:pPr algn="ctr"/>
                <a:r>
                  <a:rPr lang="en-US" sz="1600" b="1" dirty="0"/>
                  <a:t>Intrinsic fluorescence [A.U.]</a:t>
                </a:r>
              </a:p>
            </p:txBody>
          </p:sp>
        </p:grpSp>
        <p:sp>
          <p:nvSpPr>
            <p:cNvPr id="16" name="TextBox 15"/>
            <p:cNvSpPr txBox="1"/>
            <p:nvPr/>
          </p:nvSpPr>
          <p:spPr>
            <a:xfrm>
              <a:off x="1682260" y="988200"/>
              <a:ext cx="685800" cy="369332"/>
            </a:xfrm>
            <a:prstGeom prst="rect">
              <a:avLst/>
            </a:prstGeom>
            <a:noFill/>
          </p:spPr>
          <p:txBody>
            <a:bodyPr wrap="square" rtlCol="0">
              <a:spAutoFit/>
            </a:bodyPr>
            <a:lstStyle/>
            <a:p>
              <a:r>
                <a:rPr lang="en-US" b="1" dirty="0"/>
                <a:t>(a)</a:t>
              </a:r>
            </a:p>
          </p:txBody>
        </p:sp>
        <p:cxnSp>
          <p:nvCxnSpPr>
            <p:cNvPr id="3" name="Straight Arrow Connector 2"/>
            <p:cNvCxnSpPr/>
            <p:nvPr/>
          </p:nvCxnSpPr>
          <p:spPr>
            <a:xfrm>
              <a:off x="4052668" y="1495864"/>
              <a:ext cx="0" cy="365760"/>
            </a:xfrm>
            <a:prstGeom prst="straightConnector1">
              <a:avLst/>
            </a:prstGeom>
            <a:ln>
              <a:tailEnd type="triangle"/>
            </a:ln>
          </p:spPr>
          <p:style>
            <a:lnRef idx="1">
              <a:schemeClr val="accent5"/>
            </a:lnRef>
            <a:fillRef idx="0">
              <a:schemeClr val="accent5"/>
            </a:fillRef>
            <a:effectRef idx="0">
              <a:schemeClr val="accent5"/>
            </a:effectRef>
            <a:fontRef idx="minor">
              <a:schemeClr val="tx1"/>
            </a:fontRef>
          </p:style>
        </p:cxnSp>
        <p:cxnSp>
          <p:nvCxnSpPr>
            <p:cNvPr id="5" name="Straight Arrow Connector 4"/>
            <p:cNvCxnSpPr/>
            <p:nvPr/>
          </p:nvCxnSpPr>
          <p:spPr>
            <a:xfrm>
              <a:off x="4168724" y="1467728"/>
              <a:ext cx="0" cy="1645920"/>
            </a:xfrm>
            <a:prstGeom prst="straightConnector1">
              <a:avLst/>
            </a:prstGeom>
            <a:ln>
              <a:tailEnd type="triangle"/>
            </a:ln>
          </p:spPr>
          <p:style>
            <a:lnRef idx="1">
              <a:schemeClr val="accent4"/>
            </a:lnRef>
            <a:fillRef idx="0">
              <a:schemeClr val="accent4"/>
            </a:fillRef>
            <a:effectRef idx="0">
              <a:schemeClr val="accent4"/>
            </a:effectRef>
            <a:fontRef idx="minor">
              <a:schemeClr val="tx1"/>
            </a:fontRef>
          </p:style>
        </p:cxnSp>
        <p:cxnSp>
          <p:nvCxnSpPr>
            <p:cNvPr id="17" name="Straight Arrow Connector 16"/>
            <p:cNvCxnSpPr/>
            <p:nvPr/>
          </p:nvCxnSpPr>
          <p:spPr>
            <a:xfrm>
              <a:off x="4250784" y="1465380"/>
              <a:ext cx="0" cy="1737360"/>
            </a:xfrm>
            <a:prstGeom prst="straightConnector1">
              <a:avLst/>
            </a:prstGeom>
            <a:ln>
              <a:tailEnd type="triangle"/>
            </a:ln>
          </p:spPr>
          <p:style>
            <a:lnRef idx="1">
              <a:schemeClr val="accent6"/>
            </a:lnRef>
            <a:fillRef idx="0">
              <a:schemeClr val="accent6"/>
            </a:fillRef>
            <a:effectRef idx="0">
              <a:schemeClr val="accent6"/>
            </a:effectRef>
            <a:fontRef idx="minor">
              <a:schemeClr val="tx1"/>
            </a:fontRef>
          </p:style>
        </p:cxnSp>
      </p:grpSp>
    </p:spTree>
    <p:extLst>
      <p:ext uri="{BB962C8B-B14F-4D97-AF65-F5344CB8AC3E}">
        <p14:creationId xmlns:p14="http://schemas.microsoft.com/office/powerpoint/2010/main" val="22033692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a:off x="381000" y="1987093"/>
            <a:ext cx="7153754" cy="4642307"/>
            <a:chOff x="1106419" y="1606093"/>
            <a:chExt cx="7153754" cy="4642307"/>
          </a:xfrm>
        </p:grpSpPr>
        <p:grpSp>
          <p:nvGrpSpPr>
            <p:cNvPr id="2" name="Group 1"/>
            <p:cNvGrpSpPr/>
            <p:nvPr/>
          </p:nvGrpSpPr>
          <p:grpSpPr>
            <a:xfrm>
              <a:off x="1106419" y="1606093"/>
              <a:ext cx="7153754" cy="4642307"/>
              <a:chOff x="1098122" y="1312601"/>
              <a:chExt cx="7153754" cy="4524021"/>
            </a:xfrm>
          </p:grpSpPr>
          <p:sp>
            <p:nvSpPr>
              <p:cNvPr id="50" name="Rectangle 50"/>
              <p:cNvSpPr>
                <a:spLocks noChangeArrowheads="1"/>
              </p:cNvSpPr>
              <p:nvPr/>
            </p:nvSpPr>
            <p:spPr bwMode="auto">
              <a:xfrm rot="16200000">
                <a:off x="263064" y="3033520"/>
                <a:ext cx="1916338"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600" b="1" i="0" u="none" strike="noStrike" cap="none" normalizeH="0" baseline="0" dirty="0">
                    <a:ln>
                      <a:noFill/>
                    </a:ln>
                    <a:solidFill>
                      <a:srgbClr val="000000"/>
                    </a:solidFill>
                    <a:effectLst/>
                    <a:latin typeface="+mn-lt"/>
                  </a:rPr>
                  <a:t>CD [</a:t>
                </a:r>
                <a:r>
                  <a:rPr kumimoji="0" lang="en-US" altLang="en-US" sz="1600" b="1" i="0" u="none" strike="noStrike" cap="none" normalizeH="0" baseline="0" dirty="0" err="1">
                    <a:ln>
                      <a:noFill/>
                    </a:ln>
                    <a:solidFill>
                      <a:srgbClr val="000000"/>
                    </a:solidFill>
                    <a:effectLst/>
                    <a:latin typeface="+mn-lt"/>
                  </a:rPr>
                  <a:t>mdeg</a:t>
                </a:r>
                <a:r>
                  <a:rPr kumimoji="0" lang="en-US" altLang="en-US" sz="1600" b="1" i="0" u="none" strike="noStrike" cap="none" normalizeH="0" baseline="0" dirty="0">
                    <a:ln>
                      <a:noFill/>
                    </a:ln>
                    <a:solidFill>
                      <a:srgbClr val="000000"/>
                    </a:solidFill>
                    <a:effectLst/>
                    <a:latin typeface="+mn-lt"/>
                  </a:rPr>
                  <a:t>]</a:t>
                </a:r>
                <a:endParaRPr kumimoji="0" lang="en-US" altLang="en-US" sz="1600" b="1" i="0" u="none" strike="noStrike" cap="none" normalizeH="0" baseline="0" dirty="0">
                  <a:ln>
                    <a:noFill/>
                  </a:ln>
                  <a:solidFill>
                    <a:schemeClr val="tx1"/>
                  </a:solidFill>
                  <a:effectLst/>
                  <a:latin typeface="+mn-lt"/>
                </a:endParaRPr>
              </a:p>
            </p:txBody>
          </p:sp>
          <p:sp>
            <p:nvSpPr>
              <p:cNvPr id="51" name="Rectangle 51"/>
              <p:cNvSpPr>
                <a:spLocks noChangeArrowheads="1"/>
              </p:cNvSpPr>
              <p:nvPr/>
            </p:nvSpPr>
            <p:spPr bwMode="auto">
              <a:xfrm>
                <a:off x="3568804" y="5590401"/>
                <a:ext cx="2340663"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600" b="1" i="0" u="none" strike="noStrike" cap="none" normalizeH="0" baseline="0" dirty="0">
                    <a:ln>
                      <a:noFill/>
                    </a:ln>
                    <a:solidFill>
                      <a:srgbClr val="000000"/>
                    </a:solidFill>
                    <a:effectLst/>
                    <a:latin typeface="+mn-lt"/>
                  </a:rPr>
                  <a:t>Wavelength [nm]</a:t>
                </a:r>
                <a:endParaRPr kumimoji="0" lang="en-US" altLang="en-US" sz="1600" b="1" i="0" u="none" strike="noStrike" cap="none" normalizeH="0" baseline="0" dirty="0">
                  <a:ln>
                    <a:noFill/>
                  </a:ln>
                  <a:solidFill>
                    <a:schemeClr val="tx1"/>
                  </a:solidFill>
                  <a:effectLst/>
                  <a:latin typeface="+mn-lt"/>
                </a:endParaRPr>
              </a:p>
            </p:txBody>
          </p:sp>
          <p:grpSp>
            <p:nvGrpSpPr>
              <p:cNvPr id="3" name="Group 2"/>
              <p:cNvGrpSpPr/>
              <p:nvPr/>
            </p:nvGrpSpPr>
            <p:grpSpPr>
              <a:xfrm>
                <a:off x="5869649" y="3705761"/>
                <a:ext cx="2382227" cy="1323439"/>
                <a:chOff x="3050299" y="1542614"/>
                <a:chExt cx="2382227" cy="1323439"/>
              </a:xfrm>
            </p:grpSpPr>
            <p:sp>
              <p:nvSpPr>
                <p:cNvPr id="58" name="TextBox 57"/>
                <p:cNvSpPr txBox="1"/>
                <p:nvPr/>
              </p:nvSpPr>
              <p:spPr>
                <a:xfrm>
                  <a:off x="3490966" y="1542614"/>
                  <a:ext cx="1941560" cy="1323439"/>
                </a:xfrm>
                <a:prstGeom prst="rect">
                  <a:avLst/>
                </a:prstGeom>
                <a:noFill/>
              </p:spPr>
              <p:txBody>
                <a:bodyPr wrap="square" rtlCol="0">
                  <a:spAutoFit/>
                </a:bodyPr>
                <a:lstStyle/>
                <a:p>
                  <a:r>
                    <a:rPr lang="en-US" sz="1600" b="1" dirty="0"/>
                    <a:t>HSA</a:t>
                  </a:r>
                </a:p>
                <a:p>
                  <a:r>
                    <a:rPr lang="en-US" sz="1600" b="1" dirty="0"/>
                    <a:t>HSA:NTZ</a:t>
                  </a:r>
                </a:p>
                <a:p>
                  <a:r>
                    <a:rPr lang="en-US" sz="1600" b="1" dirty="0"/>
                    <a:t>HSA:AZT </a:t>
                  </a:r>
                </a:p>
                <a:p>
                  <a:r>
                    <a:rPr lang="en-US" sz="1600" b="1" dirty="0"/>
                    <a:t>HSA (NTZ:AZT)</a:t>
                  </a:r>
                </a:p>
                <a:p>
                  <a:r>
                    <a:rPr lang="en-US" sz="1600" b="1" dirty="0"/>
                    <a:t>(HSA:NTZ:AZT) </a:t>
                  </a:r>
                </a:p>
              </p:txBody>
            </p:sp>
            <p:cxnSp>
              <p:nvCxnSpPr>
                <p:cNvPr id="60" name="Straight Connector 59"/>
                <p:cNvCxnSpPr/>
                <p:nvPr/>
              </p:nvCxnSpPr>
              <p:spPr>
                <a:xfrm>
                  <a:off x="3066251" y="1727117"/>
                  <a:ext cx="37328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a:xfrm>
                  <a:off x="3066251" y="2701933"/>
                  <a:ext cx="373282" cy="0"/>
                </a:xfrm>
                <a:prstGeom prst="line">
                  <a:avLst/>
                </a:prstGeom>
                <a:ln>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a:xfrm>
                  <a:off x="3066251" y="2450801"/>
                  <a:ext cx="373282" cy="0"/>
                </a:xfrm>
                <a:prstGeom prst="line">
                  <a:avLst/>
                </a:prstGeom>
                <a:ln/>
              </p:spPr>
              <p:style>
                <a:lnRef idx="1">
                  <a:schemeClr val="dk1"/>
                </a:lnRef>
                <a:fillRef idx="0">
                  <a:schemeClr val="dk1"/>
                </a:fillRef>
                <a:effectRef idx="0">
                  <a:schemeClr val="dk1"/>
                </a:effectRef>
                <a:fontRef idx="minor">
                  <a:schemeClr val="tx1"/>
                </a:fontRef>
              </p:style>
            </p:cxnSp>
            <p:cxnSp>
              <p:nvCxnSpPr>
                <p:cNvPr id="42" name="Straight Connector 41"/>
                <p:cNvCxnSpPr/>
                <p:nvPr/>
              </p:nvCxnSpPr>
              <p:spPr>
                <a:xfrm>
                  <a:off x="3050299" y="2212840"/>
                  <a:ext cx="373282"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a:off x="3063261" y="1956076"/>
                  <a:ext cx="373282" cy="0"/>
                </a:xfrm>
                <a:prstGeom prst="line">
                  <a:avLst/>
                </a:prstGeom>
                <a:ln>
                  <a:solidFill>
                    <a:srgbClr val="00B050"/>
                  </a:solidFill>
                </a:ln>
              </p:spPr>
              <p:style>
                <a:lnRef idx="1">
                  <a:schemeClr val="accent1"/>
                </a:lnRef>
                <a:fillRef idx="0">
                  <a:schemeClr val="accent1"/>
                </a:fillRef>
                <a:effectRef idx="0">
                  <a:schemeClr val="accent1"/>
                </a:effectRef>
                <a:fontRef idx="minor">
                  <a:schemeClr val="tx1"/>
                </a:fontRef>
              </p:style>
            </p:cxnSp>
          </p:grpSp>
          <p:grpSp>
            <p:nvGrpSpPr>
              <p:cNvPr id="4" name="Group 3"/>
              <p:cNvGrpSpPr/>
              <p:nvPr/>
            </p:nvGrpSpPr>
            <p:grpSpPr>
              <a:xfrm>
                <a:off x="1123641" y="1312601"/>
                <a:ext cx="6516693" cy="4181452"/>
                <a:chOff x="1387192" y="878909"/>
                <a:chExt cx="6516693" cy="4181452"/>
              </a:xfrm>
            </p:grpSpPr>
            <p:sp>
              <p:nvSpPr>
                <p:cNvPr id="56" name="TextBox 55"/>
                <p:cNvSpPr txBox="1"/>
                <p:nvPr/>
              </p:nvSpPr>
              <p:spPr>
                <a:xfrm>
                  <a:off x="1387192" y="878909"/>
                  <a:ext cx="600807" cy="369332"/>
                </a:xfrm>
                <a:prstGeom prst="rect">
                  <a:avLst/>
                </a:prstGeom>
                <a:noFill/>
              </p:spPr>
              <p:txBody>
                <a:bodyPr wrap="square" rtlCol="0">
                  <a:spAutoFit/>
                </a:bodyPr>
                <a:lstStyle/>
                <a:p>
                  <a:r>
                    <a:rPr lang="en-US" b="1" dirty="0"/>
                    <a:t> </a:t>
                  </a:r>
                </a:p>
              </p:txBody>
            </p:sp>
            <p:sp>
              <p:nvSpPr>
                <p:cNvPr id="6" name="Line 6"/>
                <p:cNvSpPr>
                  <a:spLocks noChangeShapeType="1"/>
                </p:cNvSpPr>
                <p:nvPr/>
              </p:nvSpPr>
              <p:spPr bwMode="auto">
                <a:xfrm flipV="1">
                  <a:off x="2083061" y="1043924"/>
                  <a:ext cx="0" cy="3546658"/>
                </a:xfrm>
                <a:prstGeom prst="line">
                  <a:avLst/>
                </a:prstGeom>
                <a:noFill/>
                <a:ln w="15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 name="Line 8"/>
                <p:cNvSpPr>
                  <a:spLocks noChangeShapeType="1"/>
                </p:cNvSpPr>
                <p:nvPr/>
              </p:nvSpPr>
              <p:spPr bwMode="auto">
                <a:xfrm>
                  <a:off x="1838289" y="1043924"/>
                  <a:ext cx="250433" cy="0"/>
                </a:xfrm>
                <a:prstGeom prst="line">
                  <a:avLst/>
                </a:prstGeom>
                <a:noFill/>
                <a:ln w="15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 name="Rectangle 10"/>
                <p:cNvSpPr>
                  <a:spLocks noChangeArrowheads="1"/>
                </p:cNvSpPr>
                <p:nvPr/>
              </p:nvSpPr>
              <p:spPr bwMode="auto">
                <a:xfrm>
                  <a:off x="1612719" y="967601"/>
                  <a:ext cx="18274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lang="en-US" altLang="en-US" sz="1400" dirty="0">
                      <a:solidFill>
                        <a:srgbClr val="000000"/>
                      </a:solidFill>
                      <a:latin typeface="+mn-lt"/>
                    </a:rPr>
                    <a:t>30</a:t>
                  </a:r>
                  <a:endParaRPr kumimoji="0" lang="en-US" altLang="en-US" sz="1400" i="0" u="none" strike="noStrike" cap="none" normalizeH="0" baseline="0" dirty="0">
                    <a:ln>
                      <a:noFill/>
                    </a:ln>
                    <a:solidFill>
                      <a:schemeClr val="tx1"/>
                    </a:solidFill>
                    <a:effectLst/>
                    <a:latin typeface="+mn-lt"/>
                  </a:endParaRPr>
                </a:p>
              </p:txBody>
            </p:sp>
            <p:sp>
              <p:nvSpPr>
                <p:cNvPr id="14" name="Rectangle 14"/>
                <p:cNvSpPr>
                  <a:spLocks noChangeArrowheads="1"/>
                </p:cNvSpPr>
                <p:nvPr/>
              </p:nvSpPr>
              <p:spPr bwMode="auto">
                <a:xfrm>
                  <a:off x="1568854" y="4466606"/>
                  <a:ext cx="237244"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i="0" u="none" strike="noStrike" cap="none" normalizeH="0" baseline="0" dirty="0">
                      <a:ln>
                        <a:noFill/>
                      </a:ln>
                      <a:solidFill>
                        <a:srgbClr val="000000"/>
                      </a:solidFill>
                      <a:effectLst/>
                      <a:latin typeface="+mn-lt"/>
                    </a:rPr>
                    <a:t>-</a:t>
                  </a:r>
                  <a:r>
                    <a:rPr lang="en-US" altLang="en-US" sz="1400" dirty="0">
                      <a:solidFill>
                        <a:srgbClr val="000000"/>
                      </a:solidFill>
                      <a:latin typeface="+mn-lt"/>
                    </a:rPr>
                    <a:t>40</a:t>
                  </a:r>
                  <a:endParaRPr kumimoji="0" lang="en-US" altLang="en-US" sz="1400" i="0" u="none" strike="noStrike" cap="none" normalizeH="0" baseline="0" dirty="0">
                    <a:ln>
                      <a:noFill/>
                    </a:ln>
                    <a:solidFill>
                      <a:schemeClr val="tx1"/>
                    </a:solidFill>
                    <a:effectLst/>
                    <a:latin typeface="+mn-lt"/>
                  </a:endParaRPr>
                </a:p>
              </p:txBody>
            </p:sp>
            <p:sp>
              <p:nvSpPr>
                <p:cNvPr id="15" name="Line 15"/>
                <p:cNvSpPr>
                  <a:spLocks noChangeShapeType="1"/>
                </p:cNvSpPr>
                <p:nvPr/>
              </p:nvSpPr>
              <p:spPr bwMode="auto">
                <a:xfrm>
                  <a:off x="1858813" y="4586736"/>
                  <a:ext cx="250433" cy="0"/>
                </a:xfrm>
                <a:prstGeom prst="line">
                  <a:avLst/>
                </a:prstGeom>
                <a:noFill/>
                <a:ln w="15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9" name="Rectangle 19"/>
                <p:cNvSpPr>
                  <a:spLocks noChangeArrowheads="1"/>
                </p:cNvSpPr>
                <p:nvPr/>
              </p:nvSpPr>
              <p:spPr bwMode="auto">
                <a:xfrm>
                  <a:off x="1737428" y="2225816"/>
                  <a:ext cx="9137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i="0" u="none" strike="noStrike" cap="none" normalizeH="0" baseline="0" dirty="0">
                      <a:ln>
                        <a:noFill/>
                      </a:ln>
                      <a:solidFill>
                        <a:srgbClr val="000000"/>
                      </a:solidFill>
                      <a:effectLst/>
                      <a:latin typeface="+mn-lt"/>
                    </a:rPr>
                    <a:t>0</a:t>
                  </a:r>
                  <a:endParaRPr kumimoji="0" lang="en-US" altLang="en-US" sz="1400" i="0" u="none" strike="noStrike" cap="none" normalizeH="0" baseline="0" dirty="0">
                    <a:ln>
                      <a:noFill/>
                    </a:ln>
                    <a:solidFill>
                      <a:schemeClr val="tx1"/>
                    </a:solidFill>
                    <a:effectLst/>
                    <a:latin typeface="+mn-lt"/>
                  </a:endParaRPr>
                </a:p>
              </p:txBody>
            </p:sp>
            <p:sp>
              <p:nvSpPr>
                <p:cNvPr id="20" name="Line 20"/>
                <p:cNvSpPr>
                  <a:spLocks noChangeShapeType="1"/>
                </p:cNvSpPr>
                <p:nvPr/>
              </p:nvSpPr>
              <p:spPr bwMode="auto">
                <a:xfrm>
                  <a:off x="1838668" y="2321338"/>
                  <a:ext cx="250433" cy="0"/>
                </a:xfrm>
                <a:prstGeom prst="line">
                  <a:avLst/>
                </a:prstGeom>
                <a:noFill/>
                <a:ln w="15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3" name="Line 23"/>
                <p:cNvSpPr>
                  <a:spLocks noChangeShapeType="1"/>
                </p:cNvSpPr>
                <p:nvPr/>
              </p:nvSpPr>
              <p:spPr bwMode="auto">
                <a:xfrm>
                  <a:off x="2083061" y="4590582"/>
                  <a:ext cx="5767948" cy="0"/>
                </a:xfrm>
                <a:prstGeom prst="line">
                  <a:avLst/>
                </a:prstGeom>
                <a:noFill/>
                <a:ln w="15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5" name="Line 25"/>
                <p:cNvSpPr>
                  <a:spLocks noChangeShapeType="1"/>
                </p:cNvSpPr>
                <p:nvPr/>
              </p:nvSpPr>
              <p:spPr bwMode="auto">
                <a:xfrm flipV="1">
                  <a:off x="7855735" y="4578624"/>
                  <a:ext cx="0" cy="283308"/>
                </a:xfrm>
                <a:prstGeom prst="line">
                  <a:avLst/>
                </a:prstGeom>
                <a:noFill/>
                <a:ln w="15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6" name="Rectangle 26"/>
                <p:cNvSpPr>
                  <a:spLocks noChangeArrowheads="1"/>
                </p:cNvSpPr>
                <p:nvPr/>
              </p:nvSpPr>
              <p:spPr bwMode="auto">
                <a:xfrm>
                  <a:off x="1805987" y="4797292"/>
                  <a:ext cx="274114"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i="0" u="none" strike="noStrike" cap="none" normalizeH="0" baseline="0" dirty="0">
                      <a:ln>
                        <a:noFill/>
                      </a:ln>
                      <a:solidFill>
                        <a:srgbClr val="000000"/>
                      </a:solidFill>
                      <a:effectLst/>
                      <a:latin typeface="+mn-lt"/>
                    </a:rPr>
                    <a:t>200</a:t>
                  </a:r>
                  <a:endParaRPr kumimoji="0" lang="en-US" altLang="en-US" sz="1400" i="0" u="none" strike="noStrike" cap="none" normalizeH="0" baseline="0" dirty="0">
                    <a:ln>
                      <a:noFill/>
                    </a:ln>
                    <a:solidFill>
                      <a:schemeClr val="tx1"/>
                    </a:solidFill>
                    <a:effectLst/>
                    <a:latin typeface="+mn-lt"/>
                  </a:endParaRPr>
                </a:p>
              </p:txBody>
            </p:sp>
            <p:sp>
              <p:nvSpPr>
                <p:cNvPr id="27" name="Rectangle 27"/>
                <p:cNvSpPr>
                  <a:spLocks noChangeArrowheads="1"/>
                </p:cNvSpPr>
                <p:nvPr/>
              </p:nvSpPr>
              <p:spPr bwMode="auto">
                <a:xfrm>
                  <a:off x="7629771" y="4844917"/>
                  <a:ext cx="274114"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i="0" u="none" strike="noStrike" cap="none" normalizeH="0" baseline="0" dirty="0">
                      <a:ln>
                        <a:noFill/>
                      </a:ln>
                      <a:solidFill>
                        <a:srgbClr val="000000"/>
                      </a:solidFill>
                      <a:effectLst/>
                      <a:latin typeface="+mn-lt"/>
                    </a:rPr>
                    <a:t>250</a:t>
                  </a:r>
                  <a:endParaRPr kumimoji="0" lang="en-US" altLang="en-US" sz="1400" i="0" u="none" strike="noStrike" cap="none" normalizeH="0" baseline="0" dirty="0">
                    <a:ln>
                      <a:noFill/>
                    </a:ln>
                    <a:solidFill>
                      <a:schemeClr val="tx1"/>
                    </a:solidFill>
                    <a:effectLst/>
                    <a:latin typeface="+mn-lt"/>
                  </a:endParaRPr>
                </a:p>
              </p:txBody>
            </p:sp>
            <p:sp>
              <p:nvSpPr>
                <p:cNvPr id="36" name="Rectangle 36"/>
                <p:cNvSpPr>
                  <a:spLocks noChangeArrowheads="1"/>
                </p:cNvSpPr>
                <p:nvPr/>
              </p:nvSpPr>
              <p:spPr bwMode="auto">
                <a:xfrm>
                  <a:off x="4209292" y="4825002"/>
                  <a:ext cx="274114"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i="0" u="none" strike="noStrike" cap="none" normalizeH="0" baseline="0" dirty="0">
                      <a:ln>
                        <a:noFill/>
                      </a:ln>
                      <a:solidFill>
                        <a:srgbClr val="000000"/>
                      </a:solidFill>
                      <a:effectLst/>
                      <a:latin typeface="+mn-lt"/>
                    </a:rPr>
                    <a:t>220</a:t>
                  </a:r>
                  <a:endParaRPr kumimoji="0" lang="en-US" altLang="en-US" sz="1400" i="0" u="none" strike="noStrike" cap="none" normalizeH="0" baseline="0" dirty="0">
                    <a:ln>
                      <a:noFill/>
                    </a:ln>
                    <a:solidFill>
                      <a:schemeClr val="tx1"/>
                    </a:solidFill>
                    <a:effectLst/>
                    <a:latin typeface="+mn-lt"/>
                  </a:endParaRPr>
                </a:p>
              </p:txBody>
            </p:sp>
            <p:sp>
              <p:nvSpPr>
                <p:cNvPr id="37" name="Line 37"/>
                <p:cNvSpPr>
                  <a:spLocks noChangeShapeType="1"/>
                </p:cNvSpPr>
                <p:nvPr/>
              </p:nvSpPr>
              <p:spPr bwMode="auto">
                <a:xfrm flipV="1">
                  <a:off x="4478159" y="4600269"/>
                  <a:ext cx="0" cy="283308"/>
                </a:xfrm>
                <a:prstGeom prst="line">
                  <a:avLst/>
                </a:prstGeom>
                <a:noFill/>
                <a:ln w="15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6" name="Rectangle 46"/>
                <p:cNvSpPr>
                  <a:spLocks noChangeArrowheads="1"/>
                </p:cNvSpPr>
                <p:nvPr/>
              </p:nvSpPr>
              <p:spPr bwMode="auto">
                <a:xfrm>
                  <a:off x="6486254" y="4825002"/>
                  <a:ext cx="274114"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i="0" u="none" strike="noStrike" cap="none" normalizeH="0" baseline="0" dirty="0">
                      <a:ln>
                        <a:noFill/>
                      </a:ln>
                      <a:solidFill>
                        <a:srgbClr val="000000"/>
                      </a:solidFill>
                      <a:effectLst/>
                      <a:latin typeface="+mn-lt"/>
                    </a:rPr>
                    <a:t>240</a:t>
                  </a:r>
                  <a:endParaRPr kumimoji="0" lang="en-US" altLang="en-US" sz="1400" i="0" u="none" strike="noStrike" cap="none" normalizeH="0" baseline="0" dirty="0">
                    <a:ln>
                      <a:noFill/>
                    </a:ln>
                    <a:solidFill>
                      <a:schemeClr val="tx1"/>
                    </a:solidFill>
                    <a:effectLst/>
                    <a:latin typeface="+mn-lt"/>
                  </a:endParaRPr>
                </a:p>
              </p:txBody>
            </p:sp>
            <p:sp>
              <p:nvSpPr>
                <p:cNvPr id="47" name="Line 47"/>
                <p:cNvSpPr>
                  <a:spLocks noChangeShapeType="1"/>
                </p:cNvSpPr>
                <p:nvPr/>
              </p:nvSpPr>
              <p:spPr bwMode="auto">
                <a:xfrm flipV="1">
                  <a:off x="6748040" y="4578624"/>
                  <a:ext cx="0" cy="283308"/>
                </a:xfrm>
                <a:prstGeom prst="line">
                  <a:avLst/>
                </a:prstGeom>
                <a:noFill/>
                <a:ln w="15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2" name="Freeform 52"/>
                <p:cNvSpPr>
                  <a:spLocks/>
                </p:cNvSpPr>
                <p:nvPr/>
              </p:nvSpPr>
              <p:spPr bwMode="auto">
                <a:xfrm>
                  <a:off x="2083061" y="1541500"/>
                  <a:ext cx="5767948" cy="2844720"/>
                </a:xfrm>
                <a:custGeom>
                  <a:avLst/>
                  <a:gdLst>
                    <a:gd name="T0" fmla="*/ 3230 w 3230"/>
                    <a:gd name="T1" fmla="*/ 421 h 1570"/>
                    <a:gd name="T2" fmla="*/ 3101 w 3230"/>
                    <a:gd name="T3" fmla="*/ 427 h 1570"/>
                    <a:gd name="T4" fmla="*/ 2971 w 3230"/>
                    <a:gd name="T5" fmla="*/ 439 h 1570"/>
                    <a:gd name="T6" fmla="*/ 2842 w 3230"/>
                    <a:gd name="T7" fmla="*/ 462 h 1570"/>
                    <a:gd name="T8" fmla="*/ 2713 w 3230"/>
                    <a:gd name="T9" fmla="*/ 498 h 1570"/>
                    <a:gd name="T10" fmla="*/ 2584 w 3230"/>
                    <a:gd name="T11" fmla="*/ 555 h 1570"/>
                    <a:gd name="T12" fmla="*/ 2455 w 3230"/>
                    <a:gd name="T13" fmla="*/ 638 h 1570"/>
                    <a:gd name="T14" fmla="*/ 2326 w 3230"/>
                    <a:gd name="T15" fmla="*/ 745 h 1570"/>
                    <a:gd name="T16" fmla="*/ 2196 w 3230"/>
                    <a:gd name="T17" fmla="*/ 873 h 1570"/>
                    <a:gd name="T18" fmla="*/ 2067 w 3230"/>
                    <a:gd name="T19" fmla="*/ 1014 h 1570"/>
                    <a:gd name="T20" fmla="*/ 1938 w 3230"/>
                    <a:gd name="T21" fmla="*/ 1157 h 1570"/>
                    <a:gd name="T22" fmla="*/ 1809 w 3230"/>
                    <a:gd name="T23" fmla="*/ 1287 h 1570"/>
                    <a:gd name="T24" fmla="*/ 1680 w 3230"/>
                    <a:gd name="T25" fmla="*/ 1393 h 1570"/>
                    <a:gd name="T26" fmla="*/ 1550 w 3230"/>
                    <a:gd name="T27" fmla="*/ 1461 h 1570"/>
                    <a:gd name="T28" fmla="*/ 1421 w 3230"/>
                    <a:gd name="T29" fmla="*/ 1492 h 1570"/>
                    <a:gd name="T30" fmla="*/ 1292 w 3230"/>
                    <a:gd name="T31" fmla="*/ 1495 h 1570"/>
                    <a:gd name="T32" fmla="*/ 1163 w 3230"/>
                    <a:gd name="T33" fmla="*/ 1490 h 1570"/>
                    <a:gd name="T34" fmla="*/ 1034 w 3230"/>
                    <a:gd name="T35" fmla="*/ 1485 h 1570"/>
                    <a:gd name="T36" fmla="*/ 904 w 3230"/>
                    <a:gd name="T37" fmla="*/ 1495 h 1570"/>
                    <a:gd name="T38" fmla="*/ 775 w 3230"/>
                    <a:gd name="T39" fmla="*/ 1530 h 1570"/>
                    <a:gd name="T40" fmla="*/ 646 w 3230"/>
                    <a:gd name="T41" fmla="*/ 1570 h 1570"/>
                    <a:gd name="T42" fmla="*/ 517 w 3230"/>
                    <a:gd name="T43" fmla="*/ 1542 h 1570"/>
                    <a:gd name="T44" fmla="*/ 388 w 3230"/>
                    <a:gd name="T45" fmla="*/ 1383 h 1570"/>
                    <a:gd name="T46" fmla="*/ 258 w 3230"/>
                    <a:gd name="T47" fmla="*/ 1070 h 1570"/>
                    <a:gd name="T48" fmla="*/ 129 w 3230"/>
                    <a:gd name="T49" fmla="*/ 595 h 1570"/>
                    <a:gd name="T50" fmla="*/ 0 w 3230"/>
                    <a:gd name="T51" fmla="*/ 0 h 15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230" h="1570">
                      <a:moveTo>
                        <a:pt x="3230" y="421"/>
                      </a:moveTo>
                      <a:lnTo>
                        <a:pt x="3101" y="427"/>
                      </a:lnTo>
                      <a:lnTo>
                        <a:pt x="2971" y="439"/>
                      </a:lnTo>
                      <a:lnTo>
                        <a:pt x="2842" y="462"/>
                      </a:lnTo>
                      <a:lnTo>
                        <a:pt x="2713" y="498"/>
                      </a:lnTo>
                      <a:lnTo>
                        <a:pt x="2584" y="555"/>
                      </a:lnTo>
                      <a:lnTo>
                        <a:pt x="2455" y="638"/>
                      </a:lnTo>
                      <a:lnTo>
                        <a:pt x="2326" y="745"/>
                      </a:lnTo>
                      <a:lnTo>
                        <a:pt x="2196" y="873"/>
                      </a:lnTo>
                      <a:lnTo>
                        <a:pt x="2067" y="1014"/>
                      </a:lnTo>
                      <a:lnTo>
                        <a:pt x="1938" y="1157"/>
                      </a:lnTo>
                      <a:lnTo>
                        <a:pt x="1809" y="1287"/>
                      </a:lnTo>
                      <a:lnTo>
                        <a:pt x="1680" y="1393"/>
                      </a:lnTo>
                      <a:lnTo>
                        <a:pt x="1550" y="1461"/>
                      </a:lnTo>
                      <a:lnTo>
                        <a:pt x="1421" y="1492"/>
                      </a:lnTo>
                      <a:lnTo>
                        <a:pt x="1292" y="1495"/>
                      </a:lnTo>
                      <a:lnTo>
                        <a:pt x="1163" y="1490"/>
                      </a:lnTo>
                      <a:lnTo>
                        <a:pt x="1034" y="1485"/>
                      </a:lnTo>
                      <a:lnTo>
                        <a:pt x="904" y="1495"/>
                      </a:lnTo>
                      <a:lnTo>
                        <a:pt x="775" y="1530"/>
                      </a:lnTo>
                      <a:lnTo>
                        <a:pt x="646" y="1570"/>
                      </a:lnTo>
                      <a:lnTo>
                        <a:pt x="517" y="1542"/>
                      </a:lnTo>
                      <a:lnTo>
                        <a:pt x="388" y="1383"/>
                      </a:lnTo>
                      <a:lnTo>
                        <a:pt x="258" y="1070"/>
                      </a:lnTo>
                      <a:lnTo>
                        <a:pt x="129" y="595"/>
                      </a:lnTo>
                      <a:lnTo>
                        <a:pt x="0" y="0"/>
                      </a:lnTo>
                    </a:path>
                  </a:pathLst>
                </a:custGeom>
                <a:noFill/>
                <a:ln w="0">
                  <a:solidFill>
                    <a:srgbClr val="00008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3" name="Freeform 53"/>
                <p:cNvSpPr>
                  <a:spLocks/>
                </p:cNvSpPr>
                <p:nvPr/>
              </p:nvSpPr>
              <p:spPr bwMode="auto">
                <a:xfrm>
                  <a:off x="2108640" y="1944888"/>
                  <a:ext cx="5747095" cy="2246153"/>
                </a:xfrm>
                <a:custGeom>
                  <a:avLst/>
                  <a:gdLst>
                    <a:gd name="T0" fmla="*/ 3230 w 3230"/>
                    <a:gd name="T1" fmla="*/ 187 h 1280"/>
                    <a:gd name="T2" fmla="*/ 3101 w 3230"/>
                    <a:gd name="T3" fmla="*/ 193 h 1280"/>
                    <a:gd name="T4" fmla="*/ 2971 w 3230"/>
                    <a:gd name="T5" fmla="*/ 209 h 1280"/>
                    <a:gd name="T6" fmla="*/ 2842 w 3230"/>
                    <a:gd name="T7" fmla="*/ 237 h 1280"/>
                    <a:gd name="T8" fmla="*/ 2713 w 3230"/>
                    <a:gd name="T9" fmla="*/ 276 h 1280"/>
                    <a:gd name="T10" fmla="*/ 2584 w 3230"/>
                    <a:gd name="T11" fmla="*/ 329 h 1280"/>
                    <a:gd name="T12" fmla="*/ 2455 w 3230"/>
                    <a:gd name="T13" fmla="*/ 405 h 1280"/>
                    <a:gd name="T14" fmla="*/ 2326 w 3230"/>
                    <a:gd name="T15" fmla="*/ 504 h 1280"/>
                    <a:gd name="T16" fmla="*/ 2196 w 3230"/>
                    <a:gd name="T17" fmla="*/ 625 h 1280"/>
                    <a:gd name="T18" fmla="*/ 2067 w 3230"/>
                    <a:gd name="T19" fmla="*/ 762 h 1280"/>
                    <a:gd name="T20" fmla="*/ 1938 w 3230"/>
                    <a:gd name="T21" fmla="*/ 901 h 1280"/>
                    <a:gd name="T22" fmla="*/ 1809 w 3230"/>
                    <a:gd name="T23" fmla="*/ 1026 h 1280"/>
                    <a:gd name="T24" fmla="*/ 1680 w 3230"/>
                    <a:gd name="T25" fmla="*/ 1128 h 1280"/>
                    <a:gd name="T26" fmla="*/ 1550 w 3230"/>
                    <a:gd name="T27" fmla="*/ 1196 h 1280"/>
                    <a:gd name="T28" fmla="*/ 1421 w 3230"/>
                    <a:gd name="T29" fmla="*/ 1233 h 1280"/>
                    <a:gd name="T30" fmla="*/ 1292 w 3230"/>
                    <a:gd name="T31" fmla="*/ 1246 h 1280"/>
                    <a:gd name="T32" fmla="*/ 1163 w 3230"/>
                    <a:gd name="T33" fmla="*/ 1239 h 1280"/>
                    <a:gd name="T34" fmla="*/ 1034 w 3230"/>
                    <a:gd name="T35" fmla="*/ 1231 h 1280"/>
                    <a:gd name="T36" fmla="*/ 904 w 3230"/>
                    <a:gd name="T37" fmla="*/ 1230 h 1280"/>
                    <a:gd name="T38" fmla="*/ 775 w 3230"/>
                    <a:gd name="T39" fmla="*/ 1262 h 1280"/>
                    <a:gd name="T40" fmla="*/ 646 w 3230"/>
                    <a:gd name="T41" fmla="*/ 1280 h 1280"/>
                    <a:gd name="T42" fmla="*/ 517 w 3230"/>
                    <a:gd name="T43" fmla="*/ 1210 h 1280"/>
                    <a:gd name="T44" fmla="*/ 388 w 3230"/>
                    <a:gd name="T45" fmla="*/ 1059 h 1280"/>
                    <a:gd name="T46" fmla="*/ 258 w 3230"/>
                    <a:gd name="T47" fmla="*/ 724 h 1280"/>
                    <a:gd name="T48" fmla="*/ 129 w 3230"/>
                    <a:gd name="T49" fmla="*/ 287 h 1280"/>
                    <a:gd name="T50" fmla="*/ 0 w 3230"/>
                    <a:gd name="T51" fmla="*/ 0 h 1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230" h="1280">
                      <a:moveTo>
                        <a:pt x="3230" y="187"/>
                      </a:moveTo>
                      <a:lnTo>
                        <a:pt x="3101" y="193"/>
                      </a:lnTo>
                      <a:lnTo>
                        <a:pt x="2971" y="209"/>
                      </a:lnTo>
                      <a:lnTo>
                        <a:pt x="2842" y="237"/>
                      </a:lnTo>
                      <a:lnTo>
                        <a:pt x="2713" y="276"/>
                      </a:lnTo>
                      <a:lnTo>
                        <a:pt x="2584" y="329"/>
                      </a:lnTo>
                      <a:lnTo>
                        <a:pt x="2455" y="405"/>
                      </a:lnTo>
                      <a:lnTo>
                        <a:pt x="2326" y="504"/>
                      </a:lnTo>
                      <a:lnTo>
                        <a:pt x="2196" y="625"/>
                      </a:lnTo>
                      <a:lnTo>
                        <a:pt x="2067" y="762"/>
                      </a:lnTo>
                      <a:lnTo>
                        <a:pt x="1938" y="901"/>
                      </a:lnTo>
                      <a:lnTo>
                        <a:pt x="1809" y="1026"/>
                      </a:lnTo>
                      <a:lnTo>
                        <a:pt x="1680" y="1128"/>
                      </a:lnTo>
                      <a:lnTo>
                        <a:pt x="1550" y="1196"/>
                      </a:lnTo>
                      <a:lnTo>
                        <a:pt x="1421" y="1233"/>
                      </a:lnTo>
                      <a:lnTo>
                        <a:pt x="1292" y="1246"/>
                      </a:lnTo>
                      <a:lnTo>
                        <a:pt x="1163" y="1239"/>
                      </a:lnTo>
                      <a:lnTo>
                        <a:pt x="1034" y="1231"/>
                      </a:lnTo>
                      <a:lnTo>
                        <a:pt x="904" y="1230"/>
                      </a:lnTo>
                      <a:lnTo>
                        <a:pt x="775" y="1262"/>
                      </a:lnTo>
                      <a:lnTo>
                        <a:pt x="646" y="1280"/>
                      </a:lnTo>
                      <a:lnTo>
                        <a:pt x="517" y="1210"/>
                      </a:lnTo>
                      <a:lnTo>
                        <a:pt x="388" y="1059"/>
                      </a:lnTo>
                      <a:lnTo>
                        <a:pt x="258" y="724"/>
                      </a:lnTo>
                      <a:lnTo>
                        <a:pt x="129" y="287"/>
                      </a:lnTo>
                      <a:lnTo>
                        <a:pt x="0" y="0"/>
                      </a:lnTo>
                    </a:path>
                  </a:pathLst>
                </a:custGeom>
                <a:noFill/>
                <a:ln w="12700">
                  <a:solidFill>
                    <a:srgbClr val="008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2" name="Freeform 53"/>
                <p:cNvSpPr>
                  <a:spLocks/>
                </p:cNvSpPr>
                <p:nvPr/>
              </p:nvSpPr>
              <p:spPr bwMode="auto">
                <a:xfrm>
                  <a:off x="2083061" y="2286938"/>
                  <a:ext cx="5767948" cy="1858214"/>
                </a:xfrm>
                <a:custGeom>
                  <a:avLst/>
                  <a:gdLst>
                    <a:gd name="T0" fmla="*/ 1249 w 1249"/>
                    <a:gd name="T1" fmla="*/ 0 h 580"/>
                    <a:gd name="T2" fmla="*/ 1199 w 1249"/>
                    <a:gd name="T3" fmla="*/ 2 h 580"/>
                    <a:gd name="T4" fmla="*/ 1149 w 1249"/>
                    <a:gd name="T5" fmla="*/ 8 h 580"/>
                    <a:gd name="T6" fmla="*/ 1099 w 1249"/>
                    <a:gd name="T7" fmla="*/ 21 h 580"/>
                    <a:gd name="T8" fmla="*/ 1049 w 1249"/>
                    <a:gd name="T9" fmla="*/ 43 h 580"/>
                    <a:gd name="T10" fmla="*/ 999 w 1249"/>
                    <a:gd name="T11" fmla="*/ 76 h 580"/>
                    <a:gd name="T12" fmla="*/ 949 w 1249"/>
                    <a:gd name="T13" fmla="*/ 120 h 580"/>
                    <a:gd name="T14" fmla="*/ 899 w 1249"/>
                    <a:gd name="T15" fmla="*/ 175 h 580"/>
                    <a:gd name="T16" fmla="*/ 849 w 1249"/>
                    <a:gd name="T17" fmla="*/ 244 h 580"/>
                    <a:gd name="T18" fmla="*/ 799 w 1249"/>
                    <a:gd name="T19" fmla="*/ 321 h 580"/>
                    <a:gd name="T20" fmla="*/ 749 w 1249"/>
                    <a:gd name="T21" fmla="*/ 398 h 580"/>
                    <a:gd name="T22" fmla="*/ 699 w 1249"/>
                    <a:gd name="T23" fmla="*/ 468 h 580"/>
                    <a:gd name="T24" fmla="*/ 649 w 1249"/>
                    <a:gd name="T25" fmla="*/ 526 h 580"/>
                    <a:gd name="T26" fmla="*/ 599 w 1249"/>
                    <a:gd name="T27" fmla="*/ 565 h 580"/>
                    <a:gd name="T28" fmla="*/ 549 w 1249"/>
                    <a:gd name="T29" fmla="*/ 580 h 580"/>
                    <a:gd name="T30" fmla="*/ 499 w 1249"/>
                    <a:gd name="T31" fmla="*/ 579 h 580"/>
                    <a:gd name="T32" fmla="*/ 449 w 1249"/>
                    <a:gd name="T33" fmla="*/ 577 h 580"/>
                    <a:gd name="T34" fmla="*/ 399 w 1249"/>
                    <a:gd name="T35" fmla="*/ 570 h 580"/>
                    <a:gd name="T36" fmla="*/ 349 w 1249"/>
                    <a:gd name="T37" fmla="*/ 558 h 580"/>
                    <a:gd name="T38" fmla="*/ 299 w 1249"/>
                    <a:gd name="T39" fmla="*/ 539 h 580"/>
                    <a:gd name="T40" fmla="*/ 249 w 1249"/>
                    <a:gd name="T41" fmla="*/ 504 h 580"/>
                    <a:gd name="T42" fmla="*/ 199 w 1249"/>
                    <a:gd name="T43" fmla="*/ 442 h 580"/>
                    <a:gd name="T44" fmla="*/ 149 w 1249"/>
                    <a:gd name="T45" fmla="*/ 323 h 580"/>
                    <a:gd name="T46" fmla="*/ 99 w 1249"/>
                    <a:gd name="T47" fmla="*/ 221 h 580"/>
                    <a:gd name="T48" fmla="*/ 50 w 1249"/>
                    <a:gd name="T49" fmla="*/ 154 h 580"/>
                    <a:gd name="T50" fmla="*/ 0 w 1249"/>
                    <a:gd name="T51" fmla="*/ 103 h 5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249" h="580">
                      <a:moveTo>
                        <a:pt x="1249" y="0"/>
                      </a:moveTo>
                      <a:lnTo>
                        <a:pt x="1199" y="2"/>
                      </a:lnTo>
                      <a:lnTo>
                        <a:pt x="1149" y="8"/>
                      </a:lnTo>
                      <a:lnTo>
                        <a:pt x="1099" y="21"/>
                      </a:lnTo>
                      <a:lnTo>
                        <a:pt x="1049" y="43"/>
                      </a:lnTo>
                      <a:lnTo>
                        <a:pt x="999" y="76"/>
                      </a:lnTo>
                      <a:lnTo>
                        <a:pt x="949" y="120"/>
                      </a:lnTo>
                      <a:lnTo>
                        <a:pt x="899" y="175"/>
                      </a:lnTo>
                      <a:lnTo>
                        <a:pt x="849" y="244"/>
                      </a:lnTo>
                      <a:lnTo>
                        <a:pt x="799" y="321"/>
                      </a:lnTo>
                      <a:lnTo>
                        <a:pt x="749" y="398"/>
                      </a:lnTo>
                      <a:lnTo>
                        <a:pt x="699" y="468"/>
                      </a:lnTo>
                      <a:lnTo>
                        <a:pt x="649" y="526"/>
                      </a:lnTo>
                      <a:lnTo>
                        <a:pt x="599" y="565"/>
                      </a:lnTo>
                      <a:lnTo>
                        <a:pt x="549" y="580"/>
                      </a:lnTo>
                      <a:lnTo>
                        <a:pt x="499" y="579"/>
                      </a:lnTo>
                      <a:lnTo>
                        <a:pt x="449" y="577"/>
                      </a:lnTo>
                      <a:lnTo>
                        <a:pt x="399" y="570"/>
                      </a:lnTo>
                      <a:lnTo>
                        <a:pt x="349" y="558"/>
                      </a:lnTo>
                      <a:lnTo>
                        <a:pt x="299" y="539"/>
                      </a:lnTo>
                      <a:lnTo>
                        <a:pt x="249" y="504"/>
                      </a:lnTo>
                      <a:lnTo>
                        <a:pt x="199" y="442"/>
                      </a:lnTo>
                      <a:lnTo>
                        <a:pt x="149" y="323"/>
                      </a:lnTo>
                      <a:lnTo>
                        <a:pt x="99" y="221"/>
                      </a:lnTo>
                      <a:lnTo>
                        <a:pt x="50" y="154"/>
                      </a:lnTo>
                      <a:lnTo>
                        <a:pt x="0" y="103"/>
                      </a:lnTo>
                    </a:path>
                  </a:pathLst>
                </a:custGeom>
                <a:noFill/>
                <a:ln w="12700">
                  <a:solidFill>
                    <a:srgbClr val="FF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3" name="Freeform 32"/>
                <p:cNvSpPr>
                  <a:spLocks/>
                </p:cNvSpPr>
                <p:nvPr/>
              </p:nvSpPr>
              <p:spPr bwMode="auto">
                <a:xfrm>
                  <a:off x="2108640" y="1592118"/>
                  <a:ext cx="5747095" cy="2733169"/>
                </a:xfrm>
                <a:custGeom>
                  <a:avLst/>
                  <a:gdLst>
                    <a:gd name="T0" fmla="*/ 2781 w 2781"/>
                    <a:gd name="T1" fmla="*/ 379 h 1542"/>
                    <a:gd name="T2" fmla="*/ 2670 w 2781"/>
                    <a:gd name="T3" fmla="*/ 389 h 1542"/>
                    <a:gd name="T4" fmla="*/ 2558 w 2781"/>
                    <a:gd name="T5" fmla="*/ 408 h 1542"/>
                    <a:gd name="T6" fmla="*/ 2447 w 2781"/>
                    <a:gd name="T7" fmla="*/ 435 h 1542"/>
                    <a:gd name="T8" fmla="*/ 2336 w 2781"/>
                    <a:gd name="T9" fmla="*/ 474 h 1542"/>
                    <a:gd name="T10" fmla="*/ 2225 w 2781"/>
                    <a:gd name="T11" fmla="*/ 533 h 1542"/>
                    <a:gd name="T12" fmla="*/ 2114 w 2781"/>
                    <a:gd name="T13" fmla="*/ 613 h 1542"/>
                    <a:gd name="T14" fmla="*/ 2002 w 2781"/>
                    <a:gd name="T15" fmla="*/ 719 h 1542"/>
                    <a:gd name="T16" fmla="*/ 1891 w 2781"/>
                    <a:gd name="T17" fmla="*/ 847 h 1542"/>
                    <a:gd name="T18" fmla="*/ 1780 w 2781"/>
                    <a:gd name="T19" fmla="*/ 984 h 1542"/>
                    <a:gd name="T20" fmla="*/ 1669 w 2781"/>
                    <a:gd name="T21" fmla="*/ 1123 h 1542"/>
                    <a:gd name="T22" fmla="*/ 1557 w 2781"/>
                    <a:gd name="T23" fmla="*/ 1251 h 1542"/>
                    <a:gd name="T24" fmla="*/ 1446 w 2781"/>
                    <a:gd name="T25" fmla="*/ 1354 h 1542"/>
                    <a:gd name="T26" fmla="*/ 1335 w 2781"/>
                    <a:gd name="T27" fmla="*/ 1425 h 1542"/>
                    <a:gd name="T28" fmla="*/ 1224 w 2781"/>
                    <a:gd name="T29" fmla="*/ 1458 h 1542"/>
                    <a:gd name="T30" fmla="*/ 1112 w 2781"/>
                    <a:gd name="T31" fmla="*/ 1468 h 1542"/>
                    <a:gd name="T32" fmla="*/ 1001 w 2781"/>
                    <a:gd name="T33" fmla="*/ 1460 h 1542"/>
                    <a:gd name="T34" fmla="*/ 890 w 2781"/>
                    <a:gd name="T35" fmla="*/ 1451 h 1542"/>
                    <a:gd name="T36" fmla="*/ 779 w 2781"/>
                    <a:gd name="T37" fmla="*/ 1479 h 1542"/>
                    <a:gd name="T38" fmla="*/ 668 w 2781"/>
                    <a:gd name="T39" fmla="*/ 1519 h 1542"/>
                    <a:gd name="T40" fmla="*/ 556 w 2781"/>
                    <a:gd name="T41" fmla="*/ 1542 h 1542"/>
                    <a:gd name="T42" fmla="*/ 445 w 2781"/>
                    <a:gd name="T43" fmla="*/ 1498 h 1542"/>
                    <a:gd name="T44" fmla="*/ 334 w 2781"/>
                    <a:gd name="T45" fmla="*/ 1321 h 1542"/>
                    <a:gd name="T46" fmla="*/ 223 w 2781"/>
                    <a:gd name="T47" fmla="*/ 997 h 1542"/>
                    <a:gd name="T48" fmla="*/ 111 w 2781"/>
                    <a:gd name="T49" fmla="*/ 540 h 1542"/>
                    <a:gd name="T50" fmla="*/ 0 w 2781"/>
                    <a:gd name="T51" fmla="*/ 0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781" h="1542">
                      <a:moveTo>
                        <a:pt x="2781" y="379"/>
                      </a:moveTo>
                      <a:lnTo>
                        <a:pt x="2670" y="389"/>
                      </a:lnTo>
                      <a:lnTo>
                        <a:pt x="2558" y="408"/>
                      </a:lnTo>
                      <a:lnTo>
                        <a:pt x="2447" y="435"/>
                      </a:lnTo>
                      <a:lnTo>
                        <a:pt x="2336" y="474"/>
                      </a:lnTo>
                      <a:lnTo>
                        <a:pt x="2225" y="533"/>
                      </a:lnTo>
                      <a:lnTo>
                        <a:pt x="2114" y="613"/>
                      </a:lnTo>
                      <a:lnTo>
                        <a:pt x="2002" y="719"/>
                      </a:lnTo>
                      <a:lnTo>
                        <a:pt x="1891" y="847"/>
                      </a:lnTo>
                      <a:lnTo>
                        <a:pt x="1780" y="984"/>
                      </a:lnTo>
                      <a:lnTo>
                        <a:pt x="1669" y="1123"/>
                      </a:lnTo>
                      <a:lnTo>
                        <a:pt x="1557" y="1251"/>
                      </a:lnTo>
                      <a:lnTo>
                        <a:pt x="1446" y="1354"/>
                      </a:lnTo>
                      <a:lnTo>
                        <a:pt x="1335" y="1425"/>
                      </a:lnTo>
                      <a:lnTo>
                        <a:pt x="1224" y="1458"/>
                      </a:lnTo>
                      <a:lnTo>
                        <a:pt x="1112" y="1468"/>
                      </a:lnTo>
                      <a:lnTo>
                        <a:pt x="1001" y="1460"/>
                      </a:lnTo>
                      <a:lnTo>
                        <a:pt x="890" y="1451"/>
                      </a:lnTo>
                      <a:lnTo>
                        <a:pt x="779" y="1479"/>
                      </a:lnTo>
                      <a:lnTo>
                        <a:pt x="668" y="1519"/>
                      </a:lnTo>
                      <a:lnTo>
                        <a:pt x="556" y="1542"/>
                      </a:lnTo>
                      <a:lnTo>
                        <a:pt x="445" y="1498"/>
                      </a:lnTo>
                      <a:lnTo>
                        <a:pt x="334" y="1321"/>
                      </a:lnTo>
                      <a:lnTo>
                        <a:pt x="223" y="997"/>
                      </a:lnTo>
                      <a:lnTo>
                        <a:pt x="111" y="540"/>
                      </a:lnTo>
                      <a:lnTo>
                        <a:pt x="0" y="0"/>
                      </a:lnTo>
                    </a:path>
                  </a:pathLst>
                </a:custGeom>
                <a:noFill/>
                <a:ln w="0">
                  <a:solidFill>
                    <a:schemeClr val="tx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4" name="Freeform 33"/>
                <p:cNvSpPr>
                  <a:spLocks/>
                </p:cNvSpPr>
                <p:nvPr/>
              </p:nvSpPr>
              <p:spPr bwMode="auto">
                <a:xfrm>
                  <a:off x="2119318" y="2008023"/>
                  <a:ext cx="5723795" cy="2266463"/>
                </a:xfrm>
                <a:custGeom>
                  <a:avLst/>
                  <a:gdLst>
                    <a:gd name="T0" fmla="*/ 3118 w 3118"/>
                    <a:gd name="T1" fmla="*/ 149 h 1306"/>
                    <a:gd name="T2" fmla="*/ 2993 w 3118"/>
                    <a:gd name="T3" fmla="*/ 158 h 1306"/>
                    <a:gd name="T4" fmla="*/ 2868 w 3118"/>
                    <a:gd name="T5" fmla="*/ 174 h 1306"/>
                    <a:gd name="T6" fmla="*/ 2743 w 3118"/>
                    <a:gd name="T7" fmla="*/ 201 h 1306"/>
                    <a:gd name="T8" fmla="*/ 2619 w 3118"/>
                    <a:gd name="T9" fmla="*/ 245 h 1306"/>
                    <a:gd name="T10" fmla="*/ 2494 w 3118"/>
                    <a:gd name="T11" fmla="*/ 307 h 1306"/>
                    <a:gd name="T12" fmla="*/ 2369 w 3118"/>
                    <a:gd name="T13" fmla="*/ 391 h 1306"/>
                    <a:gd name="T14" fmla="*/ 2245 w 3118"/>
                    <a:gd name="T15" fmla="*/ 495 h 1306"/>
                    <a:gd name="T16" fmla="*/ 2120 w 3118"/>
                    <a:gd name="T17" fmla="*/ 618 h 1306"/>
                    <a:gd name="T18" fmla="*/ 1995 w 3118"/>
                    <a:gd name="T19" fmla="*/ 750 h 1306"/>
                    <a:gd name="T20" fmla="*/ 1871 w 3118"/>
                    <a:gd name="T21" fmla="*/ 881 h 1306"/>
                    <a:gd name="T22" fmla="*/ 1746 w 3118"/>
                    <a:gd name="T23" fmla="*/ 1000 h 1306"/>
                    <a:gd name="T24" fmla="*/ 1621 w 3118"/>
                    <a:gd name="T25" fmla="*/ 1096 h 1306"/>
                    <a:gd name="T26" fmla="*/ 1497 w 3118"/>
                    <a:gd name="T27" fmla="*/ 1162 h 1306"/>
                    <a:gd name="T28" fmla="*/ 1372 w 3118"/>
                    <a:gd name="T29" fmla="*/ 1200 h 1306"/>
                    <a:gd name="T30" fmla="*/ 1247 w 3118"/>
                    <a:gd name="T31" fmla="*/ 1221 h 1306"/>
                    <a:gd name="T32" fmla="*/ 1122 w 3118"/>
                    <a:gd name="T33" fmla="*/ 1236 h 1306"/>
                    <a:gd name="T34" fmla="*/ 998 w 3118"/>
                    <a:gd name="T35" fmla="*/ 1258 h 1306"/>
                    <a:gd name="T36" fmla="*/ 873 w 3118"/>
                    <a:gd name="T37" fmla="*/ 1287 h 1306"/>
                    <a:gd name="T38" fmla="*/ 748 w 3118"/>
                    <a:gd name="T39" fmla="*/ 1306 h 1306"/>
                    <a:gd name="T40" fmla="*/ 624 w 3118"/>
                    <a:gd name="T41" fmla="*/ 1287 h 1306"/>
                    <a:gd name="T42" fmla="*/ 499 w 3118"/>
                    <a:gd name="T43" fmla="*/ 1161 h 1306"/>
                    <a:gd name="T44" fmla="*/ 374 w 3118"/>
                    <a:gd name="T45" fmla="*/ 933 h 1306"/>
                    <a:gd name="T46" fmla="*/ 250 w 3118"/>
                    <a:gd name="T47" fmla="*/ 621 h 1306"/>
                    <a:gd name="T48" fmla="*/ 125 w 3118"/>
                    <a:gd name="T49" fmla="*/ 285 h 1306"/>
                    <a:gd name="T50" fmla="*/ 0 w 3118"/>
                    <a:gd name="T51" fmla="*/ 0 h 1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118" h="1306">
                      <a:moveTo>
                        <a:pt x="3118" y="149"/>
                      </a:moveTo>
                      <a:lnTo>
                        <a:pt x="2993" y="158"/>
                      </a:lnTo>
                      <a:lnTo>
                        <a:pt x="2868" y="174"/>
                      </a:lnTo>
                      <a:lnTo>
                        <a:pt x="2743" y="201"/>
                      </a:lnTo>
                      <a:lnTo>
                        <a:pt x="2619" y="245"/>
                      </a:lnTo>
                      <a:lnTo>
                        <a:pt x="2494" y="307"/>
                      </a:lnTo>
                      <a:lnTo>
                        <a:pt x="2369" y="391"/>
                      </a:lnTo>
                      <a:lnTo>
                        <a:pt x="2245" y="495"/>
                      </a:lnTo>
                      <a:lnTo>
                        <a:pt x="2120" y="618"/>
                      </a:lnTo>
                      <a:lnTo>
                        <a:pt x="1995" y="750"/>
                      </a:lnTo>
                      <a:lnTo>
                        <a:pt x="1871" y="881"/>
                      </a:lnTo>
                      <a:lnTo>
                        <a:pt x="1746" y="1000"/>
                      </a:lnTo>
                      <a:lnTo>
                        <a:pt x="1621" y="1096"/>
                      </a:lnTo>
                      <a:lnTo>
                        <a:pt x="1497" y="1162"/>
                      </a:lnTo>
                      <a:lnTo>
                        <a:pt x="1372" y="1200"/>
                      </a:lnTo>
                      <a:lnTo>
                        <a:pt x="1247" y="1221"/>
                      </a:lnTo>
                      <a:lnTo>
                        <a:pt x="1122" y="1236"/>
                      </a:lnTo>
                      <a:lnTo>
                        <a:pt x="998" y="1258"/>
                      </a:lnTo>
                      <a:lnTo>
                        <a:pt x="873" y="1287"/>
                      </a:lnTo>
                      <a:lnTo>
                        <a:pt x="748" y="1306"/>
                      </a:lnTo>
                      <a:lnTo>
                        <a:pt x="624" y="1287"/>
                      </a:lnTo>
                      <a:lnTo>
                        <a:pt x="499" y="1161"/>
                      </a:lnTo>
                      <a:lnTo>
                        <a:pt x="374" y="933"/>
                      </a:lnTo>
                      <a:lnTo>
                        <a:pt x="250" y="621"/>
                      </a:lnTo>
                      <a:lnTo>
                        <a:pt x="125" y="285"/>
                      </a:lnTo>
                      <a:lnTo>
                        <a:pt x="0" y="0"/>
                      </a:lnTo>
                    </a:path>
                  </a:pathLst>
                </a:custGeom>
                <a:noFill/>
                <a:ln w="0">
                  <a:solidFill>
                    <a:srgbClr val="7030A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4" name="Line 37"/>
                <p:cNvSpPr>
                  <a:spLocks noChangeShapeType="1"/>
                </p:cNvSpPr>
                <p:nvPr/>
              </p:nvSpPr>
              <p:spPr bwMode="auto">
                <a:xfrm flipV="1">
                  <a:off x="2089249" y="4608464"/>
                  <a:ext cx="0" cy="283308"/>
                </a:xfrm>
                <a:prstGeom prst="line">
                  <a:avLst/>
                </a:prstGeom>
                <a:noFill/>
                <a:ln w="15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grpSp>
        </p:grpSp>
        <p:sp>
          <p:nvSpPr>
            <p:cNvPr id="38" name="TextBox 37"/>
            <p:cNvSpPr txBox="1"/>
            <p:nvPr/>
          </p:nvSpPr>
          <p:spPr>
            <a:xfrm>
              <a:off x="1841913" y="1702189"/>
              <a:ext cx="459088" cy="369332"/>
            </a:xfrm>
            <a:prstGeom prst="rect">
              <a:avLst/>
            </a:prstGeom>
            <a:noFill/>
          </p:spPr>
          <p:txBody>
            <a:bodyPr wrap="square" rtlCol="0">
              <a:spAutoFit/>
            </a:bodyPr>
            <a:lstStyle/>
            <a:p>
              <a:r>
                <a:rPr lang="en-US" b="1" dirty="0"/>
                <a:t>(b)</a:t>
              </a:r>
            </a:p>
          </p:txBody>
        </p:sp>
      </p:grpSp>
      <p:graphicFrame>
        <p:nvGraphicFramePr>
          <p:cNvPr id="49" name="Table 48"/>
          <p:cNvGraphicFramePr>
            <a:graphicFrameLocks noGrp="1"/>
          </p:cNvGraphicFramePr>
          <p:nvPr>
            <p:extLst>
              <p:ext uri="{D42A27DB-BD31-4B8C-83A1-F6EECF244321}">
                <p14:modId xmlns:p14="http://schemas.microsoft.com/office/powerpoint/2010/main" val="4195370415"/>
              </p:ext>
            </p:extLst>
          </p:nvPr>
        </p:nvGraphicFramePr>
        <p:xfrm>
          <a:off x="4165449" y="2336412"/>
          <a:ext cx="2730404" cy="993164"/>
        </p:xfrm>
        <a:graphic>
          <a:graphicData uri="http://schemas.openxmlformats.org/drawingml/2006/table">
            <a:tbl>
              <a:tblPr>
                <a:tableStyleId>{5940675A-B579-460E-94D1-54222C63F5DA}</a:tableStyleId>
              </a:tblPr>
              <a:tblGrid>
                <a:gridCol w="1320951">
                  <a:extLst>
                    <a:ext uri="{9D8B030D-6E8A-4147-A177-3AD203B41FA5}">
                      <a16:colId xmlns:a16="http://schemas.microsoft.com/office/drawing/2014/main" val="20000"/>
                    </a:ext>
                  </a:extLst>
                </a:gridCol>
                <a:gridCol w="604753">
                  <a:extLst>
                    <a:ext uri="{9D8B030D-6E8A-4147-A177-3AD203B41FA5}">
                      <a16:colId xmlns:a16="http://schemas.microsoft.com/office/drawing/2014/main" val="20001"/>
                    </a:ext>
                  </a:extLst>
                </a:gridCol>
                <a:gridCol w="804700">
                  <a:extLst>
                    <a:ext uri="{9D8B030D-6E8A-4147-A177-3AD203B41FA5}">
                      <a16:colId xmlns:a16="http://schemas.microsoft.com/office/drawing/2014/main" val="20002"/>
                    </a:ext>
                  </a:extLst>
                </a:gridCol>
              </a:tblGrid>
              <a:tr h="169644">
                <a:tc>
                  <a:txBody>
                    <a:bodyPr/>
                    <a:lstStyle/>
                    <a:p>
                      <a:pPr algn="ctr" fontAlgn="b"/>
                      <a:r>
                        <a:rPr lang="en-US" sz="1000" b="1" i="0" u="none" strike="noStrike" dirty="0">
                          <a:solidFill>
                            <a:srgbClr val="000000"/>
                          </a:solidFill>
                          <a:effectLst/>
                          <a:latin typeface="Arial" panose="020B0604020202020204" pitchFamily="34" charset="0"/>
                          <a:cs typeface="Arial" panose="020B0604020202020204" pitchFamily="34" charset="0"/>
                        </a:rPr>
                        <a:t>Sample</a:t>
                      </a:r>
                    </a:p>
                  </a:txBody>
                  <a:tcPr marL="9525" marR="9525" marT="9525" marB="0" anchor="ctr">
                    <a:lnL w="12700" cap="flat" cmpd="sng" algn="ctr">
                      <a:no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l-GR" sz="1000" b="1" u="none" strike="noStrike" dirty="0">
                          <a:effectLst/>
                          <a:latin typeface="Arial" panose="020B0604020202020204" pitchFamily="34" charset="0"/>
                          <a:cs typeface="Arial" panose="020B0604020202020204" pitchFamily="34" charset="0"/>
                        </a:rPr>
                        <a:t>α </a:t>
                      </a:r>
                      <a:r>
                        <a:rPr lang="en-US" sz="1000" b="1" u="none" strike="noStrike" dirty="0">
                          <a:effectLst/>
                          <a:latin typeface="Arial" panose="020B0604020202020204" pitchFamily="34" charset="0"/>
                          <a:cs typeface="Arial" panose="020B0604020202020204" pitchFamily="34" charset="0"/>
                        </a:rPr>
                        <a:t>helix %</a:t>
                      </a:r>
                      <a:endParaRPr lang="en-US" sz="10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l-GR" sz="1000" b="1" u="none" strike="noStrike" dirty="0">
                          <a:effectLst/>
                          <a:latin typeface="Arial" panose="020B0604020202020204" pitchFamily="34" charset="0"/>
                          <a:cs typeface="Arial" panose="020B0604020202020204" pitchFamily="34" charset="0"/>
                        </a:rPr>
                        <a:t>β </a:t>
                      </a:r>
                      <a:r>
                        <a:rPr lang="en-US" sz="1000" b="1" u="none" strike="noStrike" dirty="0">
                          <a:effectLst/>
                          <a:latin typeface="Arial" panose="020B0604020202020204" pitchFamily="34" charset="0"/>
                          <a:cs typeface="Arial" panose="020B0604020202020204" pitchFamily="34" charset="0"/>
                        </a:rPr>
                        <a:t>strand %</a:t>
                      </a:r>
                      <a:endParaRPr lang="en-US" sz="10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12700" cmpd="sng">
                      <a:noFill/>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0"/>
                  </a:ext>
                </a:extLst>
              </a:tr>
              <a:tr h="163469">
                <a:tc>
                  <a:txBody>
                    <a:bodyPr/>
                    <a:lstStyle/>
                    <a:p>
                      <a:pPr algn="l" fontAlgn="b"/>
                      <a:r>
                        <a:rPr lang="en-US" sz="1000" b="1" u="none" strike="noStrike" dirty="0">
                          <a:solidFill>
                            <a:srgbClr val="170FB1"/>
                          </a:solidFill>
                          <a:effectLst/>
                          <a:latin typeface="Arial" panose="020B0604020202020204" pitchFamily="34" charset="0"/>
                          <a:cs typeface="Arial" panose="020B0604020202020204" pitchFamily="34" charset="0"/>
                        </a:rPr>
                        <a:t>      HSA (alone) </a:t>
                      </a:r>
                      <a:endParaRPr lang="en-US" sz="1000" b="1" i="0" u="none" strike="noStrike" dirty="0">
                        <a:solidFill>
                          <a:srgbClr val="170FB1"/>
                        </a:solidFill>
                        <a:effectLst/>
                        <a:latin typeface="Arial" panose="020B0604020202020204" pitchFamily="34" charset="0"/>
                        <a:cs typeface="Arial" panose="020B0604020202020204" pitchFamily="34" charset="0"/>
                      </a:endParaRPr>
                    </a:p>
                  </a:txBody>
                  <a:tcPr marL="9525" marR="9525" marT="9525" marB="0" anchor="ctr">
                    <a:lnL w="12700" cap="flat" cmpd="sng" algn="ctr">
                      <a:no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000" u="none" strike="noStrike" dirty="0">
                          <a:solidFill>
                            <a:srgbClr val="170FB1"/>
                          </a:solidFill>
                          <a:effectLst/>
                          <a:latin typeface="Arial" panose="020B0604020202020204" pitchFamily="34" charset="0"/>
                          <a:cs typeface="Arial" panose="020B0604020202020204" pitchFamily="34" charset="0"/>
                        </a:rPr>
                        <a:t>67.98</a:t>
                      </a:r>
                      <a:endParaRPr lang="en-US" sz="1000" b="0" i="0" u="none" strike="noStrike" dirty="0">
                        <a:solidFill>
                          <a:srgbClr val="170FB1"/>
                        </a:solidFill>
                        <a:effectLst/>
                        <a:latin typeface="Arial" panose="020B0604020202020204" pitchFamily="34" charset="0"/>
                        <a:cs typeface="Arial" panose="020B0604020202020204" pitchFamily="34" charset="0"/>
                      </a:endParaRPr>
                    </a:p>
                  </a:txBody>
                  <a:tcPr marL="9525" marR="9525" marT="9525" marB="0" anchor="ctr">
                    <a:lnL w="12700" cmpd="sng">
                      <a:noFill/>
                    </a:lnL>
                    <a:lnR w="12700" cmpd="sng">
                      <a:noFill/>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000" u="none" strike="noStrike" dirty="0">
                          <a:solidFill>
                            <a:srgbClr val="170FB1"/>
                          </a:solidFill>
                          <a:effectLst/>
                          <a:latin typeface="Arial" panose="020B0604020202020204" pitchFamily="34" charset="0"/>
                          <a:cs typeface="Arial" panose="020B0604020202020204" pitchFamily="34" charset="0"/>
                        </a:rPr>
                        <a:t>8.65</a:t>
                      </a:r>
                      <a:endParaRPr lang="en-US" sz="1000" b="0" i="0" u="none" strike="noStrike" dirty="0">
                        <a:solidFill>
                          <a:srgbClr val="170FB1"/>
                        </a:solidFill>
                        <a:effectLst/>
                        <a:latin typeface="Arial" panose="020B0604020202020204" pitchFamily="34" charset="0"/>
                        <a:cs typeface="Arial" panose="020B0604020202020204" pitchFamily="34" charset="0"/>
                      </a:endParaRPr>
                    </a:p>
                  </a:txBody>
                  <a:tcPr marL="9525" marR="9525" marT="9525" marB="0" anchor="ctr">
                    <a:lnL w="12700" cmpd="sng">
                      <a:noFill/>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1"/>
                  </a:ext>
                </a:extLst>
              </a:tr>
              <a:tr h="163469">
                <a:tc>
                  <a:txBody>
                    <a:bodyPr/>
                    <a:lstStyle/>
                    <a:p>
                      <a:pPr algn="l" fontAlgn="b"/>
                      <a:r>
                        <a:rPr lang="en-US" sz="1000" b="0" u="none" strike="noStrike" dirty="0">
                          <a:solidFill>
                            <a:srgbClr val="FF0000"/>
                          </a:solidFill>
                          <a:effectLst/>
                          <a:latin typeface="Arial" panose="020B0604020202020204" pitchFamily="34" charset="0"/>
                          <a:cs typeface="Arial" panose="020B0604020202020204" pitchFamily="34" charset="0"/>
                        </a:rPr>
                        <a:t>(1) HSA :AZT</a:t>
                      </a:r>
                      <a:endParaRPr lang="en-US" sz="1000" b="0" i="0" u="none" strike="noStrike" dirty="0">
                        <a:solidFill>
                          <a:srgbClr val="FF0000"/>
                        </a:solidFill>
                        <a:effectLst/>
                        <a:latin typeface="Arial" panose="020B0604020202020204" pitchFamily="34" charset="0"/>
                        <a:cs typeface="Arial" panose="020B0604020202020204" pitchFamily="34" charset="0"/>
                      </a:endParaRPr>
                    </a:p>
                  </a:txBody>
                  <a:tcPr marL="9525" marR="9525" marT="9525" marB="0" anchor="ctr">
                    <a:lnL w="12700" cap="flat" cmpd="sng" algn="ctr">
                      <a:noFill/>
                      <a:prstDash val="solid"/>
                      <a:round/>
                      <a:headEnd type="none" w="med" len="med"/>
                      <a:tailEnd type="none" w="med" len="med"/>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fontAlgn="ctr"/>
                      <a:r>
                        <a:rPr lang="en-US" sz="1000" b="0" u="none" strike="noStrike" dirty="0">
                          <a:solidFill>
                            <a:srgbClr val="FF0000"/>
                          </a:solidFill>
                          <a:effectLst/>
                          <a:latin typeface="Arial" panose="020B0604020202020204" pitchFamily="34" charset="0"/>
                          <a:cs typeface="Arial" panose="020B0604020202020204" pitchFamily="34" charset="0"/>
                        </a:rPr>
                        <a:t>49.04</a:t>
                      </a:r>
                      <a:endParaRPr lang="en-US" sz="1000" b="0" i="0" u="none" strike="noStrike" dirty="0">
                        <a:solidFill>
                          <a:srgbClr val="FF0000"/>
                        </a:solidFill>
                        <a:effectLst/>
                        <a:latin typeface="Arial" panose="020B0604020202020204" pitchFamily="34" charset="0"/>
                        <a:cs typeface="Arial" panose="020B0604020202020204" pitchFamily="34" charset="0"/>
                      </a:endParaRPr>
                    </a:p>
                  </a:txBody>
                  <a:tcPr marL="9525" marR="9525" marT="9525" marB="0" anchor="ctr">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fontAlgn="ctr"/>
                      <a:r>
                        <a:rPr lang="en-US" sz="1000" b="0" u="none" strike="noStrike" dirty="0">
                          <a:solidFill>
                            <a:srgbClr val="FF0000"/>
                          </a:solidFill>
                          <a:effectLst/>
                          <a:latin typeface="Arial" panose="020B0604020202020204" pitchFamily="34" charset="0"/>
                          <a:cs typeface="Arial" panose="020B0604020202020204" pitchFamily="34" charset="0"/>
                        </a:rPr>
                        <a:t>13.45</a:t>
                      </a:r>
                      <a:endParaRPr lang="en-US" sz="1000" b="0" i="0" u="none" strike="noStrike" dirty="0">
                        <a:solidFill>
                          <a:srgbClr val="FF0000"/>
                        </a:solidFill>
                        <a:effectLst/>
                        <a:latin typeface="Arial" panose="020B0604020202020204" pitchFamily="34" charset="0"/>
                        <a:cs typeface="Arial" panose="020B0604020202020204" pitchFamily="34" charset="0"/>
                      </a:endParaRPr>
                    </a:p>
                  </a:txBody>
                  <a:tcPr marL="9525" marR="9525" marT="9525" marB="0" anchor="ctr">
                    <a:lnL w="12700" cmpd="sng">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0002"/>
                  </a:ext>
                </a:extLst>
              </a:tr>
              <a:tr h="163469">
                <a:tc>
                  <a:txBody>
                    <a:bodyPr/>
                    <a:lstStyle/>
                    <a:p>
                      <a:pPr algn="l" fontAlgn="b"/>
                      <a:r>
                        <a:rPr lang="en-US" sz="1000" b="0" u="none" strike="noStrike" dirty="0">
                          <a:solidFill>
                            <a:srgbClr val="00B050"/>
                          </a:solidFill>
                          <a:effectLst/>
                          <a:latin typeface="Arial" panose="020B0604020202020204" pitchFamily="34" charset="0"/>
                          <a:cs typeface="Arial" panose="020B0604020202020204" pitchFamily="34" charset="0"/>
                        </a:rPr>
                        <a:t>(2) HSA :NTZ</a:t>
                      </a:r>
                      <a:endParaRPr lang="en-US" sz="1000" b="0" i="0" u="none" strike="noStrike" dirty="0">
                        <a:solidFill>
                          <a:srgbClr val="00B050"/>
                        </a:solidFill>
                        <a:effectLst/>
                        <a:latin typeface="Arial" panose="020B0604020202020204" pitchFamily="34" charset="0"/>
                        <a:cs typeface="Arial" panose="020B0604020202020204" pitchFamily="34" charset="0"/>
                      </a:endParaRPr>
                    </a:p>
                  </a:txBody>
                  <a:tcPr marL="9525" marR="9525" marT="9525" marB="0" anchor="ctr">
                    <a:lnL w="12700"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fontAlgn="ctr"/>
                      <a:r>
                        <a:rPr lang="en-US" sz="1000" b="0" u="none" strike="noStrike" dirty="0">
                          <a:solidFill>
                            <a:srgbClr val="00B050"/>
                          </a:solidFill>
                          <a:effectLst/>
                          <a:latin typeface="Arial" panose="020B0604020202020204" pitchFamily="34" charset="0"/>
                          <a:cs typeface="Arial" panose="020B0604020202020204" pitchFamily="34" charset="0"/>
                        </a:rPr>
                        <a:t>65.54</a:t>
                      </a:r>
                      <a:endParaRPr lang="en-US" sz="1000" b="0" i="0" u="none" strike="noStrike" dirty="0">
                        <a:solidFill>
                          <a:srgbClr val="00B050"/>
                        </a:solidFill>
                        <a:effectLst/>
                        <a:latin typeface="Arial" panose="020B0604020202020204" pitchFamily="34" charset="0"/>
                        <a:cs typeface="Arial" panose="020B0604020202020204" pitchFamily="34" charset="0"/>
                      </a:endParaRP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fontAlgn="ctr"/>
                      <a:r>
                        <a:rPr lang="en-US" sz="1000" b="0" u="none" strike="noStrike" dirty="0">
                          <a:solidFill>
                            <a:srgbClr val="00B050"/>
                          </a:solidFill>
                          <a:effectLst/>
                          <a:latin typeface="Arial" panose="020B0604020202020204" pitchFamily="34" charset="0"/>
                          <a:cs typeface="Arial" panose="020B0604020202020204" pitchFamily="34" charset="0"/>
                        </a:rPr>
                        <a:t>9.34</a:t>
                      </a:r>
                      <a:endParaRPr lang="en-US" sz="1000" b="0" i="0" u="none" strike="noStrike" dirty="0">
                        <a:solidFill>
                          <a:srgbClr val="00B050"/>
                        </a:solidFill>
                        <a:effectLst/>
                        <a:latin typeface="Arial" panose="020B0604020202020204" pitchFamily="34" charset="0"/>
                        <a:cs typeface="Arial" panose="020B0604020202020204" pitchFamily="34" charset="0"/>
                      </a:endParaRP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0003"/>
                  </a:ext>
                </a:extLst>
              </a:tr>
              <a:tr h="163469">
                <a:tc>
                  <a:txBody>
                    <a:bodyPr/>
                    <a:lstStyle/>
                    <a:p>
                      <a:pPr algn="l" fontAlgn="b"/>
                      <a:r>
                        <a:rPr lang="en-US" sz="1000" b="0" u="none" strike="noStrike" dirty="0">
                          <a:solidFill>
                            <a:schemeClr val="tx1"/>
                          </a:solidFill>
                          <a:effectLst/>
                          <a:latin typeface="Arial" panose="020B0604020202020204" pitchFamily="34" charset="0"/>
                          <a:cs typeface="Arial" panose="020B0604020202020204" pitchFamily="34" charset="0"/>
                        </a:rPr>
                        <a:t>(3) HSA :(AZT+NTZ)</a:t>
                      </a:r>
                      <a:endParaRPr lang="en-US" sz="1000" b="0" i="0" u="none" strike="noStrike" dirty="0">
                        <a:solidFill>
                          <a:schemeClr val="tx1"/>
                        </a:solidFill>
                        <a:effectLst/>
                        <a:latin typeface="Arial" panose="020B0604020202020204" pitchFamily="34" charset="0"/>
                        <a:cs typeface="Arial" panose="020B0604020202020204" pitchFamily="34" charset="0"/>
                      </a:endParaRPr>
                    </a:p>
                  </a:txBody>
                  <a:tcPr marL="9525" marR="9525" marT="9525" marB="0" anchor="ctr">
                    <a:lnL w="12700"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fontAlgn="ctr"/>
                      <a:r>
                        <a:rPr lang="en-US" sz="1000" b="0" u="none" strike="noStrike" dirty="0">
                          <a:solidFill>
                            <a:schemeClr val="tx1"/>
                          </a:solidFill>
                          <a:effectLst/>
                          <a:latin typeface="Arial" panose="020B0604020202020204" pitchFamily="34" charset="0"/>
                          <a:cs typeface="Arial" panose="020B0604020202020204" pitchFamily="34" charset="0"/>
                        </a:rPr>
                        <a:t>60.91</a:t>
                      </a:r>
                      <a:endParaRPr lang="en-US" sz="1000" b="0" i="0" u="none" strike="noStrike" dirty="0">
                        <a:solidFill>
                          <a:schemeClr val="tx1"/>
                        </a:solidFill>
                        <a:effectLst/>
                        <a:latin typeface="Arial" panose="020B0604020202020204" pitchFamily="34" charset="0"/>
                        <a:cs typeface="Arial" panose="020B0604020202020204" pitchFamily="34" charset="0"/>
                      </a:endParaRP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fontAlgn="ctr"/>
                      <a:r>
                        <a:rPr lang="en-US" sz="1000" b="0" u="none" strike="noStrike" dirty="0">
                          <a:solidFill>
                            <a:schemeClr val="tx1"/>
                          </a:solidFill>
                          <a:effectLst/>
                          <a:latin typeface="Arial" panose="020B0604020202020204" pitchFamily="34" charset="0"/>
                          <a:cs typeface="Arial" panose="020B0604020202020204" pitchFamily="34" charset="0"/>
                        </a:rPr>
                        <a:t>10.05</a:t>
                      </a:r>
                      <a:endParaRPr lang="en-US" sz="1000" b="0" i="0" u="none" strike="noStrike" dirty="0">
                        <a:solidFill>
                          <a:schemeClr val="tx1"/>
                        </a:solidFill>
                        <a:effectLst/>
                        <a:latin typeface="Arial" panose="020B0604020202020204" pitchFamily="34" charset="0"/>
                        <a:cs typeface="Arial" panose="020B0604020202020204" pitchFamily="34" charset="0"/>
                      </a:endParaRP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0004"/>
                  </a:ext>
                </a:extLst>
              </a:tr>
              <a:tr h="169644">
                <a:tc>
                  <a:txBody>
                    <a:bodyPr/>
                    <a:lstStyle/>
                    <a:p>
                      <a:pPr algn="l" fontAlgn="b"/>
                      <a:r>
                        <a:rPr lang="en-US" sz="1000" b="0" u="none" strike="noStrike" dirty="0">
                          <a:solidFill>
                            <a:srgbClr val="7030A0"/>
                          </a:solidFill>
                          <a:effectLst/>
                          <a:latin typeface="Arial" panose="020B0604020202020204" pitchFamily="34" charset="0"/>
                          <a:cs typeface="Arial" panose="020B0604020202020204" pitchFamily="34" charset="0"/>
                        </a:rPr>
                        <a:t>(4) HSA :AZT:NTZ</a:t>
                      </a:r>
                      <a:endParaRPr lang="en-US" sz="1000" b="0" i="0" u="none" strike="noStrike" dirty="0">
                        <a:solidFill>
                          <a:srgbClr val="7030A0"/>
                        </a:solidFill>
                        <a:effectLst/>
                        <a:latin typeface="Arial" panose="020B0604020202020204" pitchFamily="34" charset="0"/>
                        <a:cs typeface="Arial" panose="020B0604020202020204" pitchFamily="34" charset="0"/>
                      </a:endParaRPr>
                    </a:p>
                  </a:txBody>
                  <a:tcPr marL="9525" marR="9525" marT="9525" marB="0" anchor="ctr">
                    <a:lnL w="12700" cap="flat" cmpd="sng" algn="ctr">
                      <a:noFill/>
                      <a:prstDash val="solid"/>
                      <a:round/>
                      <a:headEnd type="none" w="med" len="med"/>
                      <a:tailEnd type="none" w="med" len="med"/>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000" b="0" u="none" strike="noStrike" dirty="0">
                          <a:solidFill>
                            <a:srgbClr val="7030A0"/>
                          </a:solidFill>
                          <a:effectLst/>
                          <a:latin typeface="Arial" panose="020B0604020202020204" pitchFamily="34" charset="0"/>
                          <a:cs typeface="Arial" panose="020B0604020202020204" pitchFamily="34" charset="0"/>
                        </a:rPr>
                        <a:t>43.49</a:t>
                      </a:r>
                      <a:endParaRPr lang="en-US" sz="1000" b="0" i="0" u="none" strike="noStrike" dirty="0">
                        <a:solidFill>
                          <a:srgbClr val="7030A0"/>
                        </a:solidFill>
                        <a:effectLst/>
                        <a:latin typeface="Arial" panose="020B0604020202020204" pitchFamily="34" charset="0"/>
                        <a:cs typeface="Arial" panose="020B0604020202020204" pitchFamily="34" charset="0"/>
                      </a:endParaRPr>
                    </a:p>
                  </a:txBody>
                  <a:tcPr marL="9525" marR="9525" marT="9525" marB="0" anchor="ct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000" b="0" u="none" strike="noStrike" dirty="0">
                          <a:solidFill>
                            <a:srgbClr val="7030A0"/>
                          </a:solidFill>
                          <a:effectLst/>
                          <a:latin typeface="Arial" panose="020B0604020202020204" pitchFamily="34" charset="0"/>
                          <a:cs typeface="Arial" panose="020B0604020202020204" pitchFamily="34" charset="0"/>
                        </a:rPr>
                        <a:t>14.41</a:t>
                      </a:r>
                      <a:endParaRPr lang="en-US" sz="1000" b="0" i="0" u="none" strike="noStrike" dirty="0">
                        <a:solidFill>
                          <a:srgbClr val="7030A0"/>
                        </a:solidFill>
                        <a:effectLst/>
                        <a:latin typeface="Arial" panose="020B0604020202020204" pitchFamily="34" charset="0"/>
                        <a:cs typeface="Arial" panose="020B0604020202020204" pitchFamily="34" charset="0"/>
                      </a:endParaRPr>
                    </a:p>
                  </a:txBody>
                  <a:tcPr marL="9525" marR="9525" marT="9525" marB="0" anchor="ctr">
                    <a:lnL w="12700" cmpd="sng">
                      <a:noFill/>
                    </a:lnL>
                    <a:lnR w="12700" cap="flat" cmpd="sng" algn="ctr">
                      <a:no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5"/>
                  </a:ext>
                </a:extLst>
              </a:tr>
            </a:tbl>
          </a:graphicData>
        </a:graphic>
      </p:graphicFrame>
      <p:grpSp>
        <p:nvGrpSpPr>
          <p:cNvPr id="22" name="Group 21"/>
          <p:cNvGrpSpPr/>
          <p:nvPr/>
        </p:nvGrpSpPr>
        <p:grpSpPr>
          <a:xfrm>
            <a:off x="5257800" y="172329"/>
            <a:ext cx="3737619" cy="1360295"/>
            <a:chOff x="5257800" y="172329"/>
            <a:chExt cx="3737619" cy="1360295"/>
          </a:xfrm>
        </p:grpSpPr>
        <p:grpSp>
          <p:nvGrpSpPr>
            <p:cNvPr id="18" name="Group 17"/>
            <p:cNvGrpSpPr/>
            <p:nvPr/>
          </p:nvGrpSpPr>
          <p:grpSpPr>
            <a:xfrm>
              <a:off x="5257800" y="172329"/>
              <a:ext cx="3737619" cy="1360295"/>
              <a:chOff x="5257800" y="172329"/>
              <a:chExt cx="3737619" cy="1360295"/>
            </a:xfrm>
          </p:grpSpPr>
          <p:grpSp>
            <p:nvGrpSpPr>
              <p:cNvPr id="13" name="Group 12"/>
              <p:cNvGrpSpPr/>
              <p:nvPr/>
            </p:nvGrpSpPr>
            <p:grpSpPr>
              <a:xfrm>
                <a:off x="5257800" y="172329"/>
                <a:ext cx="3737619" cy="1331777"/>
                <a:chOff x="5257800" y="172329"/>
                <a:chExt cx="3737619" cy="1331777"/>
              </a:xfrm>
            </p:grpSpPr>
            <p:grpSp>
              <p:nvGrpSpPr>
                <p:cNvPr id="12" name="Group 11"/>
                <p:cNvGrpSpPr/>
                <p:nvPr/>
              </p:nvGrpSpPr>
              <p:grpSpPr>
                <a:xfrm>
                  <a:off x="5257800" y="172329"/>
                  <a:ext cx="3692735" cy="1331777"/>
                  <a:chOff x="5257800" y="214532"/>
                  <a:chExt cx="3692735" cy="1331777"/>
                </a:xfrm>
              </p:grpSpPr>
              <p:grpSp>
                <p:nvGrpSpPr>
                  <p:cNvPr id="9" name="Group 8"/>
                  <p:cNvGrpSpPr/>
                  <p:nvPr/>
                </p:nvGrpSpPr>
                <p:grpSpPr>
                  <a:xfrm>
                    <a:off x="5661887" y="304800"/>
                    <a:ext cx="3288648" cy="1241509"/>
                    <a:chOff x="4918228" y="1350500"/>
                    <a:chExt cx="3288648" cy="918567"/>
                  </a:xfrm>
                </p:grpSpPr>
                <p:grpSp>
                  <p:nvGrpSpPr>
                    <p:cNvPr id="35" name="Group 34"/>
                    <p:cNvGrpSpPr/>
                    <p:nvPr/>
                  </p:nvGrpSpPr>
                  <p:grpSpPr>
                    <a:xfrm>
                      <a:off x="4918228" y="1371600"/>
                      <a:ext cx="2872513" cy="827127"/>
                      <a:chOff x="2667000" y="1497223"/>
                      <a:chExt cx="3657600" cy="1626978"/>
                    </a:xfrm>
                  </p:grpSpPr>
                  <p:pic>
                    <p:nvPicPr>
                      <p:cNvPr id="41" name="Picture 40"/>
                      <p:cNvPicPr>
                        <a:picLocks noChangeAspect="1"/>
                      </p:cNvPicPr>
                      <p:nvPr/>
                    </p:nvPicPr>
                    <p:blipFill rotWithShape="1">
                      <a:blip r:embed="rId3" cstate="print">
                        <a:extLst>
                          <a:ext uri="{BEBA8EAE-BF5A-486C-A8C5-ECC9F3942E4B}">
                            <a14:imgProps xmlns:a14="http://schemas.microsoft.com/office/drawing/2010/main">
                              <a14:imgLayer r:embed="rId4">
                                <a14:imgEffect>
                                  <a14:brightnessContrast bright="20000" contrast="40000"/>
                                </a14:imgEffect>
                              </a14:imgLayer>
                            </a14:imgProps>
                          </a:ext>
                          <a:ext uri="{28A0092B-C50C-407E-A947-70E740481C1C}">
                            <a14:useLocalDpi xmlns:a14="http://schemas.microsoft.com/office/drawing/2010/main" val="0"/>
                          </a:ext>
                        </a:extLst>
                      </a:blip>
                      <a:srcRect t="33675" b="21428"/>
                      <a:stretch/>
                    </p:blipFill>
                    <p:spPr>
                      <a:xfrm>
                        <a:off x="2819400" y="1905001"/>
                        <a:ext cx="3211220" cy="1219200"/>
                      </a:xfrm>
                      <a:prstGeom prst="rect">
                        <a:avLst/>
                      </a:prstGeom>
                    </p:spPr>
                  </p:pic>
                  <p:sp>
                    <p:nvSpPr>
                      <p:cNvPr id="45" name="Rectangle 44"/>
                      <p:cNvSpPr/>
                      <p:nvPr/>
                    </p:nvSpPr>
                    <p:spPr>
                      <a:xfrm>
                        <a:off x="2667000" y="1497223"/>
                        <a:ext cx="3657600" cy="544863"/>
                      </a:xfrm>
                      <a:prstGeom prst="rect">
                        <a:avLst/>
                      </a:prstGeom>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b="1" dirty="0">
                            <a:latin typeface="Times New Roman" pitchFamily="18" charset="0"/>
                            <a:cs typeface="Times New Roman" pitchFamily="18" charset="0"/>
                          </a:rPr>
                          <a:t>    4      3        2        1     HSA            BSA </a:t>
                        </a:r>
                        <a:endParaRPr lang="en-US" sz="1200" b="1" dirty="0"/>
                      </a:p>
                    </p:txBody>
                  </p:sp>
                </p:grpSp>
                <p:sp>
                  <p:nvSpPr>
                    <p:cNvPr id="7" name="Rectangle 6"/>
                    <p:cNvSpPr/>
                    <p:nvPr/>
                  </p:nvSpPr>
                  <p:spPr>
                    <a:xfrm>
                      <a:off x="4932296" y="1350500"/>
                      <a:ext cx="3274580" cy="918567"/>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4" name="TextBox 53"/>
                  <p:cNvSpPr txBox="1"/>
                  <p:nvPr/>
                </p:nvSpPr>
                <p:spPr>
                  <a:xfrm>
                    <a:off x="5257800" y="214532"/>
                    <a:ext cx="459088" cy="369332"/>
                  </a:xfrm>
                  <a:prstGeom prst="rect">
                    <a:avLst/>
                  </a:prstGeom>
                  <a:noFill/>
                </p:spPr>
                <p:txBody>
                  <a:bodyPr wrap="square" rtlCol="0">
                    <a:spAutoFit/>
                  </a:bodyPr>
                  <a:lstStyle/>
                  <a:p>
                    <a:r>
                      <a:rPr lang="en-US" b="1" dirty="0"/>
                      <a:t>(c)</a:t>
                    </a:r>
                  </a:p>
                </p:txBody>
              </p:sp>
            </p:grpSp>
            <p:sp>
              <p:nvSpPr>
                <p:cNvPr id="11" name="TextBox 10"/>
                <p:cNvSpPr txBox="1"/>
                <p:nvPr/>
              </p:nvSpPr>
              <p:spPr>
                <a:xfrm>
                  <a:off x="8233672" y="1126911"/>
                  <a:ext cx="761747" cy="246221"/>
                </a:xfrm>
                <a:prstGeom prst="rect">
                  <a:avLst/>
                </a:prstGeom>
                <a:noFill/>
              </p:spPr>
              <p:txBody>
                <a:bodyPr wrap="none" rtlCol="0">
                  <a:spAutoFit/>
                </a:bodyPr>
                <a:lstStyle/>
                <a:p>
                  <a:r>
                    <a:rPr lang="en-US" sz="1000" b="1" dirty="0">
                      <a:latin typeface="Arial" panose="020B0604020202020204" pitchFamily="34" charset="0"/>
                      <a:cs typeface="Arial" panose="020B0604020202020204" pitchFamily="34" charset="0"/>
                    </a:rPr>
                    <a:t>Monomer</a:t>
                  </a:r>
                </a:p>
              </p:txBody>
            </p:sp>
            <p:sp>
              <p:nvSpPr>
                <p:cNvPr id="48" name="TextBox 47"/>
                <p:cNvSpPr txBox="1"/>
                <p:nvPr/>
              </p:nvSpPr>
              <p:spPr>
                <a:xfrm>
                  <a:off x="8229600" y="623668"/>
                  <a:ext cx="546945" cy="246221"/>
                </a:xfrm>
                <a:prstGeom prst="rect">
                  <a:avLst/>
                </a:prstGeom>
                <a:noFill/>
              </p:spPr>
              <p:txBody>
                <a:bodyPr wrap="none" rtlCol="0">
                  <a:spAutoFit/>
                </a:bodyPr>
                <a:lstStyle/>
                <a:p>
                  <a:r>
                    <a:rPr lang="en-US" sz="1000" b="1" dirty="0">
                      <a:latin typeface="Arial" panose="020B0604020202020204" pitchFamily="34" charset="0"/>
                      <a:cs typeface="Arial" panose="020B0604020202020204" pitchFamily="34" charset="0"/>
                    </a:rPr>
                    <a:t>Dimer</a:t>
                  </a:r>
                </a:p>
              </p:txBody>
            </p:sp>
          </p:grpSp>
          <p:sp>
            <p:nvSpPr>
              <p:cNvPr id="17" name="Line Callout 3 (Accent Bar) 16"/>
              <p:cNvSpPr/>
              <p:nvPr/>
            </p:nvSpPr>
            <p:spPr>
              <a:xfrm rot="16200000" flipV="1">
                <a:off x="6402849" y="386649"/>
                <a:ext cx="536889" cy="1755061"/>
              </a:xfrm>
              <a:prstGeom prst="accentCallout3">
                <a:avLst>
                  <a:gd name="adj1" fmla="val 18750"/>
                  <a:gd name="adj2" fmla="val -8333"/>
                  <a:gd name="adj3" fmla="val 18750"/>
                  <a:gd name="adj4" fmla="val -16667"/>
                  <a:gd name="adj5" fmla="val 63260"/>
                  <a:gd name="adj6" fmla="val -48181"/>
                  <a:gd name="adj7" fmla="val 160924"/>
                  <a:gd name="adj8" fmla="val -145810"/>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21" name="Straight Arrow Connector 20"/>
            <p:cNvCxnSpPr/>
            <p:nvPr/>
          </p:nvCxnSpPr>
          <p:spPr>
            <a:xfrm>
              <a:off x="8818749" y="319251"/>
              <a:ext cx="0" cy="578774"/>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26431953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p:cNvGraphicFramePr/>
          <p:nvPr>
            <p:extLst>
              <p:ext uri="{D42A27DB-BD31-4B8C-83A1-F6EECF244321}">
                <p14:modId xmlns:p14="http://schemas.microsoft.com/office/powerpoint/2010/main" val="3981330588"/>
              </p:ext>
            </p:extLst>
          </p:nvPr>
        </p:nvGraphicFramePr>
        <p:xfrm>
          <a:off x="838200" y="838200"/>
          <a:ext cx="7162800" cy="5562600"/>
        </p:xfrm>
        <a:graphic>
          <a:graphicData uri="http://schemas.openxmlformats.org/drawingml/2006/chart">
            <c:chart xmlns:c="http://schemas.openxmlformats.org/drawingml/2006/chart" xmlns:r="http://schemas.openxmlformats.org/officeDocument/2006/relationships" r:id="rId3"/>
          </a:graphicData>
        </a:graphic>
      </p:graphicFrame>
      <p:sp>
        <p:nvSpPr>
          <p:cNvPr id="4" name="TextBox 3"/>
          <p:cNvSpPr txBox="1"/>
          <p:nvPr/>
        </p:nvSpPr>
        <p:spPr>
          <a:xfrm>
            <a:off x="256736" y="214532"/>
            <a:ext cx="795411" cy="369332"/>
          </a:xfrm>
          <a:prstGeom prst="rect">
            <a:avLst/>
          </a:prstGeom>
          <a:noFill/>
        </p:spPr>
        <p:txBody>
          <a:bodyPr wrap="none" rtlCol="0">
            <a:spAutoFit/>
          </a:bodyPr>
          <a:lstStyle/>
          <a:p>
            <a:r>
              <a:rPr lang="en-US" b="1" dirty="0">
                <a:solidFill>
                  <a:srgbClr val="0070C0"/>
                </a:solidFill>
              </a:rPr>
              <a:t>Fig. S3</a:t>
            </a:r>
          </a:p>
        </p:txBody>
      </p:sp>
      <p:sp>
        <p:nvSpPr>
          <p:cNvPr id="5" name="TextBox 4"/>
          <p:cNvSpPr txBox="1"/>
          <p:nvPr/>
        </p:nvSpPr>
        <p:spPr>
          <a:xfrm rot="16200000">
            <a:off x="-249823" y="2916825"/>
            <a:ext cx="2514603" cy="338554"/>
          </a:xfrm>
          <a:prstGeom prst="rect">
            <a:avLst/>
          </a:prstGeom>
          <a:noFill/>
        </p:spPr>
        <p:txBody>
          <a:bodyPr wrap="square" rtlCol="0">
            <a:spAutoFit/>
          </a:bodyPr>
          <a:lstStyle/>
          <a:p>
            <a:pPr algn="ctr"/>
            <a:r>
              <a:rPr lang="en-US" sz="1600" b="1" dirty="0"/>
              <a:t>Absorbance  [a. u.]</a:t>
            </a:r>
          </a:p>
        </p:txBody>
      </p:sp>
      <p:sp>
        <p:nvSpPr>
          <p:cNvPr id="6" name="TextBox 5"/>
          <p:cNvSpPr txBox="1"/>
          <p:nvPr/>
        </p:nvSpPr>
        <p:spPr>
          <a:xfrm>
            <a:off x="1586132" y="1143639"/>
            <a:ext cx="452368" cy="369332"/>
          </a:xfrm>
          <a:prstGeom prst="rect">
            <a:avLst/>
          </a:prstGeom>
          <a:noFill/>
        </p:spPr>
        <p:txBody>
          <a:bodyPr wrap="none" rtlCol="0">
            <a:spAutoFit/>
          </a:bodyPr>
          <a:lstStyle/>
          <a:p>
            <a:r>
              <a:rPr lang="en-US" b="1" dirty="0"/>
              <a:t>(a)</a:t>
            </a:r>
          </a:p>
        </p:txBody>
      </p:sp>
    </p:spTree>
    <p:extLst>
      <p:ext uri="{BB962C8B-B14F-4D97-AF65-F5344CB8AC3E}">
        <p14:creationId xmlns:p14="http://schemas.microsoft.com/office/powerpoint/2010/main" val="30122748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p:cNvGraphicFramePr>
            <a:graphicFrameLocks/>
          </p:cNvGraphicFramePr>
          <p:nvPr>
            <p:extLst>
              <p:ext uri="{D42A27DB-BD31-4B8C-83A1-F6EECF244321}">
                <p14:modId xmlns:p14="http://schemas.microsoft.com/office/powerpoint/2010/main" val="1447295221"/>
              </p:ext>
            </p:extLst>
          </p:nvPr>
        </p:nvGraphicFramePr>
        <p:xfrm>
          <a:off x="1100555" y="609600"/>
          <a:ext cx="6824245" cy="510540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Box 3"/>
          <p:cNvSpPr txBox="1"/>
          <p:nvPr/>
        </p:nvSpPr>
        <p:spPr>
          <a:xfrm>
            <a:off x="3962400" y="5715000"/>
            <a:ext cx="1905000" cy="338554"/>
          </a:xfrm>
          <a:prstGeom prst="rect">
            <a:avLst/>
          </a:prstGeom>
          <a:noFill/>
        </p:spPr>
        <p:txBody>
          <a:bodyPr wrap="square" rtlCol="0">
            <a:spAutoFit/>
          </a:bodyPr>
          <a:lstStyle/>
          <a:p>
            <a:r>
              <a:rPr lang="en-US" sz="1600" b="1" dirty="0"/>
              <a:t> Conc. Of AZT (µM)</a:t>
            </a:r>
          </a:p>
        </p:txBody>
      </p:sp>
      <p:sp>
        <p:nvSpPr>
          <p:cNvPr id="5" name="TextBox 4"/>
          <p:cNvSpPr txBox="1"/>
          <p:nvPr/>
        </p:nvSpPr>
        <p:spPr>
          <a:xfrm rot="16200000">
            <a:off x="-326024" y="3145425"/>
            <a:ext cx="2514603" cy="338554"/>
          </a:xfrm>
          <a:prstGeom prst="rect">
            <a:avLst/>
          </a:prstGeom>
          <a:noFill/>
        </p:spPr>
        <p:txBody>
          <a:bodyPr wrap="square" rtlCol="0">
            <a:spAutoFit/>
          </a:bodyPr>
          <a:lstStyle/>
          <a:p>
            <a:pPr algn="ctr"/>
            <a:r>
              <a:rPr lang="en-US" sz="1600" b="1" dirty="0"/>
              <a:t>Absorbance  [a. u.]</a:t>
            </a:r>
          </a:p>
        </p:txBody>
      </p:sp>
      <p:sp>
        <p:nvSpPr>
          <p:cNvPr id="7" name="TextBox 6"/>
          <p:cNvSpPr txBox="1"/>
          <p:nvPr/>
        </p:nvSpPr>
        <p:spPr>
          <a:xfrm>
            <a:off x="1514764" y="1213340"/>
            <a:ext cx="452368" cy="369332"/>
          </a:xfrm>
          <a:prstGeom prst="rect">
            <a:avLst/>
          </a:prstGeom>
          <a:noFill/>
        </p:spPr>
        <p:txBody>
          <a:bodyPr wrap="none" rtlCol="0">
            <a:spAutoFit/>
          </a:bodyPr>
          <a:lstStyle/>
          <a:p>
            <a:r>
              <a:rPr lang="en-US" b="1" dirty="0"/>
              <a:t>(b)</a:t>
            </a:r>
          </a:p>
        </p:txBody>
      </p:sp>
    </p:spTree>
    <p:extLst>
      <p:ext uri="{BB962C8B-B14F-4D97-AF65-F5344CB8AC3E}">
        <p14:creationId xmlns:p14="http://schemas.microsoft.com/office/powerpoint/2010/main" val="33493212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p:cNvSpPr txBox="1"/>
          <p:nvPr/>
        </p:nvSpPr>
        <p:spPr>
          <a:xfrm>
            <a:off x="228600" y="228600"/>
            <a:ext cx="795411" cy="369332"/>
          </a:xfrm>
          <a:prstGeom prst="rect">
            <a:avLst/>
          </a:prstGeom>
          <a:noFill/>
        </p:spPr>
        <p:txBody>
          <a:bodyPr wrap="none" rtlCol="0">
            <a:spAutoFit/>
          </a:bodyPr>
          <a:lstStyle/>
          <a:p>
            <a:r>
              <a:rPr lang="en-US" b="1" dirty="0">
                <a:solidFill>
                  <a:srgbClr val="0070C0"/>
                </a:solidFill>
              </a:rPr>
              <a:t>Fig. S4</a:t>
            </a:r>
          </a:p>
        </p:txBody>
      </p:sp>
      <p:grpSp>
        <p:nvGrpSpPr>
          <p:cNvPr id="18" name="Group 17"/>
          <p:cNvGrpSpPr/>
          <p:nvPr/>
        </p:nvGrpSpPr>
        <p:grpSpPr>
          <a:xfrm>
            <a:off x="821325" y="838200"/>
            <a:ext cx="7179675" cy="5291554"/>
            <a:chOff x="821325" y="838200"/>
            <a:chExt cx="7179675" cy="5291554"/>
          </a:xfrm>
        </p:grpSpPr>
        <p:graphicFrame>
          <p:nvGraphicFramePr>
            <p:cNvPr id="2" name="Chart 1"/>
            <p:cNvGraphicFramePr>
              <a:graphicFrameLocks/>
            </p:cNvGraphicFramePr>
            <p:nvPr>
              <p:extLst>
                <p:ext uri="{D42A27DB-BD31-4B8C-83A1-F6EECF244321}">
                  <p14:modId xmlns:p14="http://schemas.microsoft.com/office/powerpoint/2010/main" val="2290659808"/>
                </p:ext>
              </p:extLst>
            </p:nvPr>
          </p:nvGraphicFramePr>
          <p:xfrm>
            <a:off x="1159879" y="838200"/>
            <a:ext cx="6841121" cy="4953000"/>
          </p:xfrm>
          <a:graphic>
            <a:graphicData uri="http://schemas.openxmlformats.org/drawingml/2006/chart">
              <c:chart xmlns:c="http://schemas.openxmlformats.org/drawingml/2006/chart" xmlns:r="http://schemas.openxmlformats.org/officeDocument/2006/relationships" r:id="rId3"/>
            </a:graphicData>
          </a:graphic>
        </p:graphicFrame>
        <p:sp>
          <p:nvSpPr>
            <p:cNvPr id="4" name="TextBox 3"/>
            <p:cNvSpPr txBox="1"/>
            <p:nvPr/>
          </p:nvSpPr>
          <p:spPr>
            <a:xfrm>
              <a:off x="3828759" y="5791200"/>
              <a:ext cx="1715082" cy="338554"/>
            </a:xfrm>
            <a:prstGeom prst="rect">
              <a:avLst/>
            </a:prstGeom>
            <a:noFill/>
          </p:spPr>
          <p:txBody>
            <a:bodyPr wrap="square" rtlCol="0">
              <a:spAutoFit/>
            </a:bodyPr>
            <a:lstStyle/>
            <a:p>
              <a:r>
                <a:rPr lang="en-US" sz="1600" b="1" dirty="0"/>
                <a:t>Wavelength [nm]</a:t>
              </a:r>
            </a:p>
          </p:txBody>
        </p:sp>
        <p:grpSp>
          <p:nvGrpSpPr>
            <p:cNvPr id="12" name="Group 11"/>
            <p:cNvGrpSpPr/>
            <p:nvPr/>
          </p:nvGrpSpPr>
          <p:grpSpPr>
            <a:xfrm>
              <a:off x="3469211" y="1025234"/>
              <a:ext cx="4379388" cy="1098187"/>
              <a:chOff x="3469211" y="1025234"/>
              <a:chExt cx="4379388" cy="1098187"/>
            </a:xfrm>
          </p:grpSpPr>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6200000">
                <a:off x="5551196" y="-697204"/>
                <a:ext cx="574966" cy="4019841"/>
              </a:xfrm>
              <a:prstGeom prst="rect">
                <a:avLst/>
              </a:prstGeom>
            </p:spPr>
          </p:pic>
          <p:cxnSp>
            <p:nvCxnSpPr>
              <p:cNvPr id="7" name="Straight Arrow Connector 6"/>
              <p:cNvCxnSpPr/>
              <p:nvPr/>
            </p:nvCxnSpPr>
            <p:spPr>
              <a:xfrm flipV="1">
                <a:off x="4495800" y="1774162"/>
                <a:ext cx="2438400" cy="1489"/>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
            <p:nvSpPr>
              <p:cNvPr id="8" name="TextBox 7"/>
              <p:cNvSpPr txBox="1"/>
              <p:nvPr/>
            </p:nvSpPr>
            <p:spPr>
              <a:xfrm>
                <a:off x="3469211" y="1447801"/>
                <a:ext cx="995416" cy="307777"/>
              </a:xfrm>
              <a:prstGeom prst="rect">
                <a:avLst/>
              </a:prstGeom>
              <a:noFill/>
            </p:spPr>
            <p:txBody>
              <a:bodyPr wrap="square" rtlCol="0">
                <a:spAutoFit/>
              </a:bodyPr>
              <a:lstStyle/>
              <a:p>
                <a:r>
                  <a:rPr lang="en-US" sz="1400" b="1" dirty="0"/>
                  <a:t> </a:t>
                </a:r>
              </a:p>
            </p:txBody>
          </p:sp>
          <p:sp>
            <p:nvSpPr>
              <p:cNvPr id="9" name="TextBox 8"/>
              <p:cNvSpPr txBox="1"/>
              <p:nvPr/>
            </p:nvSpPr>
            <p:spPr>
              <a:xfrm>
                <a:off x="3881384" y="1600201"/>
                <a:ext cx="995416" cy="523220"/>
              </a:xfrm>
              <a:prstGeom prst="rect">
                <a:avLst/>
              </a:prstGeom>
              <a:noFill/>
            </p:spPr>
            <p:txBody>
              <a:bodyPr wrap="square" rtlCol="0">
                <a:spAutoFit/>
              </a:bodyPr>
              <a:lstStyle/>
              <a:p>
                <a:r>
                  <a:rPr lang="en-US" sz="1400" b="1" dirty="0"/>
                  <a:t>pH 2</a:t>
                </a:r>
              </a:p>
              <a:p>
                <a:endParaRPr lang="en-US" sz="1400" dirty="0"/>
              </a:p>
            </p:txBody>
          </p:sp>
        </p:grpSp>
        <p:sp>
          <p:nvSpPr>
            <p:cNvPr id="11" name="TextBox 10"/>
            <p:cNvSpPr txBox="1"/>
            <p:nvPr/>
          </p:nvSpPr>
          <p:spPr>
            <a:xfrm>
              <a:off x="1475510" y="929528"/>
              <a:ext cx="872355" cy="369332"/>
            </a:xfrm>
            <a:prstGeom prst="rect">
              <a:avLst/>
            </a:prstGeom>
            <a:noFill/>
          </p:spPr>
          <p:txBody>
            <a:bodyPr wrap="none" rtlCol="0">
              <a:spAutoFit/>
            </a:bodyPr>
            <a:lstStyle/>
            <a:p>
              <a:r>
                <a:rPr lang="en-US" b="1" dirty="0"/>
                <a:t>(a) NTZ</a:t>
              </a:r>
            </a:p>
          </p:txBody>
        </p:sp>
        <p:sp>
          <p:nvSpPr>
            <p:cNvPr id="13" name="TextBox 12"/>
            <p:cNvSpPr txBox="1"/>
            <p:nvPr/>
          </p:nvSpPr>
          <p:spPr>
            <a:xfrm rot="16200000">
              <a:off x="-266700" y="2840622"/>
              <a:ext cx="2514603" cy="338554"/>
            </a:xfrm>
            <a:prstGeom prst="rect">
              <a:avLst/>
            </a:prstGeom>
            <a:noFill/>
          </p:spPr>
          <p:txBody>
            <a:bodyPr wrap="square" rtlCol="0">
              <a:spAutoFit/>
            </a:bodyPr>
            <a:lstStyle/>
            <a:p>
              <a:r>
                <a:rPr lang="en-US" sz="1600" b="1" dirty="0"/>
                <a:t>Absorbance  [a. u.]</a:t>
              </a:r>
            </a:p>
          </p:txBody>
        </p:sp>
        <p:cxnSp>
          <p:nvCxnSpPr>
            <p:cNvPr id="5" name="Straight Connector 4"/>
            <p:cNvCxnSpPr/>
            <p:nvPr/>
          </p:nvCxnSpPr>
          <p:spPr>
            <a:xfrm>
              <a:off x="2229728" y="1906634"/>
              <a:ext cx="0" cy="4572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3290668" y="3824068"/>
              <a:ext cx="0" cy="457200"/>
            </a:xfrm>
            <a:prstGeom prst="line">
              <a:avLst/>
            </a:prstGeom>
          </p:spPr>
          <p:style>
            <a:lnRef idx="1">
              <a:schemeClr val="accent1"/>
            </a:lnRef>
            <a:fillRef idx="0">
              <a:schemeClr val="accent1"/>
            </a:fillRef>
            <a:effectRef idx="0">
              <a:schemeClr val="accent1"/>
            </a:effectRef>
            <a:fontRef idx="minor">
              <a:schemeClr val="tx1"/>
            </a:fontRef>
          </p:style>
        </p:cxnSp>
        <p:sp>
          <p:nvSpPr>
            <p:cNvPr id="15" name="Rectangle 14"/>
            <p:cNvSpPr/>
            <p:nvPr/>
          </p:nvSpPr>
          <p:spPr>
            <a:xfrm>
              <a:off x="1886020" y="2328204"/>
              <a:ext cx="689612" cy="276999"/>
            </a:xfrm>
            <a:prstGeom prst="rect">
              <a:avLst/>
            </a:prstGeom>
          </p:spPr>
          <p:txBody>
            <a:bodyPr wrap="none">
              <a:spAutoFit/>
            </a:bodyPr>
            <a:lstStyle/>
            <a:p>
              <a:r>
                <a:rPr lang="en-US" sz="1200" dirty="0">
                  <a:latin typeface="Times New Roman" panose="02020603050405020304" pitchFamily="18" charset="0"/>
                  <a:ea typeface="Calibri" panose="020F0502020204030204" pitchFamily="34" charset="0"/>
                </a:rPr>
                <a:t>346 nm </a:t>
              </a:r>
              <a:endParaRPr lang="en-US" sz="1200" dirty="0"/>
            </a:p>
          </p:txBody>
        </p:sp>
        <p:sp>
          <p:nvSpPr>
            <p:cNvPr id="17" name="Rectangle 16"/>
            <p:cNvSpPr/>
            <p:nvPr/>
          </p:nvSpPr>
          <p:spPr>
            <a:xfrm>
              <a:off x="2971800" y="4148461"/>
              <a:ext cx="689612" cy="276999"/>
            </a:xfrm>
            <a:prstGeom prst="rect">
              <a:avLst/>
            </a:prstGeom>
          </p:spPr>
          <p:txBody>
            <a:bodyPr wrap="none">
              <a:spAutoFit/>
            </a:bodyPr>
            <a:lstStyle/>
            <a:p>
              <a:r>
                <a:rPr lang="en-US" sz="1200" dirty="0">
                  <a:latin typeface="Times New Roman" panose="02020603050405020304" pitchFamily="18" charset="0"/>
                  <a:ea typeface="Calibri" panose="020F0502020204030204" pitchFamily="34" charset="0"/>
                </a:rPr>
                <a:t>420 nm </a:t>
              </a:r>
              <a:endParaRPr lang="en-US" sz="1200" dirty="0"/>
            </a:p>
          </p:txBody>
        </p:sp>
      </p:grpSp>
    </p:spTree>
    <p:extLst>
      <p:ext uri="{BB962C8B-B14F-4D97-AF65-F5344CB8AC3E}">
        <p14:creationId xmlns:p14="http://schemas.microsoft.com/office/powerpoint/2010/main" val="38377134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p:cNvGrpSpPr/>
          <p:nvPr/>
        </p:nvGrpSpPr>
        <p:grpSpPr>
          <a:xfrm>
            <a:off x="685801" y="838200"/>
            <a:ext cx="7467599" cy="5291554"/>
            <a:chOff x="685801" y="838200"/>
            <a:chExt cx="7467599" cy="5291554"/>
          </a:xfrm>
        </p:grpSpPr>
        <p:graphicFrame>
          <p:nvGraphicFramePr>
            <p:cNvPr id="2" name="Chart 1"/>
            <p:cNvGraphicFramePr>
              <a:graphicFrameLocks/>
            </p:cNvGraphicFramePr>
            <p:nvPr>
              <p:extLst>
                <p:ext uri="{D42A27DB-BD31-4B8C-83A1-F6EECF244321}">
                  <p14:modId xmlns:p14="http://schemas.microsoft.com/office/powerpoint/2010/main" val="2293953138"/>
                </p:ext>
              </p:extLst>
            </p:nvPr>
          </p:nvGraphicFramePr>
          <p:xfrm>
            <a:off x="990600" y="838200"/>
            <a:ext cx="7162800" cy="5257800"/>
          </p:xfrm>
          <a:graphic>
            <a:graphicData uri="http://schemas.openxmlformats.org/drawingml/2006/chart">
              <c:chart xmlns:c="http://schemas.openxmlformats.org/drawingml/2006/chart" xmlns:r="http://schemas.openxmlformats.org/officeDocument/2006/relationships" r:id="rId2"/>
            </a:graphicData>
          </a:graphic>
        </p:graphicFrame>
        <p:grpSp>
          <p:nvGrpSpPr>
            <p:cNvPr id="14" name="Group 13"/>
            <p:cNvGrpSpPr/>
            <p:nvPr/>
          </p:nvGrpSpPr>
          <p:grpSpPr>
            <a:xfrm>
              <a:off x="3789218" y="914400"/>
              <a:ext cx="4149442" cy="847313"/>
              <a:chOff x="3789218" y="914400"/>
              <a:chExt cx="4149442" cy="847313"/>
            </a:xfrm>
          </p:grpSpPr>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886200" y="914400"/>
                <a:ext cx="3657600" cy="533401"/>
              </a:xfrm>
              <a:prstGeom prst="rect">
                <a:avLst/>
              </a:prstGeom>
            </p:spPr>
          </p:pic>
          <p:sp>
            <p:nvSpPr>
              <p:cNvPr id="4" name="TextBox 3"/>
              <p:cNvSpPr txBox="1"/>
              <p:nvPr/>
            </p:nvSpPr>
            <p:spPr>
              <a:xfrm>
                <a:off x="3789218" y="1447801"/>
                <a:ext cx="838200" cy="307777"/>
              </a:xfrm>
              <a:prstGeom prst="rect">
                <a:avLst/>
              </a:prstGeom>
              <a:noFill/>
            </p:spPr>
            <p:txBody>
              <a:bodyPr wrap="square" rtlCol="0">
                <a:spAutoFit/>
              </a:bodyPr>
              <a:lstStyle/>
              <a:p>
                <a:r>
                  <a:rPr lang="en-US" sz="1400" b="1" dirty="0"/>
                  <a:t>pH 2</a:t>
                </a:r>
              </a:p>
            </p:txBody>
          </p:sp>
          <p:sp>
            <p:nvSpPr>
              <p:cNvPr id="5" name="TextBox 4"/>
              <p:cNvSpPr txBox="1"/>
              <p:nvPr/>
            </p:nvSpPr>
            <p:spPr>
              <a:xfrm>
                <a:off x="6871860" y="1392381"/>
                <a:ext cx="1066800" cy="369332"/>
              </a:xfrm>
              <a:prstGeom prst="rect">
                <a:avLst/>
              </a:prstGeom>
              <a:noFill/>
            </p:spPr>
            <p:txBody>
              <a:bodyPr wrap="square" rtlCol="0">
                <a:spAutoFit/>
              </a:bodyPr>
              <a:lstStyle/>
              <a:p>
                <a:r>
                  <a:rPr lang="en-US" dirty="0"/>
                  <a:t>   </a:t>
                </a:r>
                <a:r>
                  <a:rPr lang="en-US" sz="1400" b="1" dirty="0"/>
                  <a:t>pH 13</a:t>
                </a:r>
              </a:p>
            </p:txBody>
          </p:sp>
          <p:cxnSp>
            <p:nvCxnSpPr>
              <p:cNvPr id="6" name="Straight Arrow Connector 5"/>
              <p:cNvCxnSpPr/>
              <p:nvPr/>
            </p:nvCxnSpPr>
            <p:spPr>
              <a:xfrm>
                <a:off x="4419600" y="1601689"/>
                <a:ext cx="2438400" cy="0"/>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grpSp>
        <p:sp>
          <p:nvSpPr>
            <p:cNvPr id="12" name="TextBox 11"/>
            <p:cNvSpPr txBox="1"/>
            <p:nvPr/>
          </p:nvSpPr>
          <p:spPr>
            <a:xfrm>
              <a:off x="3733800" y="5791200"/>
              <a:ext cx="1905000" cy="338554"/>
            </a:xfrm>
            <a:prstGeom prst="rect">
              <a:avLst/>
            </a:prstGeom>
            <a:noFill/>
          </p:spPr>
          <p:txBody>
            <a:bodyPr wrap="square" rtlCol="0">
              <a:spAutoFit/>
            </a:bodyPr>
            <a:lstStyle/>
            <a:p>
              <a:pPr algn="ctr"/>
              <a:r>
                <a:rPr lang="en-US" sz="1600" b="1" dirty="0"/>
                <a:t>Wavelength [nm]</a:t>
              </a:r>
            </a:p>
          </p:txBody>
        </p:sp>
        <p:sp>
          <p:nvSpPr>
            <p:cNvPr id="10" name="TextBox 9"/>
            <p:cNvSpPr txBox="1"/>
            <p:nvPr/>
          </p:nvSpPr>
          <p:spPr>
            <a:xfrm>
              <a:off x="1392380" y="1009193"/>
              <a:ext cx="2227726" cy="369332"/>
            </a:xfrm>
            <a:prstGeom prst="rect">
              <a:avLst/>
            </a:prstGeom>
            <a:noFill/>
          </p:spPr>
          <p:txBody>
            <a:bodyPr wrap="none" rtlCol="0">
              <a:spAutoFit/>
            </a:bodyPr>
            <a:lstStyle/>
            <a:p>
              <a:r>
                <a:rPr lang="en-US" b="1" dirty="0"/>
                <a:t>(b) NTZ: ATZ Complex</a:t>
              </a:r>
            </a:p>
          </p:txBody>
        </p:sp>
        <p:sp>
          <p:nvSpPr>
            <p:cNvPr id="11" name="TextBox 10"/>
            <p:cNvSpPr txBox="1"/>
            <p:nvPr/>
          </p:nvSpPr>
          <p:spPr>
            <a:xfrm rot="16200000">
              <a:off x="-402224" y="2840622"/>
              <a:ext cx="2514603" cy="338554"/>
            </a:xfrm>
            <a:prstGeom prst="rect">
              <a:avLst/>
            </a:prstGeom>
            <a:noFill/>
          </p:spPr>
          <p:txBody>
            <a:bodyPr wrap="square" rtlCol="0">
              <a:spAutoFit/>
            </a:bodyPr>
            <a:lstStyle/>
            <a:p>
              <a:pPr algn="ctr"/>
              <a:r>
                <a:rPr lang="en-US" sz="1600" b="1" dirty="0"/>
                <a:t>Absorbance  [a. u.]</a:t>
              </a:r>
            </a:p>
          </p:txBody>
        </p:sp>
        <p:cxnSp>
          <p:nvCxnSpPr>
            <p:cNvPr id="13" name="Straight Connector 12"/>
            <p:cNvCxnSpPr/>
            <p:nvPr/>
          </p:nvCxnSpPr>
          <p:spPr>
            <a:xfrm>
              <a:off x="2068172" y="2514600"/>
              <a:ext cx="0" cy="4572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3276600" y="3200400"/>
              <a:ext cx="0" cy="457200"/>
            </a:xfrm>
            <a:prstGeom prst="line">
              <a:avLst/>
            </a:prstGeom>
          </p:spPr>
          <p:style>
            <a:lnRef idx="1">
              <a:schemeClr val="accent1"/>
            </a:lnRef>
            <a:fillRef idx="0">
              <a:schemeClr val="accent1"/>
            </a:fillRef>
            <a:effectRef idx="0">
              <a:schemeClr val="accent1"/>
            </a:effectRef>
            <a:fontRef idx="minor">
              <a:schemeClr val="tx1"/>
            </a:fontRef>
          </p:style>
        </p:cxnSp>
        <p:sp>
          <p:nvSpPr>
            <p:cNvPr id="16" name="Rectangle 15"/>
            <p:cNvSpPr/>
            <p:nvPr/>
          </p:nvSpPr>
          <p:spPr>
            <a:xfrm>
              <a:off x="1752600" y="2209800"/>
              <a:ext cx="689612" cy="276999"/>
            </a:xfrm>
            <a:prstGeom prst="rect">
              <a:avLst/>
            </a:prstGeom>
          </p:spPr>
          <p:txBody>
            <a:bodyPr wrap="none">
              <a:spAutoFit/>
            </a:bodyPr>
            <a:lstStyle/>
            <a:p>
              <a:r>
                <a:rPr lang="en-US" sz="1200" dirty="0">
                  <a:latin typeface="Times New Roman" panose="02020603050405020304" pitchFamily="18" charset="0"/>
                  <a:ea typeface="Calibri" panose="020F0502020204030204" pitchFamily="34" charset="0"/>
                </a:rPr>
                <a:t>346 nm </a:t>
              </a:r>
              <a:endParaRPr lang="en-US" sz="1200" dirty="0"/>
            </a:p>
          </p:txBody>
        </p:sp>
        <p:sp>
          <p:nvSpPr>
            <p:cNvPr id="17" name="Rectangle 16"/>
            <p:cNvSpPr/>
            <p:nvPr/>
          </p:nvSpPr>
          <p:spPr>
            <a:xfrm>
              <a:off x="2943664" y="3657600"/>
              <a:ext cx="689612" cy="276999"/>
            </a:xfrm>
            <a:prstGeom prst="rect">
              <a:avLst/>
            </a:prstGeom>
          </p:spPr>
          <p:txBody>
            <a:bodyPr wrap="none">
              <a:spAutoFit/>
            </a:bodyPr>
            <a:lstStyle/>
            <a:p>
              <a:r>
                <a:rPr lang="en-US" sz="1200" dirty="0">
                  <a:latin typeface="Times New Roman" panose="02020603050405020304" pitchFamily="18" charset="0"/>
                  <a:ea typeface="Calibri" panose="020F0502020204030204" pitchFamily="34" charset="0"/>
                </a:rPr>
                <a:t>420 nm </a:t>
              </a:r>
              <a:endParaRPr lang="en-US" sz="1200" dirty="0"/>
            </a:p>
          </p:txBody>
        </p:sp>
      </p:grpSp>
    </p:spTree>
    <p:extLst>
      <p:ext uri="{BB962C8B-B14F-4D97-AF65-F5344CB8AC3E}">
        <p14:creationId xmlns:p14="http://schemas.microsoft.com/office/powerpoint/2010/main" val="39755898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p:cNvGrpSpPr/>
          <p:nvPr/>
        </p:nvGrpSpPr>
        <p:grpSpPr>
          <a:xfrm>
            <a:off x="838201" y="914400"/>
            <a:ext cx="7038974" cy="4910554"/>
            <a:chOff x="838201" y="1143000"/>
            <a:chExt cx="7038974" cy="4910554"/>
          </a:xfrm>
        </p:grpSpPr>
        <p:graphicFrame>
          <p:nvGraphicFramePr>
            <p:cNvPr id="2" name="Chart 1"/>
            <p:cNvGraphicFramePr>
              <a:graphicFrameLocks/>
            </p:cNvGraphicFramePr>
            <p:nvPr>
              <p:extLst>
                <p:ext uri="{D42A27DB-BD31-4B8C-83A1-F6EECF244321}">
                  <p14:modId xmlns:p14="http://schemas.microsoft.com/office/powerpoint/2010/main" val="3608873948"/>
                </p:ext>
              </p:extLst>
            </p:nvPr>
          </p:nvGraphicFramePr>
          <p:xfrm>
            <a:off x="1159879" y="1143000"/>
            <a:ext cx="6717296" cy="4648199"/>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Box 3"/>
            <p:cNvSpPr txBox="1"/>
            <p:nvPr/>
          </p:nvSpPr>
          <p:spPr>
            <a:xfrm>
              <a:off x="3581400" y="5715000"/>
              <a:ext cx="1905000" cy="338554"/>
            </a:xfrm>
            <a:prstGeom prst="rect">
              <a:avLst/>
            </a:prstGeom>
            <a:noFill/>
          </p:spPr>
          <p:txBody>
            <a:bodyPr wrap="square" rtlCol="0">
              <a:spAutoFit/>
            </a:bodyPr>
            <a:lstStyle/>
            <a:p>
              <a:pPr algn="ctr"/>
              <a:r>
                <a:rPr lang="en-US" sz="1600" b="1" dirty="0"/>
                <a:t>Wavelength [nm]</a:t>
              </a:r>
            </a:p>
          </p:txBody>
        </p:sp>
        <p:sp>
          <p:nvSpPr>
            <p:cNvPr id="6" name="TextBox 5"/>
            <p:cNvSpPr txBox="1"/>
            <p:nvPr/>
          </p:nvSpPr>
          <p:spPr>
            <a:xfrm>
              <a:off x="1600200" y="1143000"/>
              <a:ext cx="914400" cy="369332"/>
            </a:xfrm>
            <a:prstGeom prst="rect">
              <a:avLst/>
            </a:prstGeom>
            <a:noFill/>
          </p:spPr>
          <p:txBody>
            <a:bodyPr wrap="square" rtlCol="0">
              <a:spAutoFit/>
            </a:bodyPr>
            <a:lstStyle/>
            <a:p>
              <a:r>
                <a:rPr lang="en-US" b="1" dirty="0"/>
                <a:t>(c) ATZ</a:t>
              </a:r>
            </a:p>
          </p:txBody>
        </p:sp>
        <p:sp>
          <p:nvSpPr>
            <p:cNvPr id="7" name="TextBox 6"/>
            <p:cNvSpPr txBox="1"/>
            <p:nvPr/>
          </p:nvSpPr>
          <p:spPr>
            <a:xfrm rot="16200000">
              <a:off x="-249824" y="3145425"/>
              <a:ext cx="2514603" cy="338554"/>
            </a:xfrm>
            <a:prstGeom prst="rect">
              <a:avLst/>
            </a:prstGeom>
            <a:noFill/>
          </p:spPr>
          <p:txBody>
            <a:bodyPr wrap="square" rtlCol="0">
              <a:spAutoFit/>
            </a:bodyPr>
            <a:lstStyle/>
            <a:p>
              <a:pPr algn="ctr"/>
              <a:r>
                <a:rPr lang="en-US" sz="1600" b="1" dirty="0"/>
                <a:t>Absorbance  [a. u.]</a:t>
              </a:r>
            </a:p>
          </p:txBody>
        </p:sp>
      </p:grpSp>
    </p:spTree>
    <p:extLst>
      <p:ext uri="{BB962C8B-B14F-4D97-AF65-F5344CB8AC3E}">
        <p14:creationId xmlns:p14="http://schemas.microsoft.com/office/powerpoint/2010/main" val="191087690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p:cNvGraphicFramePr/>
          <p:nvPr>
            <p:extLst>
              <p:ext uri="{D42A27DB-BD31-4B8C-83A1-F6EECF244321}">
                <p14:modId xmlns:p14="http://schemas.microsoft.com/office/powerpoint/2010/main" val="442104568"/>
              </p:ext>
            </p:extLst>
          </p:nvPr>
        </p:nvGraphicFramePr>
        <p:xfrm>
          <a:off x="990600" y="1066801"/>
          <a:ext cx="6629400" cy="4419599"/>
        </p:xfrm>
        <a:graphic>
          <a:graphicData uri="http://schemas.openxmlformats.org/drawingml/2006/chart">
            <c:chart xmlns:c="http://schemas.openxmlformats.org/drawingml/2006/chart" xmlns:r="http://schemas.openxmlformats.org/officeDocument/2006/relationships" r:id="rId2"/>
          </a:graphicData>
        </a:graphic>
      </p:graphicFrame>
      <p:sp>
        <p:nvSpPr>
          <p:cNvPr id="3" name="TextBox 2"/>
          <p:cNvSpPr txBox="1"/>
          <p:nvPr/>
        </p:nvSpPr>
        <p:spPr>
          <a:xfrm>
            <a:off x="3581400" y="5486400"/>
            <a:ext cx="1905000" cy="338554"/>
          </a:xfrm>
          <a:prstGeom prst="rect">
            <a:avLst/>
          </a:prstGeom>
          <a:noFill/>
        </p:spPr>
        <p:txBody>
          <a:bodyPr wrap="square" rtlCol="0">
            <a:spAutoFit/>
          </a:bodyPr>
          <a:lstStyle/>
          <a:p>
            <a:pPr algn="ctr"/>
            <a:r>
              <a:rPr lang="en-US" sz="1600" b="1" dirty="0"/>
              <a:t>Wavelength [nm]</a:t>
            </a:r>
          </a:p>
        </p:txBody>
      </p:sp>
      <p:sp>
        <p:nvSpPr>
          <p:cNvPr id="6" name="TextBox 5"/>
          <p:cNvSpPr txBox="1"/>
          <p:nvPr/>
        </p:nvSpPr>
        <p:spPr>
          <a:xfrm>
            <a:off x="1479884" y="1065465"/>
            <a:ext cx="452368" cy="369332"/>
          </a:xfrm>
          <a:prstGeom prst="rect">
            <a:avLst/>
          </a:prstGeom>
          <a:noFill/>
        </p:spPr>
        <p:txBody>
          <a:bodyPr wrap="none" rtlCol="0">
            <a:spAutoFit/>
          </a:bodyPr>
          <a:lstStyle/>
          <a:p>
            <a:r>
              <a:rPr lang="en-US" b="1" dirty="0"/>
              <a:t>(d)</a:t>
            </a:r>
          </a:p>
        </p:txBody>
      </p:sp>
      <p:sp>
        <p:nvSpPr>
          <p:cNvPr id="7" name="TextBox 6"/>
          <p:cNvSpPr txBox="1"/>
          <p:nvPr/>
        </p:nvSpPr>
        <p:spPr>
          <a:xfrm rot="16200000">
            <a:off x="-326023" y="2916825"/>
            <a:ext cx="2514603" cy="338554"/>
          </a:xfrm>
          <a:prstGeom prst="rect">
            <a:avLst/>
          </a:prstGeom>
          <a:noFill/>
        </p:spPr>
        <p:txBody>
          <a:bodyPr wrap="square" rtlCol="0">
            <a:spAutoFit/>
          </a:bodyPr>
          <a:lstStyle/>
          <a:p>
            <a:pPr algn="ctr"/>
            <a:r>
              <a:rPr lang="en-US" sz="1600" b="1" dirty="0"/>
              <a:t>Absorbance  [a. u.]</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p:cNvGraphicFramePr/>
          <p:nvPr/>
        </p:nvGraphicFramePr>
        <p:xfrm>
          <a:off x="1066800" y="914400"/>
          <a:ext cx="6805613" cy="4953000"/>
        </p:xfrm>
        <a:graphic>
          <a:graphicData uri="http://schemas.openxmlformats.org/drawingml/2006/chart">
            <c:chart xmlns:c="http://schemas.openxmlformats.org/drawingml/2006/chart" xmlns:r="http://schemas.openxmlformats.org/officeDocument/2006/relationships" r:id="rId2"/>
          </a:graphicData>
        </a:graphic>
      </p:graphicFrame>
      <p:sp>
        <p:nvSpPr>
          <p:cNvPr id="3" name="TextBox 2"/>
          <p:cNvSpPr txBox="1"/>
          <p:nvPr/>
        </p:nvSpPr>
        <p:spPr>
          <a:xfrm>
            <a:off x="3657600" y="5638800"/>
            <a:ext cx="1905000" cy="338554"/>
          </a:xfrm>
          <a:prstGeom prst="rect">
            <a:avLst/>
          </a:prstGeom>
          <a:noFill/>
        </p:spPr>
        <p:txBody>
          <a:bodyPr wrap="square" rtlCol="0">
            <a:spAutoFit/>
          </a:bodyPr>
          <a:lstStyle/>
          <a:p>
            <a:pPr algn="ctr"/>
            <a:r>
              <a:rPr lang="en-US" sz="1600" b="1" dirty="0"/>
              <a:t>Wavelength [nm]</a:t>
            </a:r>
          </a:p>
        </p:txBody>
      </p:sp>
      <p:sp>
        <p:nvSpPr>
          <p:cNvPr id="6" name="TextBox 5"/>
          <p:cNvSpPr txBox="1"/>
          <p:nvPr/>
        </p:nvSpPr>
        <p:spPr>
          <a:xfrm>
            <a:off x="1479884" y="938853"/>
            <a:ext cx="452368" cy="369332"/>
          </a:xfrm>
          <a:prstGeom prst="rect">
            <a:avLst/>
          </a:prstGeom>
          <a:noFill/>
        </p:spPr>
        <p:txBody>
          <a:bodyPr wrap="none" rtlCol="0">
            <a:spAutoFit/>
          </a:bodyPr>
          <a:lstStyle/>
          <a:p>
            <a:r>
              <a:rPr lang="en-US" b="1" dirty="0"/>
              <a:t>(e)</a:t>
            </a:r>
          </a:p>
        </p:txBody>
      </p:sp>
      <p:sp>
        <p:nvSpPr>
          <p:cNvPr id="7" name="TextBox 6"/>
          <p:cNvSpPr txBox="1"/>
          <p:nvPr/>
        </p:nvSpPr>
        <p:spPr>
          <a:xfrm rot="16200000">
            <a:off x="-326023" y="2993025"/>
            <a:ext cx="2514603" cy="338554"/>
          </a:xfrm>
          <a:prstGeom prst="rect">
            <a:avLst/>
          </a:prstGeom>
          <a:noFill/>
        </p:spPr>
        <p:txBody>
          <a:bodyPr wrap="square" rtlCol="0">
            <a:spAutoFit/>
          </a:bodyPr>
          <a:lstStyle/>
          <a:p>
            <a:pPr algn="ctr"/>
            <a:r>
              <a:rPr lang="en-US" sz="1600" b="1" dirty="0"/>
              <a:t>Absorbance  [a. u.]</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p:cNvGraphicFramePr>
            <a:graphicFrameLocks/>
          </p:cNvGraphicFramePr>
          <p:nvPr>
            <p:extLst>
              <p:ext uri="{D42A27DB-BD31-4B8C-83A1-F6EECF244321}">
                <p14:modId xmlns:p14="http://schemas.microsoft.com/office/powerpoint/2010/main" val="2578568085"/>
              </p:ext>
            </p:extLst>
          </p:nvPr>
        </p:nvGraphicFramePr>
        <p:xfrm>
          <a:off x="381000" y="838200"/>
          <a:ext cx="8077200" cy="5181600"/>
        </p:xfrm>
        <a:graphic>
          <a:graphicData uri="http://schemas.openxmlformats.org/drawingml/2006/chart">
            <c:chart xmlns:c="http://schemas.openxmlformats.org/drawingml/2006/chart" xmlns:r="http://schemas.openxmlformats.org/officeDocument/2006/relationships" r:id="rId3"/>
          </a:graphicData>
        </a:graphic>
      </p:graphicFrame>
      <p:sp>
        <p:nvSpPr>
          <p:cNvPr id="3" name="TextBox 2"/>
          <p:cNvSpPr txBox="1"/>
          <p:nvPr/>
        </p:nvSpPr>
        <p:spPr>
          <a:xfrm rot="16200000">
            <a:off x="-326024" y="3069225"/>
            <a:ext cx="2514603" cy="338554"/>
          </a:xfrm>
          <a:prstGeom prst="rect">
            <a:avLst/>
          </a:prstGeom>
          <a:noFill/>
        </p:spPr>
        <p:txBody>
          <a:bodyPr wrap="square" rtlCol="0">
            <a:spAutoFit/>
          </a:bodyPr>
          <a:lstStyle/>
          <a:p>
            <a:pPr algn="ctr"/>
            <a:r>
              <a:rPr lang="en-US" sz="1600" b="1" dirty="0"/>
              <a:t>Absorbance  [a. u.]</a:t>
            </a:r>
          </a:p>
        </p:txBody>
      </p:sp>
      <p:sp>
        <p:nvSpPr>
          <p:cNvPr id="4" name="TextBox 3"/>
          <p:cNvSpPr txBox="1"/>
          <p:nvPr/>
        </p:nvSpPr>
        <p:spPr>
          <a:xfrm>
            <a:off x="3733800" y="5562600"/>
            <a:ext cx="1905000" cy="338554"/>
          </a:xfrm>
          <a:prstGeom prst="rect">
            <a:avLst/>
          </a:prstGeom>
          <a:noFill/>
        </p:spPr>
        <p:txBody>
          <a:bodyPr wrap="square" rtlCol="0">
            <a:spAutoFit/>
          </a:bodyPr>
          <a:lstStyle/>
          <a:p>
            <a:pPr algn="ctr"/>
            <a:r>
              <a:rPr lang="en-US" sz="1600" b="1" dirty="0"/>
              <a:t>Wavelength [nm]</a:t>
            </a:r>
          </a:p>
        </p:txBody>
      </p:sp>
      <p:sp>
        <p:nvSpPr>
          <p:cNvPr id="6" name="TextBox 5"/>
          <p:cNvSpPr txBox="1"/>
          <p:nvPr/>
        </p:nvSpPr>
        <p:spPr>
          <a:xfrm>
            <a:off x="762000" y="962890"/>
            <a:ext cx="442750" cy="369332"/>
          </a:xfrm>
          <a:prstGeom prst="rect">
            <a:avLst/>
          </a:prstGeom>
          <a:noFill/>
        </p:spPr>
        <p:txBody>
          <a:bodyPr wrap="none" rtlCol="0">
            <a:spAutoFit/>
          </a:bodyPr>
          <a:lstStyle/>
          <a:p>
            <a:r>
              <a:rPr lang="en-US" b="1" dirty="0"/>
              <a:t>(a)</a:t>
            </a:r>
          </a:p>
        </p:txBody>
      </p:sp>
      <p:sp>
        <p:nvSpPr>
          <p:cNvPr id="7" name="TextBox 6"/>
          <p:cNvSpPr txBox="1"/>
          <p:nvPr/>
        </p:nvSpPr>
        <p:spPr>
          <a:xfrm>
            <a:off x="228600" y="228600"/>
            <a:ext cx="795411" cy="369332"/>
          </a:xfrm>
          <a:prstGeom prst="rect">
            <a:avLst/>
          </a:prstGeom>
          <a:noFill/>
        </p:spPr>
        <p:txBody>
          <a:bodyPr wrap="none" rtlCol="0">
            <a:spAutoFit/>
          </a:bodyPr>
          <a:lstStyle/>
          <a:p>
            <a:r>
              <a:rPr lang="en-US" b="1" dirty="0">
                <a:solidFill>
                  <a:srgbClr val="0070C0"/>
                </a:solidFill>
              </a:rPr>
              <a:t>Fig. S5</a:t>
            </a:r>
          </a:p>
        </p:txBody>
      </p:sp>
    </p:spTree>
    <p:extLst>
      <p:ext uri="{BB962C8B-B14F-4D97-AF65-F5344CB8AC3E}">
        <p14:creationId xmlns:p14="http://schemas.microsoft.com/office/powerpoint/2010/main" val="58819721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p:cNvGraphicFramePr>
            <a:graphicFrameLocks/>
          </p:cNvGraphicFramePr>
          <p:nvPr>
            <p:extLst>
              <p:ext uri="{D42A27DB-BD31-4B8C-83A1-F6EECF244321}">
                <p14:modId xmlns:p14="http://schemas.microsoft.com/office/powerpoint/2010/main" val="705640101"/>
              </p:ext>
            </p:extLst>
          </p:nvPr>
        </p:nvGraphicFramePr>
        <p:xfrm>
          <a:off x="685800" y="1295400"/>
          <a:ext cx="7315199" cy="4605754"/>
        </p:xfrm>
        <a:graphic>
          <a:graphicData uri="http://schemas.openxmlformats.org/drawingml/2006/chart">
            <c:chart xmlns:c="http://schemas.openxmlformats.org/drawingml/2006/chart" xmlns:r="http://schemas.openxmlformats.org/officeDocument/2006/relationships" r:id="rId2"/>
          </a:graphicData>
        </a:graphic>
      </p:graphicFrame>
      <p:sp>
        <p:nvSpPr>
          <p:cNvPr id="3" name="TextBox 2"/>
          <p:cNvSpPr txBox="1"/>
          <p:nvPr/>
        </p:nvSpPr>
        <p:spPr>
          <a:xfrm>
            <a:off x="3733800" y="5562600"/>
            <a:ext cx="1905000" cy="338554"/>
          </a:xfrm>
          <a:prstGeom prst="rect">
            <a:avLst/>
          </a:prstGeom>
          <a:noFill/>
        </p:spPr>
        <p:txBody>
          <a:bodyPr wrap="square" rtlCol="0">
            <a:spAutoFit/>
          </a:bodyPr>
          <a:lstStyle/>
          <a:p>
            <a:pPr algn="ctr"/>
            <a:r>
              <a:rPr lang="en-US" sz="1600" b="1" dirty="0"/>
              <a:t>Wavelength [nm]</a:t>
            </a:r>
          </a:p>
        </p:txBody>
      </p:sp>
      <p:sp>
        <p:nvSpPr>
          <p:cNvPr id="4" name="TextBox 3"/>
          <p:cNvSpPr txBox="1"/>
          <p:nvPr/>
        </p:nvSpPr>
        <p:spPr>
          <a:xfrm rot="16200000">
            <a:off x="-173623" y="3145425"/>
            <a:ext cx="2514603" cy="338554"/>
          </a:xfrm>
          <a:prstGeom prst="rect">
            <a:avLst/>
          </a:prstGeom>
          <a:noFill/>
        </p:spPr>
        <p:txBody>
          <a:bodyPr wrap="square" rtlCol="0">
            <a:spAutoFit/>
          </a:bodyPr>
          <a:lstStyle/>
          <a:p>
            <a:pPr algn="ctr"/>
            <a:r>
              <a:rPr lang="en-US" sz="1600" b="1" dirty="0"/>
              <a:t>Absorbance  [a. u.]</a:t>
            </a:r>
          </a:p>
        </p:txBody>
      </p:sp>
      <p:sp>
        <p:nvSpPr>
          <p:cNvPr id="6" name="TextBox 5"/>
          <p:cNvSpPr txBox="1"/>
          <p:nvPr/>
        </p:nvSpPr>
        <p:spPr>
          <a:xfrm>
            <a:off x="914400" y="1406235"/>
            <a:ext cx="452368" cy="369332"/>
          </a:xfrm>
          <a:prstGeom prst="rect">
            <a:avLst/>
          </a:prstGeom>
          <a:noFill/>
        </p:spPr>
        <p:txBody>
          <a:bodyPr wrap="none" rtlCol="0">
            <a:spAutoFit/>
          </a:bodyPr>
          <a:lstStyle/>
          <a:p>
            <a:r>
              <a:rPr lang="en-US" b="1" dirty="0"/>
              <a:t>(b)</a:t>
            </a:r>
          </a:p>
        </p:txBody>
      </p:sp>
    </p:spTree>
    <p:extLst>
      <p:ext uri="{BB962C8B-B14F-4D97-AF65-F5344CB8AC3E}">
        <p14:creationId xmlns:p14="http://schemas.microsoft.com/office/powerpoint/2010/main" val="401908564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otalTime>1775</TotalTime>
  <Words>792</Words>
  <Application>Microsoft Office PowerPoint</Application>
  <PresentationFormat>On-screen Show (4:3)</PresentationFormat>
  <Paragraphs>119</Paragraphs>
  <Slides>13</Slides>
  <Notes>7</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13</vt:i4>
      </vt:variant>
    </vt:vector>
  </HeadingPairs>
  <TitlesOfParts>
    <vt:vector size="18" baseType="lpstr">
      <vt:lpstr>Arial</vt:lpstr>
      <vt:lpstr>Calibri</vt:lpstr>
      <vt:lpstr>Symbol</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Prof. Dr. Abid Ali</dc:creator>
  <cp:lastModifiedBy>Prof. Dr. Abid Ali</cp:lastModifiedBy>
  <cp:revision>223</cp:revision>
  <dcterms:created xsi:type="dcterms:W3CDTF">2006-08-16T00:00:00Z</dcterms:created>
  <dcterms:modified xsi:type="dcterms:W3CDTF">2022-06-10T05:48:38Z</dcterms:modified>
</cp:coreProperties>
</file>