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0F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82" autoAdjust="0"/>
  </p:normalViewPr>
  <p:slideViewPr>
    <p:cSldViewPr>
      <p:cViewPr varScale="1">
        <p:scale>
          <a:sx n="68" d="100"/>
          <a:sy n="68" d="100"/>
        </p:scale>
        <p:origin x="144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02DD35-F688-49AD-A161-9CA3A3796D85}" type="datetimeFigureOut">
              <a:rPr lang="en-US" smtClean="0"/>
              <a:pPr/>
              <a:t>6/10/2022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2BA463-8003-4D9A-B1E7-7D62BFBFF8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578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D69649A-5DA5-4857-A41D-B6E663C678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8658260"/>
              </p:ext>
            </p:extLst>
          </p:nvPr>
        </p:nvGraphicFramePr>
        <p:xfrm>
          <a:off x="72684" y="1008556"/>
          <a:ext cx="8991600" cy="45144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975058628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109717583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83061875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676384945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47603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747191709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4019066304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1620472099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4129211036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586808657"/>
                    </a:ext>
                  </a:extLst>
                </a:gridCol>
              </a:tblGrid>
              <a:tr h="330409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BACTERIAL CULTURE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9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905635" algn="l"/>
                          <a:tab pos="3192780" algn="ctr"/>
                        </a:tabLs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                                   ANTIBIOTICS (µg/ mL)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097974"/>
                  </a:ext>
                </a:extLst>
              </a:tr>
              <a:tr h="2292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NTZ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AZT 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NTZ: AZT COMPLEX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98278"/>
                  </a:ext>
                </a:extLst>
              </a:tr>
              <a:tr h="4622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 Inhibition)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MBC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MBIC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 Inhibition)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 Inhibition)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MBC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MBIC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 inhibition)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 Inhibition)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MBC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MBIC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 Inhibition)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0529761"/>
                  </a:ext>
                </a:extLst>
              </a:tr>
              <a:tr h="6985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Enterococcus faecalis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ATCC 29212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15.62 (70.6%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0.21)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62.5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15.62 (79.2%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0.45)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1.95 (69.3% 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0.08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31.25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1.95 (70%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0.05)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15.625 (89.5% ± 0.01)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15.62 (74.3%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0.46)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2788185"/>
                  </a:ext>
                </a:extLst>
              </a:tr>
              <a:tr h="6985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Staphylococcus aureus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ATCC 25923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15.62 (71.8%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0.24)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7.81 (75%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0.38)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Inactive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 (51%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0.14)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 (85%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0.21)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 (61%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0.16)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2375436"/>
                  </a:ext>
                </a:extLst>
              </a:tr>
              <a:tr h="6985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Klebsiella pneumoniae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ATCC 700603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Inactive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62.5 (75.6%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0.25)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62.5 (85.9%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0.45)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 (87.5%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0.3)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 (85.7%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0.62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1561141"/>
                  </a:ext>
                </a:extLst>
              </a:tr>
              <a:tr h="6985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Acinetobacter </a:t>
                      </a:r>
                      <a:r>
                        <a:rPr lang="en-US" sz="1100" b="0" i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baumannii</a:t>
                      </a:r>
                      <a:r>
                        <a:rPr lang="en-US" sz="1100" b="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ATCC 19606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Inactive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62.5 (55%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0.25)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31.25 (69.8%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0.38)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 (81% 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0.23)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 (75.6%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0.23)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5911519"/>
                  </a:ext>
                </a:extLst>
              </a:tr>
              <a:tr h="6985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Pseudomonas aeruginosa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NCTC 10662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15.62 (70.2%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0.31)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62.5 (52%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0.04)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1.95 (64%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0.01)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 (54%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0.12)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1.95 (67.3%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0.02)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 (51%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0.03)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3074345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270E8965-8035-4915-85E4-861019458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68" y="5542442"/>
            <a:ext cx="8974016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Where</a:t>
            </a:r>
            <a:r>
              <a:rPr kumimoji="0" lang="en-US" altLang="en-US" sz="11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MIC = Minimum inhibitory </a:t>
            </a:r>
            <a:r>
              <a:rPr lang="en-US" alt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kumimoji="0" lang="en-US" altLang="en-US" sz="11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oncentration; MBC: Minimum bactericidal </a:t>
            </a:r>
            <a:r>
              <a:rPr lang="en-US" alt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kumimoji="0" lang="en-US" altLang="en-US" sz="11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oncentration</a:t>
            </a:r>
            <a:r>
              <a:rPr lang="en-US" alt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kumimoji="0" lang="en-US" altLang="en-US" sz="11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MBIC: Minimum biofilm </a:t>
            </a:r>
            <a:r>
              <a:rPr lang="en-US" alt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11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nhibitory </a:t>
            </a:r>
            <a:r>
              <a:rPr lang="en-US" alt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kumimoji="0" lang="en-US" altLang="en-US" sz="11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oncentration. ND: Not detected.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600" b="1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Note</a:t>
            </a:r>
            <a:r>
              <a:rPr kumimoji="0" lang="en-US" altLang="en-US" sz="11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Cellular toxicity established by using MTT assay revealed IC</a:t>
            </a:r>
            <a:r>
              <a:rPr kumimoji="0" lang="en-US" altLang="en-US" sz="1100" i="0" u="none" strike="noStrike" cap="none" normalizeH="0" baseline="-2500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r>
              <a:rPr kumimoji="0" lang="en-US" altLang="en-US" sz="11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values of 92.96±0.33, 45.68±5.53 and 144.54±5.73 µg/mL for the NTZ, AZT and 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NTZ:AZT interaction complex, respectively.  See “experimental section” for detail. </a:t>
            </a:r>
            <a:endParaRPr kumimoji="0" lang="en-US" altLang="en-US" sz="110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4AF1B7-0712-48A5-B538-FC779D5F57C9}"/>
              </a:ext>
            </a:extLst>
          </p:cNvPr>
          <p:cNvSpPr txBox="1"/>
          <p:nvPr/>
        </p:nvSpPr>
        <p:spPr>
          <a:xfrm>
            <a:off x="58616" y="457200"/>
            <a:ext cx="8975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1. 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Antimicrobial activities of the NTZ: AZT complex in comparison with each drug alone tested against some major human pathogens (n = 3).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059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1638</TotalTime>
  <Words>336</Words>
  <Application>Microsoft Office PowerPoint</Application>
  <PresentationFormat>On-screen Show (4:3)</PresentationFormat>
  <Paragraphs>100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Prof. Dr. Abid Ali</dc:creator>
  <cp:lastModifiedBy>Prof. Dr. Abid Ali</cp:lastModifiedBy>
  <cp:revision>184</cp:revision>
  <dcterms:created xsi:type="dcterms:W3CDTF">2006-08-16T00:00:00Z</dcterms:created>
  <dcterms:modified xsi:type="dcterms:W3CDTF">2022-06-10T07:35:56Z</dcterms:modified>
</cp:coreProperties>
</file>