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16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123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66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56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984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12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093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3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554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502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C6A65-4C39-467A-8BF4-09A8C2FAEFEC}" type="datetimeFigureOut">
              <a:rPr lang="zh-CN" altLang="en-US" smtClean="0"/>
              <a:t>2022/6/11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1EFF8-F2A0-4BAA-A19D-0CD77C556F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25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0147">
            <a:off x="1780125" y="747211"/>
            <a:ext cx="7266842" cy="358840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99" y="4110133"/>
            <a:ext cx="6098748" cy="245605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957182" y="1140486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87152" y="1187971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Hct116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09150" y="1140486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11289" y="4388082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98201" y="4250762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Hct116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95110" y="4286342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59368" y="1390131"/>
            <a:ext cx="1626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PPFIA1</a:t>
            </a:r>
          </a:p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BIOSS(136KD)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84146" y="4379481"/>
            <a:ext cx="2095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PPFIA3</a:t>
            </a:r>
          </a:p>
          <a:p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ABclonal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(132KD)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29782" y="1713297"/>
            <a:ext cx="4918555" cy="40426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013882" y="4811669"/>
            <a:ext cx="2848932" cy="3811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2294" y="-4542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Figure3</a:t>
            </a:r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28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043" y="827648"/>
            <a:ext cx="8291795" cy="322458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734" y="3553029"/>
            <a:ext cx="4717373" cy="263695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43008" y="970546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76775" y="970546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Hct116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60889" y="957520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6016" y="1793610"/>
            <a:ext cx="187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PPFIA4</a:t>
            </a:r>
          </a:p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biorbyt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(134KD)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9848" y="4535216"/>
            <a:ext cx="187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CST(43KD)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18089" y="2237810"/>
            <a:ext cx="3213407" cy="40426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081827" y="4393718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15594" y="4393718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Hct116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99708" y="4380692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294" y="-4542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Figure3</a:t>
            </a:r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281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4110">
            <a:off x="607164" y="788537"/>
            <a:ext cx="10603323" cy="260081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700" y="4532671"/>
            <a:ext cx="4383979" cy="148597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622" y="4688764"/>
            <a:ext cx="4731054" cy="161933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22909" y="2165947"/>
            <a:ext cx="3026608" cy="40426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13112" y="2165947"/>
            <a:ext cx="3002012" cy="481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22455" y="1923877"/>
            <a:ext cx="187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PPFIA4</a:t>
            </a:r>
          </a:p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biorbyt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(134KD)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28576" y="110246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70896" y="1033284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Hct116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00165" y="1058570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25736" y="105857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60403" y="1058570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Hct116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35964" y="1033284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00246" y="4591813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34013" y="4591813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Hct116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18127" y="4578787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44860" y="4361031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78627" y="4361031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Hct116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62741" y="4348005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16598" y="4716509"/>
            <a:ext cx="187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CST(43KD)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294" y="-4542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Figure7</a:t>
            </a:r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457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45</Words>
  <Application>Microsoft Office PowerPoint</Application>
  <PresentationFormat>宽屏</PresentationFormat>
  <Paragraphs>39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ff</dc:creator>
  <cp:lastModifiedBy>ff</cp:lastModifiedBy>
  <cp:revision>6</cp:revision>
  <dcterms:created xsi:type="dcterms:W3CDTF">2022-06-11T03:08:11Z</dcterms:created>
  <dcterms:modified xsi:type="dcterms:W3CDTF">2022-06-11T03:48:35Z</dcterms:modified>
</cp:coreProperties>
</file>