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76" r:id="rId2"/>
    <p:sldId id="271" r:id="rId3"/>
    <p:sldId id="272" r:id="rId4"/>
    <p:sldId id="275" r:id="rId5"/>
    <p:sldId id="263" r:id="rId6"/>
    <p:sldId id="265" r:id="rId7"/>
    <p:sldId id="266" r:id="rId8"/>
    <p:sldId id="268" r:id="rId9"/>
    <p:sldId id="274" r:id="rId1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080F"/>
    <a:srgbClr val="FC8D62"/>
    <a:srgbClr val="66C2A5"/>
    <a:srgbClr val="8DA0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16" autoAdjust="0"/>
  </p:normalViewPr>
  <p:slideViewPr>
    <p:cSldViewPr snapToGrid="0">
      <p:cViewPr varScale="1">
        <p:scale>
          <a:sx n="64" d="100"/>
          <a:sy n="64" d="100"/>
        </p:scale>
        <p:origin x="22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47F0F9-FDCC-4EA4-89E6-A241E204B4B8}" type="datetimeFigureOut">
              <a:rPr lang="zh-CN" altLang="en-US" smtClean="0"/>
              <a:t>2022/6/7</a:t>
            </a:fld>
            <a:endParaRPr lang="zh-CN" altLang="en-US"/>
          </a:p>
        </p:txBody>
      </p:sp>
      <p:sp>
        <p:nvSpPr>
          <p:cNvPr id="4" name="幻灯片图像占位符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7DDAB8-092A-4A08-BC03-A79899E5B852}" type="slidenum">
              <a:rPr lang="zh-CN" altLang="en-US" smtClean="0"/>
              <a:t>‹#›</a:t>
            </a:fld>
            <a:endParaRPr lang="zh-CN" altLang="en-US"/>
          </a:p>
        </p:txBody>
      </p:sp>
    </p:spTree>
    <p:extLst>
      <p:ext uri="{BB962C8B-B14F-4D97-AF65-F5344CB8AC3E}">
        <p14:creationId xmlns:p14="http://schemas.microsoft.com/office/powerpoint/2010/main" val="3040908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97DDAB8-092A-4A08-BC03-A79899E5B852}" type="slidenum">
              <a:rPr lang="zh-CN" altLang="en-US" smtClean="0"/>
              <a:t>8</a:t>
            </a:fld>
            <a:endParaRPr lang="zh-CN" altLang="en-US"/>
          </a:p>
        </p:txBody>
      </p:sp>
    </p:spTree>
    <p:extLst>
      <p:ext uri="{BB962C8B-B14F-4D97-AF65-F5344CB8AC3E}">
        <p14:creationId xmlns:p14="http://schemas.microsoft.com/office/powerpoint/2010/main" val="1030554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521707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4188562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2105819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381813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2681221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2676080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472381" y="3618442"/>
            <a:ext cx="2901255"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3471863" y="3618442"/>
            <a:ext cx="2915543"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378784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1464588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259752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2055029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B5B4988-CE92-49C1-BC5D-C9FB796DB2E9}" type="datetimeFigureOut">
              <a:rPr lang="zh-CN" altLang="en-US" smtClean="0"/>
              <a:t>2022/6/7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397797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B5B4988-CE92-49C1-BC5D-C9FB796DB2E9}" type="datetimeFigureOut">
              <a:rPr lang="zh-CN" altLang="en-US" smtClean="0"/>
              <a:t>2022/6/7</a:t>
            </a:fld>
            <a:endParaRPr lang="zh-CN"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508C3B5-4B06-4431-8335-E10547910B63}" type="slidenum">
              <a:rPr lang="zh-CN" altLang="en-US" smtClean="0"/>
              <a:t>‹#›</a:t>
            </a:fld>
            <a:endParaRPr lang="zh-CN" altLang="en-US"/>
          </a:p>
        </p:txBody>
      </p:sp>
    </p:spTree>
    <p:extLst>
      <p:ext uri="{BB962C8B-B14F-4D97-AF65-F5344CB8AC3E}">
        <p14:creationId xmlns:p14="http://schemas.microsoft.com/office/powerpoint/2010/main" val="1866779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48356" y="1409491"/>
            <a:ext cx="2980644" cy="276999"/>
          </a:xfrm>
          <a:prstGeom prst="rect">
            <a:avLst/>
          </a:prstGeom>
        </p:spPr>
        <p:txBody>
          <a:bodyPr wrap="square">
            <a:spAutoFit/>
          </a:bodyPr>
          <a:lstStyle/>
          <a:p>
            <a:r>
              <a:rPr lang="en-US" altLang="zh-CN" sz="1200" b="1" kern="100" dirty="0">
                <a:latin typeface="Times New Roman" panose="02020603050405020304" pitchFamily="18" charset="0"/>
                <a:cs typeface="Times New Roman" panose="02020603050405020304" pitchFamily="18" charset="0"/>
              </a:rPr>
              <a:t>Table S1 Primers used in this study.</a:t>
            </a:r>
            <a:endParaRPr lang="zh-CN" altLang="en-US" sz="1200" b="1" dirty="0"/>
          </a:p>
        </p:txBody>
      </p:sp>
      <p:sp>
        <p:nvSpPr>
          <p:cNvPr id="4" name="矩形 2"/>
          <p:cNvSpPr/>
          <p:nvPr/>
        </p:nvSpPr>
        <p:spPr>
          <a:xfrm>
            <a:off x="5832995" y="240171"/>
            <a:ext cx="932726" cy="276999"/>
          </a:xfrm>
          <a:prstGeom prst="rect">
            <a:avLst/>
          </a:prstGeom>
        </p:spPr>
        <p:txBody>
          <a:bodyPr wrap="square">
            <a:spAutoFit/>
          </a:bodyPr>
          <a:lstStyle/>
          <a:p>
            <a:r>
              <a:rPr lang="en-US" altLang="zh-CN" sz="1200" b="1" kern="100" dirty="0">
                <a:latin typeface="Times New Roman" panose="02020603050405020304" pitchFamily="18" charset="0"/>
                <a:cs typeface="Times New Roman" panose="02020603050405020304" pitchFamily="18" charset="0"/>
              </a:rPr>
              <a:t>Table S1</a:t>
            </a:r>
            <a:endParaRPr lang="zh-CN" altLang="en-US" sz="1200" dirty="0"/>
          </a:p>
        </p:txBody>
      </p:sp>
      <p:graphicFrame>
        <p:nvGraphicFramePr>
          <p:cNvPr id="2" name="表格 1">
            <a:extLst>
              <a:ext uri="{FF2B5EF4-FFF2-40B4-BE49-F238E27FC236}">
                <a16:creationId xmlns:a16="http://schemas.microsoft.com/office/drawing/2014/main" id="{ED8D8B5A-87D1-EBF4-1845-04C8F6878C37}"/>
              </a:ext>
            </a:extLst>
          </p:cNvPr>
          <p:cNvGraphicFramePr>
            <a:graphicFrameLocks noGrp="1"/>
          </p:cNvGraphicFramePr>
          <p:nvPr>
            <p:extLst>
              <p:ext uri="{D42A27DB-BD31-4B8C-83A1-F6EECF244321}">
                <p14:modId xmlns:p14="http://schemas.microsoft.com/office/powerpoint/2010/main" val="3839842718"/>
              </p:ext>
            </p:extLst>
          </p:nvPr>
        </p:nvGraphicFramePr>
        <p:xfrm>
          <a:off x="236820" y="1926694"/>
          <a:ext cx="6062538" cy="3127143"/>
        </p:xfrm>
        <a:graphic>
          <a:graphicData uri="http://schemas.openxmlformats.org/drawingml/2006/table">
            <a:tbl>
              <a:tblPr/>
              <a:tblGrid>
                <a:gridCol w="1301146">
                  <a:extLst>
                    <a:ext uri="{9D8B030D-6E8A-4147-A177-3AD203B41FA5}">
                      <a16:colId xmlns:a16="http://schemas.microsoft.com/office/drawing/2014/main" val="3769255842"/>
                    </a:ext>
                  </a:extLst>
                </a:gridCol>
                <a:gridCol w="1372988">
                  <a:extLst>
                    <a:ext uri="{9D8B030D-6E8A-4147-A177-3AD203B41FA5}">
                      <a16:colId xmlns:a16="http://schemas.microsoft.com/office/drawing/2014/main" val="1766415270"/>
                    </a:ext>
                  </a:extLst>
                </a:gridCol>
                <a:gridCol w="1492991">
                  <a:extLst>
                    <a:ext uri="{9D8B030D-6E8A-4147-A177-3AD203B41FA5}">
                      <a16:colId xmlns:a16="http://schemas.microsoft.com/office/drawing/2014/main" val="3188792876"/>
                    </a:ext>
                  </a:extLst>
                </a:gridCol>
                <a:gridCol w="1423074">
                  <a:extLst>
                    <a:ext uri="{9D8B030D-6E8A-4147-A177-3AD203B41FA5}">
                      <a16:colId xmlns:a16="http://schemas.microsoft.com/office/drawing/2014/main" val="861709416"/>
                    </a:ext>
                  </a:extLst>
                </a:gridCol>
                <a:gridCol w="472339">
                  <a:extLst>
                    <a:ext uri="{9D8B030D-6E8A-4147-A177-3AD203B41FA5}">
                      <a16:colId xmlns:a16="http://schemas.microsoft.com/office/drawing/2014/main" val="3255515770"/>
                    </a:ext>
                  </a:extLst>
                </a:gridCol>
              </a:tblGrid>
              <a:tr h="348046">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Function</a:t>
                      </a:r>
                    </a:p>
                  </a:txBody>
                  <a:tcPr marL="5273" marR="5273" marT="527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Gene</a:t>
                      </a:r>
                    </a:p>
                  </a:txBody>
                  <a:tcPr marL="5273" marR="5273" marT="527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Forward primer</a:t>
                      </a:r>
                    </a:p>
                  </a:txBody>
                  <a:tcPr marL="5273" marR="5273" marT="527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700" b="1" i="0" u="none" strike="noStrike" dirty="0">
                          <a:solidFill>
                            <a:srgbClr val="000000"/>
                          </a:solidFill>
                          <a:effectLst/>
                          <a:latin typeface="Times New Roman" panose="02020603050405020304" pitchFamily="18" charset="0"/>
                          <a:ea typeface="等线" panose="02010600030101010101" pitchFamily="2" charset="-122"/>
                        </a:rPr>
                        <a:t>Reverse primer</a:t>
                      </a:r>
                    </a:p>
                  </a:txBody>
                  <a:tcPr marL="5273" marR="5273" marT="527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Product length (bp)</a:t>
                      </a:r>
                    </a:p>
                  </a:txBody>
                  <a:tcPr marL="5273" marR="5273" marT="527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816470"/>
                  </a:ext>
                </a:extLst>
              </a:tr>
              <a:tr h="121289">
                <a:tc rowSpan="9">
                  <a:txBody>
                    <a:bodyPr/>
                    <a:lstStyle/>
                    <a:p>
                      <a:pPr algn="ctr" fontAlgn="ctr"/>
                      <a:r>
                        <a:rPr lang="en-US" sz="700" b="1" i="0" u="none" strike="noStrike" dirty="0">
                          <a:solidFill>
                            <a:srgbClr val="000000"/>
                          </a:solidFill>
                          <a:effectLst/>
                          <a:latin typeface="Times New Roman" panose="02020603050405020304" pitchFamily="18" charset="0"/>
                          <a:ea typeface="等线" panose="02010600030101010101" pitchFamily="2" charset="-122"/>
                        </a:rPr>
                        <a:t>q-PCR</a:t>
                      </a:r>
                    </a:p>
                  </a:txBody>
                  <a:tcPr marL="5273" marR="5273" marT="527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CsaV3_4G024970(Actin)</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CTGGAGATGGTGTCAGTCAC</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AGTCAAGGGCAATGTAGGC</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204</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33003235"/>
                  </a:ext>
                </a:extLst>
              </a:tr>
              <a:tr h="232031">
                <a:tc vMerge="1">
                  <a:txBody>
                    <a:bodyPr/>
                    <a:lstStyle/>
                    <a:p>
                      <a:endParaRPr lang="zh-CN" altLang="en-US"/>
                    </a:p>
                  </a:txBody>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CsaV3_1G009130</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CCAAGGACAATGAAGAGAAGG</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AAGGTAGGCAATCCACAGG</a:t>
                      </a:r>
                    </a:p>
                  </a:txBody>
                  <a:tcPr marL="5273" marR="5273" marT="5273" marB="0" anchor="ctr">
                    <a:lnL>
                      <a:noFill/>
                    </a:lnL>
                    <a:lnR>
                      <a:noFill/>
                    </a:lnR>
                    <a:lnT>
                      <a:noFill/>
                    </a:lnT>
                    <a:lnB>
                      <a:noFill/>
                    </a:lnB>
                  </a:tcPr>
                </a:tc>
                <a:tc>
                  <a:txBody>
                    <a:bodyPr/>
                    <a:lstStyle/>
                    <a:p>
                      <a:pPr algn="ctr" rtl="0"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226</a:t>
                      </a:r>
                    </a:p>
                  </a:txBody>
                  <a:tcPr marL="5273" marR="5273" marT="5273" marB="0" anchor="ctr">
                    <a:lnL>
                      <a:noFill/>
                    </a:lnL>
                    <a:lnR>
                      <a:noFill/>
                    </a:lnR>
                    <a:lnT>
                      <a:noFill/>
                    </a:lnT>
                    <a:lnB>
                      <a:noFill/>
                    </a:lnB>
                  </a:tcPr>
                </a:tc>
                <a:extLst>
                  <a:ext uri="{0D108BD9-81ED-4DB2-BD59-A6C34878D82A}">
                    <a16:rowId xmlns:a16="http://schemas.microsoft.com/office/drawing/2014/main" val="2071746184"/>
                  </a:ext>
                </a:extLst>
              </a:tr>
              <a:tr h="232031">
                <a:tc vMerge="1">
                  <a:txBody>
                    <a:bodyPr/>
                    <a:lstStyle/>
                    <a:p>
                      <a:endParaRPr lang="zh-CN" altLang="en-US"/>
                    </a:p>
                  </a:txBody>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CsaV3_1G041400</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GCACCAGAGAGTGAGTGGAAG</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AGCAACGAGAGCCCTTTC</a:t>
                      </a:r>
                    </a:p>
                  </a:txBody>
                  <a:tcPr marL="5273" marR="5273" marT="5273" marB="0" anchor="ctr">
                    <a:lnL>
                      <a:noFill/>
                    </a:lnL>
                    <a:lnR>
                      <a:noFill/>
                    </a:lnR>
                    <a:lnT>
                      <a:noFill/>
                    </a:lnT>
                    <a:lnB>
                      <a:noFill/>
                    </a:lnB>
                  </a:tcPr>
                </a:tc>
                <a:tc>
                  <a:txBody>
                    <a:bodyPr/>
                    <a:lstStyle/>
                    <a:p>
                      <a:pPr algn="ctr" rtl="0"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202</a:t>
                      </a:r>
                    </a:p>
                  </a:txBody>
                  <a:tcPr marL="5273" marR="5273" marT="5273" marB="0" anchor="ctr">
                    <a:lnL>
                      <a:noFill/>
                    </a:lnL>
                    <a:lnR>
                      <a:noFill/>
                    </a:lnR>
                    <a:lnT>
                      <a:noFill/>
                    </a:lnT>
                    <a:lnB>
                      <a:noFill/>
                    </a:lnB>
                  </a:tcPr>
                </a:tc>
                <a:extLst>
                  <a:ext uri="{0D108BD9-81ED-4DB2-BD59-A6C34878D82A}">
                    <a16:rowId xmlns:a16="http://schemas.microsoft.com/office/drawing/2014/main" val="91044003"/>
                  </a:ext>
                </a:extLst>
              </a:tr>
              <a:tr h="232031">
                <a:tc vMerge="1">
                  <a:txBody>
                    <a:bodyPr/>
                    <a:lstStyle/>
                    <a:p>
                      <a:endParaRPr lang="zh-CN" altLang="en-US"/>
                    </a:p>
                  </a:txBody>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CsaV3_3G019090</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TGTTGTAGCCTTCTCTCTCACC</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CGAATCGTTTCATCTTGGAG</a:t>
                      </a:r>
                    </a:p>
                  </a:txBody>
                  <a:tcPr marL="5273" marR="5273" marT="5273" marB="0" anchor="ctr">
                    <a:lnL>
                      <a:noFill/>
                    </a:lnL>
                    <a:lnR>
                      <a:noFill/>
                    </a:lnR>
                    <a:lnT>
                      <a:noFill/>
                    </a:lnT>
                    <a:lnB>
                      <a:noFill/>
                    </a:lnB>
                  </a:tcPr>
                </a:tc>
                <a:tc>
                  <a:txBody>
                    <a:bodyPr/>
                    <a:lstStyle/>
                    <a:p>
                      <a:pPr algn="ctr" rtl="0"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225</a:t>
                      </a:r>
                    </a:p>
                  </a:txBody>
                  <a:tcPr marL="5273" marR="5273" marT="5273" marB="0" anchor="ctr">
                    <a:lnL>
                      <a:noFill/>
                    </a:lnL>
                    <a:lnR>
                      <a:noFill/>
                    </a:lnR>
                    <a:lnT>
                      <a:noFill/>
                    </a:lnT>
                    <a:lnB>
                      <a:noFill/>
                    </a:lnB>
                  </a:tcPr>
                </a:tc>
                <a:extLst>
                  <a:ext uri="{0D108BD9-81ED-4DB2-BD59-A6C34878D82A}">
                    <a16:rowId xmlns:a16="http://schemas.microsoft.com/office/drawing/2014/main" val="2644812041"/>
                  </a:ext>
                </a:extLst>
              </a:tr>
              <a:tr h="121289">
                <a:tc vMerge="1">
                  <a:txBody>
                    <a:bodyPr/>
                    <a:lstStyle/>
                    <a:p>
                      <a:endParaRPr lang="zh-CN" altLang="en-US"/>
                    </a:p>
                  </a:txBody>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CsaV3_4G034970</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CAATCACACGCAGAGTCATC</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AATGGGCTTTGAACCTCG</a:t>
                      </a:r>
                    </a:p>
                  </a:txBody>
                  <a:tcPr marL="5273" marR="5273" marT="5273" marB="0" anchor="ctr">
                    <a:lnL>
                      <a:noFill/>
                    </a:lnL>
                    <a:lnR>
                      <a:noFill/>
                    </a:lnR>
                    <a:lnT>
                      <a:noFill/>
                    </a:lnT>
                    <a:lnB>
                      <a:noFill/>
                    </a:lnB>
                  </a:tcPr>
                </a:tc>
                <a:tc>
                  <a:txBody>
                    <a:bodyPr/>
                    <a:lstStyle/>
                    <a:p>
                      <a:pPr algn="ctr" rtl="0"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201</a:t>
                      </a:r>
                    </a:p>
                  </a:txBody>
                  <a:tcPr marL="5273" marR="5273" marT="5273" marB="0" anchor="ctr">
                    <a:lnL>
                      <a:noFill/>
                    </a:lnL>
                    <a:lnR>
                      <a:noFill/>
                    </a:lnR>
                    <a:lnT>
                      <a:noFill/>
                    </a:lnT>
                    <a:lnB>
                      <a:noFill/>
                    </a:lnB>
                  </a:tcPr>
                </a:tc>
                <a:extLst>
                  <a:ext uri="{0D108BD9-81ED-4DB2-BD59-A6C34878D82A}">
                    <a16:rowId xmlns:a16="http://schemas.microsoft.com/office/drawing/2014/main" val="187338894"/>
                  </a:ext>
                </a:extLst>
              </a:tr>
              <a:tr h="232031">
                <a:tc vMerge="1">
                  <a:txBody>
                    <a:bodyPr/>
                    <a:lstStyle/>
                    <a:p>
                      <a:endParaRPr lang="zh-CN" altLang="en-US"/>
                    </a:p>
                  </a:txBody>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CsaV3_6G039530</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CGTAAGGTGTCTTTGGTGAGAG</a:t>
                      </a:r>
                    </a:p>
                  </a:txBody>
                  <a:tcPr marL="5273" marR="5273" marT="5273" marB="0" anchor="ctr">
                    <a:lnL>
                      <a:noFill/>
                    </a:lnL>
                    <a:lnR>
                      <a:noFill/>
                    </a:lnR>
                    <a:lnT>
                      <a:noFill/>
                    </a:lnT>
                    <a:lnB>
                      <a:noFill/>
                    </a:lnB>
                  </a:tcPr>
                </a:tc>
                <a:tc>
                  <a:txBody>
                    <a:bodyPr/>
                    <a:lstStyle/>
                    <a:p>
                      <a:pPr algn="ctr" rtl="0" fontAlgn="ctr"/>
                      <a:r>
                        <a:rPr lang="en-US" sz="700" b="1" i="0" u="none" strike="noStrike">
                          <a:solidFill>
                            <a:srgbClr val="000000"/>
                          </a:solidFill>
                          <a:effectLst/>
                          <a:latin typeface="Times New Roman" panose="02020603050405020304" pitchFamily="18" charset="0"/>
                          <a:ea typeface="等线" panose="02010600030101010101" pitchFamily="2" charset="-122"/>
                        </a:rPr>
                        <a:t>CAGTGTAAACGAGAACGAAGG</a:t>
                      </a:r>
                    </a:p>
                  </a:txBody>
                  <a:tcPr marL="5273" marR="5273" marT="5273" marB="0" anchor="ctr">
                    <a:lnL>
                      <a:noFill/>
                    </a:lnL>
                    <a:lnR>
                      <a:noFill/>
                    </a:lnR>
                    <a:lnT>
                      <a:noFill/>
                    </a:lnT>
                    <a:lnB>
                      <a:noFill/>
                    </a:lnB>
                  </a:tcPr>
                </a:tc>
                <a:tc>
                  <a:txBody>
                    <a:bodyPr/>
                    <a:lstStyle/>
                    <a:p>
                      <a:pPr algn="ctr" rtl="0"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202</a:t>
                      </a:r>
                    </a:p>
                  </a:txBody>
                  <a:tcPr marL="5273" marR="5273" marT="5273" marB="0" anchor="ctr">
                    <a:lnL>
                      <a:noFill/>
                    </a:lnL>
                    <a:lnR>
                      <a:noFill/>
                    </a:lnR>
                    <a:lnT>
                      <a:noFill/>
                    </a:lnT>
                    <a:lnB>
                      <a:noFill/>
                    </a:lnB>
                  </a:tcPr>
                </a:tc>
                <a:extLst>
                  <a:ext uri="{0D108BD9-81ED-4DB2-BD59-A6C34878D82A}">
                    <a16:rowId xmlns:a16="http://schemas.microsoft.com/office/drawing/2014/main" val="2446942078"/>
                  </a:ext>
                </a:extLst>
              </a:tr>
              <a:tr h="232031">
                <a:tc vMerge="1">
                  <a:txBody>
                    <a:bodyPr/>
                    <a:lstStyle/>
                    <a:p>
                      <a:endParaRPr lang="zh-CN" altLang="en-US"/>
                    </a:p>
                  </a:txBody>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CsaV3_5G023870(CsGORK)</a:t>
                      </a:r>
                    </a:p>
                  </a:txBody>
                  <a:tcPr marL="5273" marR="5273" marT="5273" marB="0" anchor="ctr">
                    <a:lnL>
                      <a:noFill/>
                    </a:lnL>
                    <a:lnR>
                      <a:noFill/>
                    </a:lnR>
                    <a:lnT>
                      <a:noFill/>
                    </a:lnT>
                    <a:lnB>
                      <a:noFill/>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TTGTGGGAGGAGAGAGGAGG</a:t>
                      </a:r>
                    </a:p>
                  </a:txBody>
                  <a:tcPr marL="5273" marR="5273" marT="5273" marB="0" anchor="ctr">
                    <a:lnL>
                      <a:noFill/>
                    </a:lnL>
                    <a:lnR>
                      <a:noFill/>
                    </a:lnR>
                    <a:lnT>
                      <a:noFill/>
                    </a:lnT>
                    <a:lnB>
                      <a:noFill/>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AAGCGGGAAGAGTAGTTGCC</a:t>
                      </a:r>
                    </a:p>
                  </a:txBody>
                  <a:tcPr marL="5273" marR="5273" marT="5273" marB="0" anchor="ctr">
                    <a:lnL>
                      <a:noFill/>
                    </a:lnL>
                    <a:lnR>
                      <a:noFill/>
                    </a:lnR>
                    <a:lnT>
                      <a:noFill/>
                    </a:lnT>
                    <a:lnB>
                      <a:noFill/>
                    </a:lnB>
                  </a:tcPr>
                </a:tc>
                <a:tc>
                  <a:txBody>
                    <a:bodyPr/>
                    <a:lstStyle/>
                    <a:p>
                      <a:pPr algn="ctr"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206</a:t>
                      </a:r>
                    </a:p>
                  </a:txBody>
                  <a:tcPr marL="5273" marR="5273" marT="5273" marB="0" anchor="ctr">
                    <a:lnL>
                      <a:noFill/>
                    </a:lnL>
                    <a:lnR>
                      <a:noFill/>
                    </a:lnR>
                    <a:lnT>
                      <a:noFill/>
                    </a:lnT>
                    <a:lnB>
                      <a:noFill/>
                    </a:lnB>
                  </a:tcPr>
                </a:tc>
                <a:extLst>
                  <a:ext uri="{0D108BD9-81ED-4DB2-BD59-A6C34878D82A}">
                    <a16:rowId xmlns:a16="http://schemas.microsoft.com/office/drawing/2014/main" val="3243722064"/>
                  </a:ext>
                </a:extLst>
              </a:tr>
              <a:tr h="121289">
                <a:tc vMerge="1">
                  <a:txBody>
                    <a:bodyPr/>
                    <a:lstStyle/>
                    <a:p>
                      <a:endParaRPr lang="zh-CN" altLang="en-US"/>
                    </a:p>
                  </a:txBody>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CsaV3_1G029650(CsAKT1)</a:t>
                      </a:r>
                    </a:p>
                  </a:txBody>
                  <a:tcPr marL="5273" marR="5273" marT="5273" marB="0" anchor="ctr">
                    <a:lnL>
                      <a:noFill/>
                    </a:lnL>
                    <a:lnR>
                      <a:noFill/>
                    </a:lnR>
                    <a:lnT>
                      <a:noFill/>
                    </a:lnT>
                    <a:lnB>
                      <a:noFill/>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GTTCACTGTGCCGCATGTTT</a:t>
                      </a:r>
                    </a:p>
                  </a:txBody>
                  <a:tcPr marL="5273" marR="5273" marT="5273" marB="0" anchor="ctr">
                    <a:lnL>
                      <a:noFill/>
                    </a:lnL>
                    <a:lnR>
                      <a:noFill/>
                    </a:lnR>
                    <a:lnT>
                      <a:noFill/>
                    </a:lnT>
                    <a:lnB>
                      <a:noFill/>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CAAATCGCCGTAGCCAACAG</a:t>
                      </a:r>
                    </a:p>
                  </a:txBody>
                  <a:tcPr marL="5273" marR="5273" marT="5273" marB="0" anchor="ctr">
                    <a:lnL>
                      <a:noFill/>
                    </a:lnL>
                    <a:lnR>
                      <a:noFill/>
                    </a:lnR>
                    <a:lnT>
                      <a:noFill/>
                    </a:lnT>
                    <a:lnB>
                      <a:noFill/>
                    </a:lnB>
                  </a:tcPr>
                </a:tc>
                <a:tc>
                  <a:txBody>
                    <a:bodyPr/>
                    <a:lstStyle/>
                    <a:p>
                      <a:pPr algn="ctr"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174</a:t>
                      </a:r>
                    </a:p>
                  </a:txBody>
                  <a:tcPr marL="5273" marR="5273" marT="5273" marB="0" anchor="ctr">
                    <a:lnL>
                      <a:noFill/>
                    </a:lnL>
                    <a:lnR>
                      <a:noFill/>
                    </a:lnR>
                    <a:lnT>
                      <a:noFill/>
                    </a:lnT>
                    <a:lnB>
                      <a:noFill/>
                    </a:lnB>
                  </a:tcPr>
                </a:tc>
                <a:extLst>
                  <a:ext uri="{0D108BD9-81ED-4DB2-BD59-A6C34878D82A}">
                    <a16:rowId xmlns:a16="http://schemas.microsoft.com/office/drawing/2014/main" val="1523821986"/>
                  </a:ext>
                </a:extLst>
              </a:tr>
              <a:tr h="210937">
                <a:tc vMerge="1">
                  <a:txBody>
                    <a:bodyPr/>
                    <a:lstStyle/>
                    <a:p>
                      <a:endParaRPr lang="zh-CN" altLang="en-US"/>
                    </a:p>
                  </a:txBody>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CsaV3_7G028990(CsHAK5;3)</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AAAGTCGGGTTGATACCAAG</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AACGGAGATGGAAGGAGTG</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210</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9976659"/>
                  </a:ext>
                </a:extLst>
              </a:tr>
              <a:tr h="464061">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Subcellular localization of CsAKT1</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tc rowSpan="3">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CsaV3_1G029650(CsAKT1)</a:t>
                      </a:r>
                    </a:p>
                  </a:txBody>
                  <a:tcPr marL="5273" marR="5273" marT="5273"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ATGGACGAGCTGTACAGATCT ATGGACACCCTTAGAAACAGAGG</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GCCGGGCGGCCGCTTT TGTGGTTCTTCCATCACTGACA</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2622</a:t>
                      </a:r>
                    </a:p>
                  </a:txBody>
                  <a:tcPr marL="5273" marR="5273" marT="5273"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69124409"/>
                  </a:ext>
                </a:extLst>
              </a:tr>
              <a:tr h="348046">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Heterologous expression of CsAKT1 in yeast </a:t>
                      </a:r>
                    </a:p>
                  </a:txBody>
                  <a:tcPr marL="5273" marR="5273" marT="5273" marB="0" anchor="ctr">
                    <a:lnL>
                      <a:noFill/>
                    </a:lnL>
                    <a:lnR>
                      <a:noFill/>
                    </a:lnR>
                    <a:lnT>
                      <a:noFill/>
                    </a:lnT>
                    <a:lnB>
                      <a:noFill/>
                    </a:lnB>
                  </a:tcPr>
                </a:tc>
                <a:tc vMerge="1">
                  <a:txBody>
                    <a:bodyPr/>
                    <a:lstStyle/>
                    <a:p>
                      <a:endParaRPr lang="zh-CN" altLang="en-US"/>
                    </a:p>
                  </a:txBody>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AGGGAATATTAAGCTT ATGGACACCCTTAGAAACAGAGG</a:t>
                      </a:r>
                    </a:p>
                  </a:txBody>
                  <a:tcPr marL="5273" marR="5273" marT="5273" marB="0" anchor="ctr">
                    <a:lnL>
                      <a:noFill/>
                    </a:lnL>
                    <a:lnR>
                      <a:noFill/>
                    </a:lnR>
                    <a:lnT>
                      <a:noFill/>
                    </a:lnT>
                    <a:lnB>
                      <a:noFill/>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ACCCCCCATGGTAAGCTT TTATGTGGTTCTTCCATCACTGACA</a:t>
                      </a:r>
                    </a:p>
                  </a:txBody>
                  <a:tcPr marL="5273" marR="5273" marT="5273" marB="0" anchor="ctr">
                    <a:lnL>
                      <a:noFill/>
                    </a:lnL>
                    <a:lnR>
                      <a:noFill/>
                    </a:lnR>
                    <a:lnT>
                      <a:noFill/>
                    </a:lnT>
                    <a:lnB>
                      <a:noFill/>
                    </a:lnB>
                  </a:tcPr>
                </a:tc>
                <a:tc>
                  <a:txBody>
                    <a:bodyPr/>
                    <a:lstStyle/>
                    <a:p>
                      <a:pPr algn="ctr" fontAlgn="ctr"/>
                      <a:r>
                        <a:rPr lang="en-US" altLang="zh-CN" sz="700" b="1" i="0" u="none" strike="noStrike">
                          <a:solidFill>
                            <a:srgbClr val="000000"/>
                          </a:solidFill>
                          <a:effectLst/>
                          <a:latin typeface="Times New Roman" panose="02020603050405020304" pitchFamily="18" charset="0"/>
                          <a:ea typeface="等线" panose="02010600030101010101" pitchFamily="2" charset="-122"/>
                        </a:rPr>
                        <a:t>2622</a:t>
                      </a:r>
                    </a:p>
                  </a:txBody>
                  <a:tcPr marL="5273" marR="5273" marT="5273" marB="0" anchor="ctr">
                    <a:lnL>
                      <a:noFill/>
                    </a:lnL>
                    <a:lnR>
                      <a:noFill/>
                    </a:lnR>
                    <a:lnT>
                      <a:noFill/>
                    </a:lnT>
                    <a:lnB>
                      <a:noFill/>
                    </a:lnB>
                  </a:tcPr>
                </a:tc>
                <a:extLst>
                  <a:ext uri="{0D108BD9-81ED-4DB2-BD59-A6C34878D82A}">
                    <a16:rowId xmlns:a16="http://schemas.microsoft.com/office/drawing/2014/main" val="128937167"/>
                  </a:ext>
                </a:extLst>
              </a:tr>
              <a:tr h="232031">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Hi-TOM sequencing of CsAKT1</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ggagtgagtacggtgtgcAGGAGGAGGAATAAGGCATAC</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700" b="1" i="0" u="none" strike="noStrike">
                          <a:solidFill>
                            <a:srgbClr val="000000"/>
                          </a:solidFill>
                          <a:effectLst/>
                          <a:latin typeface="Times New Roman" panose="02020603050405020304" pitchFamily="18" charset="0"/>
                          <a:ea typeface="等线" panose="02010600030101010101" pitchFamily="2" charset="-122"/>
                        </a:rPr>
                        <a:t>gagttggatgctggatggTTGACTCTGCGATTGCTTC</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CN" sz="700" b="1" i="0" u="none" strike="noStrike" dirty="0">
                          <a:solidFill>
                            <a:srgbClr val="000000"/>
                          </a:solidFill>
                          <a:effectLst/>
                          <a:latin typeface="Times New Roman" panose="02020603050405020304" pitchFamily="18" charset="0"/>
                          <a:ea typeface="等线" panose="02010600030101010101" pitchFamily="2" charset="-122"/>
                        </a:rPr>
                        <a:t>240</a:t>
                      </a:r>
                    </a:p>
                  </a:txBody>
                  <a:tcPr marL="5273" marR="5273" marT="5273"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971106"/>
                  </a:ext>
                </a:extLst>
              </a:tr>
            </a:tbl>
          </a:graphicData>
        </a:graphic>
      </p:graphicFrame>
    </p:spTree>
    <p:extLst>
      <p:ext uri="{BB962C8B-B14F-4D97-AF65-F5344CB8AC3E}">
        <p14:creationId xmlns:p14="http://schemas.microsoft.com/office/powerpoint/2010/main" val="4024414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矩形 2">
            <a:extLst>
              <a:ext uri="{FF2B5EF4-FFF2-40B4-BE49-F238E27FC236}">
                <a16:creationId xmlns:a16="http://schemas.microsoft.com/office/drawing/2014/main" id="{89DB88CB-A22A-43C6-9D2C-B1429C9E59C9}"/>
              </a:ext>
            </a:extLst>
          </p:cNvPr>
          <p:cNvSpPr/>
          <p:nvPr/>
        </p:nvSpPr>
        <p:spPr>
          <a:xfrm>
            <a:off x="1107640" y="1194803"/>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sp>
        <p:nvSpPr>
          <p:cNvPr id="186" name="文本框 185">
            <a:extLst>
              <a:ext uri="{FF2B5EF4-FFF2-40B4-BE49-F238E27FC236}">
                <a16:creationId xmlns:a16="http://schemas.microsoft.com/office/drawing/2014/main" id="{40043626-3D01-4E88-9AA3-8BDD671D317A}"/>
              </a:ext>
            </a:extLst>
          </p:cNvPr>
          <p:cNvSpPr txBox="1"/>
          <p:nvPr/>
        </p:nvSpPr>
        <p:spPr>
          <a:xfrm>
            <a:off x="5687976" y="253333"/>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S1</a:t>
            </a:r>
            <a:endParaRPr lang="zh-CN" altLang="en-US" sz="1200" b="1" dirty="0">
              <a:latin typeface="Times New Roman" panose="02020603050405020304" pitchFamily="18" charset="0"/>
              <a:cs typeface="Times New Roman" panose="02020603050405020304" pitchFamily="18" charset="0"/>
            </a:endParaRPr>
          </a:p>
        </p:txBody>
      </p:sp>
      <p:grpSp>
        <p:nvGrpSpPr>
          <p:cNvPr id="4" name="body">
            <a:extLst>
              <a:ext uri="{FF2B5EF4-FFF2-40B4-BE49-F238E27FC236}">
                <a16:creationId xmlns:a16="http://schemas.microsoft.com/office/drawing/2014/main" id="{794279B6-0723-40B0-AB69-4A4B33340F29}"/>
              </a:ext>
            </a:extLst>
          </p:cNvPr>
          <p:cNvGrpSpPr/>
          <p:nvPr/>
        </p:nvGrpSpPr>
        <p:grpSpPr>
          <a:xfrm>
            <a:off x="3895730" y="1348692"/>
            <a:ext cx="1883161" cy="1414424"/>
            <a:chOff x="951478" y="960571"/>
            <a:chExt cx="1883161" cy="1414424"/>
          </a:xfrm>
        </p:grpSpPr>
        <p:sp>
          <p:nvSpPr>
            <p:cNvPr id="5" name="rc4">
              <a:extLst>
                <a:ext uri="{FF2B5EF4-FFF2-40B4-BE49-F238E27FC236}">
                  <a16:creationId xmlns:a16="http://schemas.microsoft.com/office/drawing/2014/main" id="{F3792072-4882-4632-9A29-65BBCF2A2453}"/>
                </a:ext>
              </a:extLst>
            </p:cNvPr>
            <p:cNvSpPr/>
            <p:nvPr/>
          </p:nvSpPr>
          <p:spPr>
            <a:xfrm>
              <a:off x="2155083" y="2230156"/>
              <a:ext cx="155963" cy="51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 name="rc5">
              <a:extLst>
                <a:ext uri="{FF2B5EF4-FFF2-40B4-BE49-F238E27FC236}">
                  <a16:creationId xmlns:a16="http://schemas.microsoft.com/office/drawing/2014/main" id="{DCA4B865-1386-4CC3-B465-3C54AF4E5AC5}"/>
                </a:ext>
              </a:extLst>
            </p:cNvPr>
            <p:cNvSpPr/>
            <p:nvPr/>
          </p:nvSpPr>
          <p:spPr>
            <a:xfrm>
              <a:off x="1486667" y="2229748"/>
              <a:ext cx="155963" cy="91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7" name="rc6">
              <a:extLst>
                <a:ext uri="{FF2B5EF4-FFF2-40B4-BE49-F238E27FC236}">
                  <a16:creationId xmlns:a16="http://schemas.microsoft.com/office/drawing/2014/main" id="{9CCA15AE-A1D6-4394-8727-9A6984229508}"/>
                </a:ext>
              </a:extLst>
            </p:cNvPr>
            <p:cNvSpPr/>
            <p:nvPr/>
          </p:nvSpPr>
          <p:spPr>
            <a:xfrm>
              <a:off x="1887717" y="2106653"/>
              <a:ext cx="155963" cy="124013"/>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8" name="rc7">
              <a:extLst>
                <a:ext uri="{FF2B5EF4-FFF2-40B4-BE49-F238E27FC236}">
                  <a16:creationId xmlns:a16="http://schemas.microsoft.com/office/drawing/2014/main" id="{4DAF2AE2-F06A-4FDA-A644-274A3EF32630}"/>
                </a:ext>
              </a:extLst>
            </p:cNvPr>
            <p:cNvSpPr/>
            <p:nvPr/>
          </p:nvSpPr>
          <p:spPr>
            <a:xfrm>
              <a:off x="2355608" y="1974167"/>
              <a:ext cx="155963" cy="256499"/>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9" name="rc8">
              <a:extLst>
                <a:ext uri="{FF2B5EF4-FFF2-40B4-BE49-F238E27FC236}">
                  <a16:creationId xmlns:a16="http://schemas.microsoft.com/office/drawing/2014/main" id="{D5793FEC-29EA-4A4D-903F-95CA5536D7C1}"/>
                </a:ext>
              </a:extLst>
            </p:cNvPr>
            <p:cNvSpPr/>
            <p:nvPr/>
          </p:nvSpPr>
          <p:spPr>
            <a:xfrm>
              <a:off x="2556133" y="1819227"/>
              <a:ext cx="155963" cy="411439"/>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 name="rc9">
              <a:extLst>
                <a:ext uri="{FF2B5EF4-FFF2-40B4-BE49-F238E27FC236}">
                  <a16:creationId xmlns:a16="http://schemas.microsoft.com/office/drawing/2014/main" id="{9B15C26B-9EEB-4D7F-A558-CC7D09DA40E4}"/>
                </a:ext>
              </a:extLst>
            </p:cNvPr>
            <p:cNvSpPr/>
            <p:nvPr/>
          </p:nvSpPr>
          <p:spPr>
            <a:xfrm>
              <a:off x="1687192" y="1513734"/>
              <a:ext cx="155963" cy="716932"/>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1" name="pl10">
              <a:extLst>
                <a:ext uri="{FF2B5EF4-FFF2-40B4-BE49-F238E27FC236}">
                  <a16:creationId xmlns:a16="http://schemas.microsoft.com/office/drawing/2014/main" id="{8F0B0C32-5640-4FBB-AE27-D9A181914E5A}"/>
                </a:ext>
              </a:extLst>
            </p:cNvPr>
            <p:cNvSpPr/>
            <p:nvPr/>
          </p:nvSpPr>
          <p:spPr>
            <a:xfrm>
              <a:off x="2221925" y="2230054"/>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 name="pl11">
              <a:extLst>
                <a:ext uri="{FF2B5EF4-FFF2-40B4-BE49-F238E27FC236}">
                  <a16:creationId xmlns:a16="http://schemas.microsoft.com/office/drawing/2014/main" id="{638BFC5B-8EB2-4189-90AC-98081833E20A}"/>
                </a:ext>
              </a:extLst>
            </p:cNvPr>
            <p:cNvSpPr/>
            <p:nvPr/>
          </p:nvSpPr>
          <p:spPr>
            <a:xfrm>
              <a:off x="2233065" y="2230054"/>
              <a:ext cx="0" cy="204"/>
            </a:xfrm>
            <a:custGeom>
              <a:avLst/>
              <a:gdLst/>
              <a:ahLst/>
              <a:cxnLst/>
              <a:rect l="0" t="0" r="0" b="0"/>
              <a:pathLst>
                <a:path h="204">
                  <a:moveTo>
                    <a:pt x="0" y="0"/>
                  </a:moveTo>
                  <a:lnTo>
                    <a:pt x="0" y="204"/>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 name="pl12">
              <a:extLst>
                <a:ext uri="{FF2B5EF4-FFF2-40B4-BE49-F238E27FC236}">
                  <a16:creationId xmlns:a16="http://schemas.microsoft.com/office/drawing/2014/main" id="{C81052A1-6153-4292-81BB-8AFE100C5BEA}"/>
                </a:ext>
              </a:extLst>
            </p:cNvPr>
            <p:cNvSpPr/>
            <p:nvPr/>
          </p:nvSpPr>
          <p:spPr>
            <a:xfrm>
              <a:off x="2221925" y="2230258"/>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 name="pl13">
              <a:extLst>
                <a:ext uri="{FF2B5EF4-FFF2-40B4-BE49-F238E27FC236}">
                  <a16:creationId xmlns:a16="http://schemas.microsoft.com/office/drawing/2014/main" id="{E343B86B-BB19-44A2-833A-B295AF5F9814}"/>
                </a:ext>
              </a:extLst>
            </p:cNvPr>
            <p:cNvSpPr/>
            <p:nvPr/>
          </p:nvSpPr>
          <p:spPr>
            <a:xfrm>
              <a:off x="1553509" y="2229571"/>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 name="pl14">
              <a:extLst>
                <a:ext uri="{FF2B5EF4-FFF2-40B4-BE49-F238E27FC236}">
                  <a16:creationId xmlns:a16="http://schemas.microsoft.com/office/drawing/2014/main" id="{96D8891B-1B2F-416C-883A-18C0C85EFF1E}"/>
                </a:ext>
              </a:extLst>
            </p:cNvPr>
            <p:cNvSpPr/>
            <p:nvPr/>
          </p:nvSpPr>
          <p:spPr>
            <a:xfrm>
              <a:off x="1564649" y="2229571"/>
              <a:ext cx="0" cy="353"/>
            </a:xfrm>
            <a:custGeom>
              <a:avLst/>
              <a:gdLst/>
              <a:ahLst/>
              <a:cxnLst/>
              <a:rect l="0" t="0" r="0" b="0"/>
              <a:pathLst>
                <a:path h="353">
                  <a:moveTo>
                    <a:pt x="0" y="0"/>
                  </a:moveTo>
                  <a:lnTo>
                    <a:pt x="0" y="35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 name="pl15">
              <a:extLst>
                <a:ext uri="{FF2B5EF4-FFF2-40B4-BE49-F238E27FC236}">
                  <a16:creationId xmlns:a16="http://schemas.microsoft.com/office/drawing/2014/main" id="{8F49CB4F-40EC-4A8D-A1EC-C77D6253F357}"/>
                </a:ext>
              </a:extLst>
            </p:cNvPr>
            <p:cNvSpPr/>
            <p:nvPr/>
          </p:nvSpPr>
          <p:spPr>
            <a:xfrm>
              <a:off x="1553509" y="2229925"/>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 name="pl16">
              <a:extLst>
                <a:ext uri="{FF2B5EF4-FFF2-40B4-BE49-F238E27FC236}">
                  <a16:creationId xmlns:a16="http://schemas.microsoft.com/office/drawing/2014/main" id="{FEFE2858-C877-410D-982E-12FAA8F680FD}"/>
                </a:ext>
              </a:extLst>
            </p:cNvPr>
            <p:cNvSpPr/>
            <p:nvPr/>
          </p:nvSpPr>
          <p:spPr>
            <a:xfrm>
              <a:off x="1954558" y="2103077"/>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 name="pl17">
              <a:extLst>
                <a:ext uri="{FF2B5EF4-FFF2-40B4-BE49-F238E27FC236}">
                  <a16:creationId xmlns:a16="http://schemas.microsoft.com/office/drawing/2014/main" id="{B3756FA1-150F-41FB-B72A-315B1BBA9B47}"/>
                </a:ext>
              </a:extLst>
            </p:cNvPr>
            <p:cNvSpPr/>
            <p:nvPr/>
          </p:nvSpPr>
          <p:spPr>
            <a:xfrm>
              <a:off x="1965699" y="2103077"/>
              <a:ext cx="0" cy="7150"/>
            </a:xfrm>
            <a:custGeom>
              <a:avLst/>
              <a:gdLst/>
              <a:ahLst/>
              <a:cxnLst/>
              <a:rect l="0" t="0" r="0" b="0"/>
              <a:pathLst>
                <a:path h="7150">
                  <a:moveTo>
                    <a:pt x="0" y="0"/>
                  </a:moveTo>
                  <a:lnTo>
                    <a:pt x="0" y="715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 name="pl18">
              <a:extLst>
                <a:ext uri="{FF2B5EF4-FFF2-40B4-BE49-F238E27FC236}">
                  <a16:creationId xmlns:a16="http://schemas.microsoft.com/office/drawing/2014/main" id="{0A6AF294-F298-4055-911D-62CB059773F6}"/>
                </a:ext>
              </a:extLst>
            </p:cNvPr>
            <p:cNvSpPr/>
            <p:nvPr/>
          </p:nvSpPr>
          <p:spPr>
            <a:xfrm>
              <a:off x="1954558" y="2110228"/>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 name="pl19">
              <a:extLst>
                <a:ext uri="{FF2B5EF4-FFF2-40B4-BE49-F238E27FC236}">
                  <a16:creationId xmlns:a16="http://schemas.microsoft.com/office/drawing/2014/main" id="{6EE47815-92B8-48F5-BE8B-F4B9E48C95E9}"/>
                </a:ext>
              </a:extLst>
            </p:cNvPr>
            <p:cNvSpPr/>
            <p:nvPr/>
          </p:nvSpPr>
          <p:spPr>
            <a:xfrm>
              <a:off x="2422450" y="1964725"/>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 name="pl20">
              <a:extLst>
                <a:ext uri="{FF2B5EF4-FFF2-40B4-BE49-F238E27FC236}">
                  <a16:creationId xmlns:a16="http://schemas.microsoft.com/office/drawing/2014/main" id="{E6FDCEA1-BE71-4786-8054-1AFF18271514}"/>
                </a:ext>
              </a:extLst>
            </p:cNvPr>
            <p:cNvSpPr/>
            <p:nvPr/>
          </p:nvSpPr>
          <p:spPr>
            <a:xfrm>
              <a:off x="2433590" y="1964725"/>
              <a:ext cx="0" cy="18883"/>
            </a:xfrm>
            <a:custGeom>
              <a:avLst/>
              <a:gdLst/>
              <a:ahLst/>
              <a:cxnLst/>
              <a:rect l="0" t="0" r="0" b="0"/>
              <a:pathLst>
                <a:path h="18883">
                  <a:moveTo>
                    <a:pt x="0" y="0"/>
                  </a:moveTo>
                  <a:lnTo>
                    <a:pt x="0" y="1888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 name="pl21">
              <a:extLst>
                <a:ext uri="{FF2B5EF4-FFF2-40B4-BE49-F238E27FC236}">
                  <a16:creationId xmlns:a16="http://schemas.microsoft.com/office/drawing/2014/main" id="{B24B6B2D-0706-442A-B537-44DB51C75D53}"/>
                </a:ext>
              </a:extLst>
            </p:cNvPr>
            <p:cNvSpPr/>
            <p:nvPr/>
          </p:nvSpPr>
          <p:spPr>
            <a:xfrm>
              <a:off x="2422450" y="1983609"/>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 name="pl22">
              <a:extLst>
                <a:ext uri="{FF2B5EF4-FFF2-40B4-BE49-F238E27FC236}">
                  <a16:creationId xmlns:a16="http://schemas.microsoft.com/office/drawing/2014/main" id="{AF054398-AAC6-4153-84DE-BFBB7BBF216E}"/>
                </a:ext>
              </a:extLst>
            </p:cNvPr>
            <p:cNvSpPr/>
            <p:nvPr/>
          </p:nvSpPr>
          <p:spPr>
            <a:xfrm>
              <a:off x="2622974" y="1795194"/>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 name="pl23">
              <a:extLst>
                <a:ext uri="{FF2B5EF4-FFF2-40B4-BE49-F238E27FC236}">
                  <a16:creationId xmlns:a16="http://schemas.microsoft.com/office/drawing/2014/main" id="{824CE93E-299B-4181-8035-244B7879F9F4}"/>
                </a:ext>
              </a:extLst>
            </p:cNvPr>
            <p:cNvSpPr/>
            <p:nvPr/>
          </p:nvSpPr>
          <p:spPr>
            <a:xfrm>
              <a:off x="2634115" y="1795194"/>
              <a:ext cx="0" cy="48066"/>
            </a:xfrm>
            <a:custGeom>
              <a:avLst/>
              <a:gdLst/>
              <a:ahLst/>
              <a:cxnLst/>
              <a:rect l="0" t="0" r="0" b="0"/>
              <a:pathLst>
                <a:path h="48066">
                  <a:moveTo>
                    <a:pt x="0" y="0"/>
                  </a:moveTo>
                  <a:lnTo>
                    <a:pt x="0" y="48066"/>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5" name="pl24">
              <a:extLst>
                <a:ext uri="{FF2B5EF4-FFF2-40B4-BE49-F238E27FC236}">
                  <a16:creationId xmlns:a16="http://schemas.microsoft.com/office/drawing/2014/main" id="{0CD32FE1-93CF-4E4A-99B8-A1243FC08067}"/>
                </a:ext>
              </a:extLst>
            </p:cNvPr>
            <p:cNvSpPr/>
            <p:nvPr/>
          </p:nvSpPr>
          <p:spPr>
            <a:xfrm>
              <a:off x="2622974" y="1843260"/>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 name="pl25">
              <a:extLst>
                <a:ext uri="{FF2B5EF4-FFF2-40B4-BE49-F238E27FC236}">
                  <a16:creationId xmlns:a16="http://schemas.microsoft.com/office/drawing/2014/main" id="{CCF0E759-7ED6-4B1D-843F-3CFC2622124C}"/>
                </a:ext>
              </a:extLst>
            </p:cNvPr>
            <p:cNvSpPr/>
            <p:nvPr/>
          </p:nvSpPr>
          <p:spPr>
            <a:xfrm>
              <a:off x="1754033" y="1457091"/>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 name="pl26">
              <a:extLst>
                <a:ext uri="{FF2B5EF4-FFF2-40B4-BE49-F238E27FC236}">
                  <a16:creationId xmlns:a16="http://schemas.microsoft.com/office/drawing/2014/main" id="{6DCCAE83-1976-42F0-B626-3C10620E3976}"/>
                </a:ext>
              </a:extLst>
            </p:cNvPr>
            <p:cNvSpPr/>
            <p:nvPr/>
          </p:nvSpPr>
          <p:spPr>
            <a:xfrm>
              <a:off x="1765174" y="1457091"/>
              <a:ext cx="0" cy="113287"/>
            </a:xfrm>
            <a:custGeom>
              <a:avLst/>
              <a:gdLst/>
              <a:ahLst/>
              <a:cxnLst/>
              <a:rect l="0" t="0" r="0" b="0"/>
              <a:pathLst>
                <a:path h="113287">
                  <a:moveTo>
                    <a:pt x="0" y="0"/>
                  </a:moveTo>
                  <a:lnTo>
                    <a:pt x="0" y="113287"/>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 name="pl27">
              <a:extLst>
                <a:ext uri="{FF2B5EF4-FFF2-40B4-BE49-F238E27FC236}">
                  <a16:creationId xmlns:a16="http://schemas.microsoft.com/office/drawing/2014/main" id="{6EE8DDCD-D685-43C1-8C81-B02EB4CDAFD3}"/>
                </a:ext>
              </a:extLst>
            </p:cNvPr>
            <p:cNvSpPr/>
            <p:nvPr/>
          </p:nvSpPr>
          <p:spPr>
            <a:xfrm>
              <a:off x="1754033" y="1570378"/>
              <a:ext cx="22280" cy="0"/>
            </a:xfrm>
            <a:custGeom>
              <a:avLst/>
              <a:gdLst/>
              <a:ahLst/>
              <a:cxnLst/>
              <a:rect l="0" t="0" r="0" b="0"/>
              <a:pathLst>
                <a:path w="22280">
                  <a:moveTo>
                    <a:pt x="0" y="0"/>
                  </a:moveTo>
                  <a:lnTo>
                    <a:pt x="2228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 name="tx28">
              <a:extLst>
                <a:ext uri="{FF2B5EF4-FFF2-40B4-BE49-F238E27FC236}">
                  <a16:creationId xmlns:a16="http://schemas.microsoft.com/office/drawing/2014/main" id="{EAFCAB67-CF91-4015-A60D-FF64F99E9D59}"/>
                </a:ext>
              </a:extLst>
            </p:cNvPr>
            <p:cNvSpPr/>
            <p:nvPr/>
          </p:nvSpPr>
          <p:spPr>
            <a:xfrm>
              <a:off x="2204918" y="2127971"/>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30" name="tx29">
              <a:extLst>
                <a:ext uri="{FF2B5EF4-FFF2-40B4-BE49-F238E27FC236}">
                  <a16:creationId xmlns:a16="http://schemas.microsoft.com/office/drawing/2014/main" id="{734C49E2-54D0-43CE-8AC1-E2EF7E237374}"/>
                </a:ext>
              </a:extLst>
            </p:cNvPr>
            <p:cNvSpPr/>
            <p:nvPr/>
          </p:nvSpPr>
          <p:spPr>
            <a:xfrm>
              <a:off x="1536501" y="2127562"/>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31" name="tx30">
              <a:extLst>
                <a:ext uri="{FF2B5EF4-FFF2-40B4-BE49-F238E27FC236}">
                  <a16:creationId xmlns:a16="http://schemas.microsoft.com/office/drawing/2014/main" id="{C5CDC6CE-DFA0-4DBB-94BB-09120F35F0D5}"/>
                </a:ext>
              </a:extLst>
            </p:cNvPr>
            <p:cNvSpPr/>
            <p:nvPr/>
          </p:nvSpPr>
          <p:spPr>
            <a:xfrm>
              <a:off x="1933990" y="1974864"/>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32" name="tx31">
              <a:extLst>
                <a:ext uri="{FF2B5EF4-FFF2-40B4-BE49-F238E27FC236}">
                  <a16:creationId xmlns:a16="http://schemas.microsoft.com/office/drawing/2014/main" id="{E7C4EFFB-C41C-4696-B60A-1A3E448D3819}"/>
                </a:ext>
              </a:extLst>
            </p:cNvPr>
            <p:cNvSpPr/>
            <p:nvPr/>
          </p:nvSpPr>
          <p:spPr>
            <a:xfrm>
              <a:off x="2405442" y="1872044"/>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33" name="tx32">
              <a:extLst>
                <a:ext uri="{FF2B5EF4-FFF2-40B4-BE49-F238E27FC236}">
                  <a16:creationId xmlns:a16="http://schemas.microsoft.com/office/drawing/2014/main" id="{A2A5A635-ABB6-4B26-8E33-C3F8837E47E7}"/>
                </a:ext>
              </a:extLst>
            </p:cNvPr>
            <p:cNvSpPr/>
            <p:nvPr/>
          </p:nvSpPr>
          <p:spPr>
            <a:xfrm>
              <a:off x="2602406" y="1687438"/>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34" name="tx33">
              <a:extLst>
                <a:ext uri="{FF2B5EF4-FFF2-40B4-BE49-F238E27FC236}">
                  <a16:creationId xmlns:a16="http://schemas.microsoft.com/office/drawing/2014/main" id="{972D82AB-0994-4498-BCBF-EB6C65B0E718}"/>
                </a:ext>
              </a:extLst>
            </p:cNvPr>
            <p:cNvSpPr/>
            <p:nvPr/>
          </p:nvSpPr>
          <p:spPr>
            <a:xfrm>
              <a:off x="1737026" y="1368798"/>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a</a:t>
              </a:r>
            </a:p>
          </p:txBody>
        </p:sp>
        <p:sp>
          <p:nvSpPr>
            <p:cNvPr id="35" name="rc34">
              <a:extLst>
                <a:ext uri="{FF2B5EF4-FFF2-40B4-BE49-F238E27FC236}">
                  <a16:creationId xmlns:a16="http://schemas.microsoft.com/office/drawing/2014/main" id="{B476F97A-3AF5-4887-82F0-866DBAE984A0}"/>
                </a:ext>
              </a:extLst>
            </p:cNvPr>
            <p:cNvSpPr/>
            <p:nvPr/>
          </p:nvSpPr>
          <p:spPr>
            <a:xfrm>
              <a:off x="1364124" y="1005839"/>
              <a:ext cx="1470515"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6" name="pl35">
              <a:extLst>
                <a:ext uri="{FF2B5EF4-FFF2-40B4-BE49-F238E27FC236}">
                  <a16:creationId xmlns:a16="http://schemas.microsoft.com/office/drawing/2014/main" id="{A786055D-DCBD-4A8D-8FD9-25E1960D5A63}"/>
                </a:ext>
              </a:extLst>
            </p:cNvPr>
            <p:cNvSpPr/>
            <p:nvPr/>
          </p:nvSpPr>
          <p:spPr>
            <a:xfrm>
              <a:off x="1364124"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37" name="tx36">
              <a:extLst>
                <a:ext uri="{FF2B5EF4-FFF2-40B4-BE49-F238E27FC236}">
                  <a16:creationId xmlns:a16="http://schemas.microsoft.com/office/drawing/2014/main" id="{697FC4D9-53BE-4AC9-A1D3-9972DE905F77}"/>
                </a:ext>
              </a:extLst>
            </p:cNvPr>
            <p:cNvSpPr/>
            <p:nvPr/>
          </p:nvSpPr>
          <p:spPr>
            <a:xfrm>
              <a:off x="1237361"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38" name="tx37">
              <a:extLst>
                <a:ext uri="{FF2B5EF4-FFF2-40B4-BE49-F238E27FC236}">
                  <a16:creationId xmlns:a16="http://schemas.microsoft.com/office/drawing/2014/main" id="{DAB2B73C-476F-44CA-AB1D-EA1A3021A35F}"/>
                </a:ext>
              </a:extLst>
            </p:cNvPr>
            <p:cNvSpPr/>
            <p:nvPr/>
          </p:nvSpPr>
          <p:spPr>
            <a:xfrm>
              <a:off x="1173861" y="1879191"/>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a:t>
              </a:r>
            </a:p>
          </p:txBody>
        </p:sp>
        <p:sp>
          <p:nvSpPr>
            <p:cNvPr id="39" name="tx38">
              <a:extLst>
                <a:ext uri="{FF2B5EF4-FFF2-40B4-BE49-F238E27FC236}">
                  <a16:creationId xmlns:a16="http://schemas.microsoft.com/office/drawing/2014/main" id="{6D842CA9-1178-4825-8BAC-3F4B26A1CB37}"/>
                </a:ext>
              </a:extLst>
            </p:cNvPr>
            <p:cNvSpPr/>
            <p:nvPr/>
          </p:nvSpPr>
          <p:spPr>
            <a:xfrm>
              <a:off x="1173861" y="1572984"/>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a:t>
              </a:r>
            </a:p>
          </p:txBody>
        </p:sp>
        <p:sp>
          <p:nvSpPr>
            <p:cNvPr id="40" name="tx39">
              <a:extLst>
                <a:ext uri="{FF2B5EF4-FFF2-40B4-BE49-F238E27FC236}">
                  <a16:creationId xmlns:a16="http://schemas.microsoft.com/office/drawing/2014/main" id="{A2AD4D99-6C85-4DD1-820C-47D56FB7CA5C}"/>
                </a:ext>
              </a:extLst>
            </p:cNvPr>
            <p:cNvSpPr/>
            <p:nvPr/>
          </p:nvSpPr>
          <p:spPr>
            <a:xfrm>
              <a:off x="1173861" y="1266778"/>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a:t>
              </a:r>
            </a:p>
          </p:txBody>
        </p:sp>
        <p:sp>
          <p:nvSpPr>
            <p:cNvPr id="41" name="tx40">
              <a:extLst>
                <a:ext uri="{FF2B5EF4-FFF2-40B4-BE49-F238E27FC236}">
                  <a16:creationId xmlns:a16="http://schemas.microsoft.com/office/drawing/2014/main" id="{75FAC4A9-DF60-4C9E-A716-37D6E0DB0854}"/>
                </a:ext>
              </a:extLst>
            </p:cNvPr>
            <p:cNvSpPr/>
            <p:nvPr/>
          </p:nvSpPr>
          <p:spPr>
            <a:xfrm>
              <a:off x="1173861" y="960571"/>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40</a:t>
              </a:r>
            </a:p>
          </p:txBody>
        </p:sp>
        <p:sp>
          <p:nvSpPr>
            <p:cNvPr id="42" name="pl41">
              <a:extLst>
                <a:ext uri="{FF2B5EF4-FFF2-40B4-BE49-F238E27FC236}">
                  <a16:creationId xmlns:a16="http://schemas.microsoft.com/office/drawing/2014/main" id="{4911C703-AE7F-427A-A4E8-4CD67AB5AD0F}"/>
                </a:ext>
              </a:extLst>
            </p:cNvPr>
            <p:cNvSpPr/>
            <p:nvPr/>
          </p:nvSpPr>
          <p:spPr>
            <a:xfrm>
              <a:off x="1364124" y="2230666"/>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3" name="pl42">
              <a:extLst>
                <a:ext uri="{FF2B5EF4-FFF2-40B4-BE49-F238E27FC236}">
                  <a16:creationId xmlns:a16="http://schemas.microsoft.com/office/drawing/2014/main" id="{6BCFC8DE-7D2F-490E-B048-5BE27FEE549D}"/>
                </a:ext>
              </a:extLst>
            </p:cNvPr>
            <p:cNvSpPr/>
            <p:nvPr/>
          </p:nvSpPr>
          <p:spPr>
            <a:xfrm>
              <a:off x="1364124" y="1924460"/>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4" name="pl43">
              <a:extLst>
                <a:ext uri="{FF2B5EF4-FFF2-40B4-BE49-F238E27FC236}">
                  <a16:creationId xmlns:a16="http://schemas.microsoft.com/office/drawing/2014/main" id="{5CA8C32F-1156-45CF-A17C-999D5B5F277C}"/>
                </a:ext>
              </a:extLst>
            </p:cNvPr>
            <p:cNvSpPr/>
            <p:nvPr/>
          </p:nvSpPr>
          <p:spPr>
            <a:xfrm>
              <a:off x="1364124" y="1618253"/>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5" name="pl44">
              <a:extLst>
                <a:ext uri="{FF2B5EF4-FFF2-40B4-BE49-F238E27FC236}">
                  <a16:creationId xmlns:a16="http://schemas.microsoft.com/office/drawing/2014/main" id="{D2B38AC6-D54B-4A2B-8E28-D917B631C7FF}"/>
                </a:ext>
              </a:extLst>
            </p:cNvPr>
            <p:cNvSpPr/>
            <p:nvPr/>
          </p:nvSpPr>
          <p:spPr>
            <a:xfrm>
              <a:off x="1364124" y="1312046"/>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6" name="pl45">
              <a:extLst>
                <a:ext uri="{FF2B5EF4-FFF2-40B4-BE49-F238E27FC236}">
                  <a16:creationId xmlns:a16="http://schemas.microsoft.com/office/drawing/2014/main" id="{00788021-1B61-44B7-8C4C-42E63C07AE35}"/>
                </a:ext>
              </a:extLst>
            </p:cNvPr>
            <p:cNvSpPr/>
            <p:nvPr/>
          </p:nvSpPr>
          <p:spPr>
            <a:xfrm>
              <a:off x="1364124" y="100583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7" name="pl46">
              <a:extLst>
                <a:ext uri="{FF2B5EF4-FFF2-40B4-BE49-F238E27FC236}">
                  <a16:creationId xmlns:a16="http://schemas.microsoft.com/office/drawing/2014/main" id="{8C7DF637-F190-4F78-A1FE-C4668882A35C}"/>
                </a:ext>
              </a:extLst>
            </p:cNvPr>
            <p:cNvSpPr/>
            <p:nvPr/>
          </p:nvSpPr>
          <p:spPr>
            <a:xfrm>
              <a:off x="1364124" y="2230666"/>
              <a:ext cx="1470515" cy="0"/>
            </a:xfrm>
            <a:custGeom>
              <a:avLst/>
              <a:gdLst/>
              <a:ahLst/>
              <a:cxnLst/>
              <a:rect l="0" t="0" r="0" b="0"/>
              <a:pathLst>
                <a:path w="1470515">
                  <a:moveTo>
                    <a:pt x="0" y="0"/>
                  </a:moveTo>
                  <a:lnTo>
                    <a:pt x="1470515"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48" name="pl47">
              <a:extLst>
                <a:ext uri="{FF2B5EF4-FFF2-40B4-BE49-F238E27FC236}">
                  <a16:creationId xmlns:a16="http://schemas.microsoft.com/office/drawing/2014/main" id="{82342DFB-9A5F-42F0-8DE6-2D69130A4D0D}"/>
                </a:ext>
              </a:extLst>
            </p:cNvPr>
            <p:cNvSpPr/>
            <p:nvPr/>
          </p:nvSpPr>
          <p:spPr>
            <a:xfrm>
              <a:off x="1765174"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9" name="pl48">
              <a:extLst>
                <a:ext uri="{FF2B5EF4-FFF2-40B4-BE49-F238E27FC236}">
                  <a16:creationId xmlns:a16="http://schemas.microsoft.com/office/drawing/2014/main" id="{64ABD5B4-9618-4AB7-A5D6-0C1CC9D4DA85}"/>
                </a:ext>
              </a:extLst>
            </p:cNvPr>
            <p:cNvSpPr/>
            <p:nvPr/>
          </p:nvSpPr>
          <p:spPr>
            <a:xfrm>
              <a:off x="2433590"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0" name="tx49">
              <a:extLst>
                <a:ext uri="{FF2B5EF4-FFF2-40B4-BE49-F238E27FC236}">
                  <a16:creationId xmlns:a16="http://schemas.microsoft.com/office/drawing/2014/main" id="{1C91475D-F898-403F-A08F-FB06BCE469BA}"/>
                </a:ext>
              </a:extLst>
            </p:cNvPr>
            <p:cNvSpPr/>
            <p:nvPr/>
          </p:nvSpPr>
          <p:spPr>
            <a:xfrm>
              <a:off x="1648871" y="2285202"/>
              <a:ext cx="232605" cy="8979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Leaf</a:t>
              </a:r>
            </a:p>
          </p:txBody>
        </p:sp>
        <p:sp>
          <p:nvSpPr>
            <p:cNvPr id="51" name="tx50">
              <a:extLst>
                <a:ext uri="{FF2B5EF4-FFF2-40B4-BE49-F238E27FC236}">
                  <a16:creationId xmlns:a16="http://schemas.microsoft.com/office/drawing/2014/main" id="{6567A368-BE1B-4B47-A68B-333C0C2B9385}"/>
                </a:ext>
              </a:extLst>
            </p:cNvPr>
            <p:cNvSpPr/>
            <p:nvPr/>
          </p:nvSpPr>
          <p:spPr>
            <a:xfrm>
              <a:off x="2310094" y="2289171"/>
              <a:ext cx="246992"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Root</a:t>
              </a:r>
            </a:p>
          </p:txBody>
        </p:sp>
        <p:sp>
          <p:nvSpPr>
            <p:cNvPr id="52" name="tx54">
              <a:extLst>
                <a:ext uri="{FF2B5EF4-FFF2-40B4-BE49-F238E27FC236}">
                  <a16:creationId xmlns:a16="http://schemas.microsoft.com/office/drawing/2014/main" id="{92687055-E17A-42EA-97ED-598DD4457AC6}"/>
                </a:ext>
              </a:extLst>
            </p:cNvPr>
            <p:cNvSpPr/>
            <p:nvPr/>
          </p:nvSpPr>
          <p:spPr>
            <a:xfrm rot="-5400000">
              <a:off x="1095322" y="2016415"/>
              <a:ext cx="34788" cy="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 </a:t>
              </a:r>
            </a:p>
          </p:txBody>
        </p:sp>
        <p:sp>
          <p:nvSpPr>
            <p:cNvPr id="53" name="tx55">
              <a:extLst>
                <a:ext uri="{FF2B5EF4-FFF2-40B4-BE49-F238E27FC236}">
                  <a16:creationId xmlns:a16="http://schemas.microsoft.com/office/drawing/2014/main" id="{8ADBCAB4-123A-48C7-B54C-DE96099024F9}"/>
                </a:ext>
              </a:extLst>
            </p:cNvPr>
            <p:cNvSpPr/>
            <p:nvPr/>
          </p:nvSpPr>
          <p:spPr>
            <a:xfrm rot="16200000">
              <a:off x="512001" y="1602594"/>
              <a:ext cx="994543" cy="115589"/>
            </a:xfrm>
            <a:prstGeom prst="rect">
              <a:avLst/>
            </a:prstGeom>
            <a:noFill/>
          </p:spPr>
          <p:txBody>
            <a:bodyPr wrap="none" lIns="0" tIns="0" rIns="0" bIns="0" anchor="ctr" anchorCtr="1"/>
            <a:lstStyle/>
            <a:p>
              <a:pPr marL="0" marR="0" indent="0" algn="ctr">
                <a:lnSpc>
                  <a:spcPts val="12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Ce </a:t>
              </a:r>
              <a:r>
                <a:rPr sz="1000" b="1" dirty="0">
                  <a:solidFill>
                    <a:srgbClr val="000000">
                      <a:alpha val="100000"/>
                    </a:srgbClr>
                  </a:solidFill>
                  <a:latin typeface="Times New Roman" panose="02020603050405020304" pitchFamily="18" charset="0"/>
                  <a:cs typeface="Times New Roman" panose="02020603050405020304" pitchFamily="18" charset="0"/>
                </a:rPr>
                <a:t>content</a:t>
              </a:r>
              <a:r>
                <a:rPr lang="en-US" sz="1000" b="1" dirty="0">
                  <a:solidFill>
                    <a:srgbClr val="000000">
                      <a:alpha val="100000"/>
                    </a:srgbClr>
                  </a:solidFill>
                  <a:latin typeface="Times New Roman" panose="02020603050405020304" pitchFamily="18" charset="0"/>
                  <a:cs typeface="Times New Roman" panose="02020603050405020304" pitchFamily="18" charset="0"/>
                </a:rPr>
                <a:t> per dry weight</a:t>
              </a:r>
            </a:p>
            <a:p>
              <a:pPr marL="0" marR="0" indent="0" algn="ctr">
                <a:lnSpc>
                  <a:spcPts val="12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 (mg/g DW)</a:t>
              </a:r>
            </a:p>
          </p:txBody>
        </p:sp>
      </p:grpSp>
      <p:sp>
        <p:nvSpPr>
          <p:cNvPr id="183" name="矩形 2">
            <a:extLst>
              <a:ext uri="{FF2B5EF4-FFF2-40B4-BE49-F238E27FC236}">
                <a16:creationId xmlns:a16="http://schemas.microsoft.com/office/drawing/2014/main" id="{59D384A0-BDB1-4DE0-A16A-2B64FAD41B2B}"/>
              </a:ext>
            </a:extLst>
          </p:cNvPr>
          <p:cNvSpPr/>
          <p:nvPr/>
        </p:nvSpPr>
        <p:spPr>
          <a:xfrm>
            <a:off x="3561873" y="1217440"/>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grpSp>
        <p:nvGrpSpPr>
          <p:cNvPr id="115" name="body">
            <a:extLst>
              <a:ext uri="{FF2B5EF4-FFF2-40B4-BE49-F238E27FC236}">
                <a16:creationId xmlns:a16="http://schemas.microsoft.com/office/drawing/2014/main" id="{1A57A2CA-F0CE-4F9B-99ED-D67B91759D83}"/>
              </a:ext>
            </a:extLst>
          </p:cNvPr>
          <p:cNvGrpSpPr/>
          <p:nvPr/>
        </p:nvGrpSpPr>
        <p:grpSpPr>
          <a:xfrm>
            <a:off x="1456571" y="1334070"/>
            <a:ext cx="1888106" cy="1334599"/>
            <a:chOff x="946533" y="960571"/>
            <a:chExt cx="1888106" cy="1334599"/>
          </a:xfrm>
        </p:grpSpPr>
        <p:sp>
          <p:nvSpPr>
            <p:cNvPr id="117" name="rc4">
              <a:extLst>
                <a:ext uri="{FF2B5EF4-FFF2-40B4-BE49-F238E27FC236}">
                  <a16:creationId xmlns:a16="http://schemas.microsoft.com/office/drawing/2014/main" id="{E7CC389E-9F9A-4D8C-9364-AD6A881F6804}"/>
                </a:ext>
              </a:extLst>
            </p:cNvPr>
            <p:cNvSpPr/>
            <p:nvPr/>
          </p:nvSpPr>
          <p:spPr>
            <a:xfrm>
              <a:off x="1438105" y="2252218"/>
              <a:ext cx="331381" cy="90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18" name="rc5">
              <a:extLst>
                <a:ext uri="{FF2B5EF4-FFF2-40B4-BE49-F238E27FC236}">
                  <a16:creationId xmlns:a16="http://schemas.microsoft.com/office/drawing/2014/main" id="{FC74B796-5931-4E58-B8F6-56FAA222F934}"/>
                </a:ext>
              </a:extLst>
            </p:cNvPr>
            <p:cNvSpPr/>
            <p:nvPr/>
          </p:nvSpPr>
          <p:spPr>
            <a:xfrm>
              <a:off x="2384908" y="1940268"/>
              <a:ext cx="331381" cy="31285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19" name="rc6">
              <a:extLst>
                <a:ext uri="{FF2B5EF4-FFF2-40B4-BE49-F238E27FC236}">
                  <a16:creationId xmlns:a16="http://schemas.microsoft.com/office/drawing/2014/main" id="{6E70E8E7-A44D-49D0-9B0C-E9447CBF1BBD}"/>
                </a:ext>
              </a:extLst>
            </p:cNvPr>
            <p:cNvSpPr/>
            <p:nvPr/>
          </p:nvSpPr>
          <p:spPr>
            <a:xfrm>
              <a:off x="1911507" y="1237866"/>
              <a:ext cx="331381" cy="1015259"/>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20" name="pl7">
              <a:extLst>
                <a:ext uri="{FF2B5EF4-FFF2-40B4-BE49-F238E27FC236}">
                  <a16:creationId xmlns:a16="http://schemas.microsoft.com/office/drawing/2014/main" id="{78922121-8BDC-4044-9BD4-C48B07F633C5}"/>
                </a:ext>
              </a:extLst>
            </p:cNvPr>
            <p:cNvSpPr/>
            <p:nvPr/>
          </p:nvSpPr>
          <p:spPr>
            <a:xfrm>
              <a:off x="1580126" y="2252129"/>
              <a:ext cx="47340" cy="0"/>
            </a:xfrm>
            <a:custGeom>
              <a:avLst/>
              <a:gdLst/>
              <a:ahLst/>
              <a:cxnLst/>
              <a:rect l="0" t="0" r="0" b="0"/>
              <a:pathLst>
                <a:path w="47340">
                  <a:moveTo>
                    <a:pt x="0" y="0"/>
                  </a:moveTo>
                  <a:lnTo>
                    <a:pt x="4734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1" name="pl8">
              <a:extLst>
                <a:ext uri="{FF2B5EF4-FFF2-40B4-BE49-F238E27FC236}">
                  <a16:creationId xmlns:a16="http://schemas.microsoft.com/office/drawing/2014/main" id="{EC861E1D-982E-4CFD-BFC5-2EA427654B38}"/>
                </a:ext>
              </a:extLst>
            </p:cNvPr>
            <p:cNvSpPr/>
            <p:nvPr/>
          </p:nvSpPr>
          <p:spPr>
            <a:xfrm>
              <a:off x="1603796" y="2252129"/>
              <a:ext cx="0" cy="177"/>
            </a:xfrm>
            <a:custGeom>
              <a:avLst/>
              <a:gdLst/>
              <a:ahLst/>
              <a:cxnLst/>
              <a:rect l="0" t="0" r="0" b="0"/>
              <a:pathLst>
                <a:path h="177">
                  <a:moveTo>
                    <a:pt x="0" y="0"/>
                  </a:moveTo>
                  <a:lnTo>
                    <a:pt x="0" y="177"/>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2" name="pl9">
              <a:extLst>
                <a:ext uri="{FF2B5EF4-FFF2-40B4-BE49-F238E27FC236}">
                  <a16:creationId xmlns:a16="http://schemas.microsoft.com/office/drawing/2014/main" id="{A307F4D1-8572-4F9E-A72E-5B04D17A256D}"/>
                </a:ext>
              </a:extLst>
            </p:cNvPr>
            <p:cNvSpPr/>
            <p:nvPr/>
          </p:nvSpPr>
          <p:spPr>
            <a:xfrm>
              <a:off x="1580126" y="2252307"/>
              <a:ext cx="47340" cy="0"/>
            </a:xfrm>
            <a:custGeom>
              <a:avLst/>
              <a:gdLst/>
              <a:ahLst/>
              <a:cxnLst/>
              <a:rect l="0" t="0" r="0" b="0"/>
              <a:pathLst>
                <a:path w="47340">
                  <a:moveTo>
                    <a:pt x="0" y="0"/>
                  </a:moveTo>
                  <a:lnTo>
                    <a:pt x="4734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3" name="pl10">
              <a:extLst>
                <a:ext uri="{FF2B5EF4-FFF2-40B4-BE49-F238E27FC236}">
                  <a16:creationId xmlns:a16="http://schemas.microsoft.com/office/drawing/2014/main" id="{90A25C6E-7BB2-4430-A54E-369B3C7ABF22}"/>
                </a:ext>
              </a:extLst>
            </p:cNvPr>
            <p:cNvSpPr/>
            <p:nvPr/>
          </p:nvSpPr>
          <p:spPr>
            <a:xfrm>
              <a:off x="2526929" y="1916223"/>
              <a:ext cx="47340" cy="0"/>
            </a:xfrm>
            <a:custGeom>
              <a:avLst/>
              <a:gdLst/>
              <a:ahLst/>
              <a:cxnLst/>
              <a:rect l="0" t="0" r="0" b="0"/>
              <a:pathLst>
                <a:path w="47340">
                  <a:moveTo>
                    <a:pt x="0" y="0"/>
                  </a:moveTo>
                  <a:lnTo>
                    <a:pt x="4734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4" name="pl11">
              <a:extLst>
                <a:ext uri="{FF2B5EF4-FFF2-40B4-BE49-F238E27FC236}">
                  <a16:creationId xmlns:a16="http://schemas.microsoft.com/office/drawing/2014/main" id="{A6757EBC-66E5-4B45-910A-89ED25D0EE55}"/>
                </a:ext>
              </a:extLst>
            </p:cNvPr>
            <p:cNvSpPr/>
            <p:nvPr/>
          </p:nvSpPr>
          <p:spPr>
            <a:xfrm>
              <a:off x="2550599" y="1916223"/>
              <a:ext cx="0" cy="48091"/>
            </a:xfrm>
            <a:custGeom>
              <a:avLst/>
              <a:gdLst/>
              <a:ahLst/>
              <a:cxnLst/>
              <a:rect l="0" t="0" r="0" b="0"/>
              <a:pathLst>
                <a:path h="48091">
                  <a:moveTo>
                    <a:pt x="0" y="0"/>
                  </a:moveTo>
                  <a:lnTo>
                    <a:pt x="0" y="4809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5" name="pl12">
              <a:extLst>
                <a:ext uri="{FF2B5EF4-FFF2-40B4-BE49-F238E27FC236}">
                  <a16:creationId xmlns:a16="http://schemas.microsoft.com/office/drawing/2014/main" id="{DDD40322-597F-4FF0-9F6F-619FF5EE22F3}"/>
                </a:ext>
              </a:extLst>
            </p:cNvPr>
            <p:cNvSpPr/>
            <p:nvPr/>
          </p:nvSpPr>
          <p:spPr>
            <a:xfrm>
              <a:off x="2526929" y="1964314"/>
              <a:ext cx="47340" cy="0"/>
            </a:xfrm>
            <a:custGeom>
              <a:avLst/>
              <a:gdLst/>
              <a:ahLst/>
              <a:cxnLst/>
              <a:rect l="0" t="0" r="0" b="0"/>
              <a:pathLst>
                <a:path w="47340">
                  <a:moveTo>
                    <a:pt x="0" y="0"/>
                  </a:moveTo>
                  <a:lnTo>
                    <a:pt x="4734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6" name="pl13">
              <a:extLst>
                <a:ext uri="{FF2B5EF4-FFF2-40B4-BE49-F238E27FC236}">
                  <a16:creationId xmlns:a16="http://schemas.microsoft.com/office/drawing/2014/main" id="{606C98C5-3514-4EE8-8B2C-73D434EE97FE}"/>
                </a:ext>
              </a:extLst>
            </p:cNvPr>
            <p:cNvSpPr/>
            <p:nvPr/>
          </p:nvSpPr>
          <p:spPr>
            <a:xfrm>
              <a:off x="2053527" y="1197731"/>
              <a:ext cx="47340" cy="0"/>
            </a:xfrm>
            <a:custGeom>
              <a:avLst/>
              <a:gdLst/>
              <a:ahLst/>
              <a:cxnLst/>
              <a:rect l="0" t="0" r="0" b="0"/>
              <a:pathLst>
                <a:path w="47340">
                  <a:moveTo>
                    <a:pt x="0" y="0"/>
                  </a:moveTo>
                  <a:lnTo>
                    <a:pt x="4734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7" name="pl14">
              <a:extLst>
                <a:ext uri="{FF2B5EF4-FFF2-40B4-BE49-F238E27FC236}">
                  <a16:creationId xmlns:a16="http://schemas.microsoft.com/office/drawing/2014/main" id="{39FD6AA0-58A1-47D3-861A-6AEA35CA7F1A}"/>
                </a:ext>
              </a:extLst>
            </p:cNvPr>
            <p:cNvSpPr/>
            <p:nvPr/>
          </p:nvSpPr>
          <p:spPr>
            <a:xfrm>
              <a:off x="2077197" y="1197731"/>
              <a:ext cx="0" cy="80271"/>
            </a:xfrm>
            <a:custGeom>
              <a:avLst/>
              <a:gdLst/>
              <a:ahLst/>
              <a:cxnLst/>
              <a:rect l="0" t="0" r="0" b="0"/>
              <a:pathLst>
                <a:path h="80271">
                  <a:moveTo>
                    <a:pt x="0" y="0"/>
                  </a:moveTo>
                  <a:lnTo>
                    <a:pt x="0" y="8027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8" name="pl15">
              <a:extLst>
                <a:ext uri="{FF2B5EF4-FFF2-40B4-BE49-F238E27FC236}">
                  <a16:creationId xmlns:a16="http://schemas.microsoft.com/office/drawing/2014/main" id="{79E27364-8111-48D1-87C0-A04CF8FBDA88}"/>
                </a:ext>
              </a:extLst>
            </p:cNvPr>
            <p:cNvSpPr/>
            <p:nvPr/>
          </p:nvSpPr>
          <p:spPr>
            <a:xfrm>
              <a:off x="2053527" y="1278002"/>
              <a:ext cx="47340" cy="0"/>
            </a:xfrm>
            <a:custGeom>
              <a:avLst/>
              <a:gdLst/>
              <a:ahLst/>
              <a:cxnLst/>
              <a:rect l="0" t="0" r="0" b="0"/>
              <a:pathLst>
                <a:path w="47340">
                  <a:moveTo>
                    <a:pt x="0" y="0"/>
                  </a:moveTo>
                  <a:lnTo>
                    <a:pt x="4734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9" name="tx16">
              <a:extLst>
                <a:ext uri="{FF2B5EF4-FFF2-40B4-BE49-F238E27FC236}">
                  <a16:creationId xmlns:a16="http://schemas.microsoft.com/office/drawing/2014/main" id="{0CD20101-DFF0-462F-810B-583153A576EE}"/>
                </a:ext>
              </a:extLst>
            </p:cNvPr>
            <p:cNvSpPr/>
            <p:nvPr/>
          </p:nvSpPr>
          <p:spPr>
            <a:xfrm>
              <a:off x="1575648" y="2150006"/>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30" name="tx17">
              <a:extLst>
                <a:ext uri="{FF2B5EF4-FFF2-40B4-BE49-F238E27FC236}">
                  <a16:creationId xmlns:a16="http://schemas.microsoft.com/office/drawing/2014/main" id="{D4689CF3-CAD1-4050-AFC0-6911AC51E242}"/>
                </a:ext>
              </a:extLst>
            </p:cNvPr>
            <p:cNvSpPr/>
            <p:nvPr/>
          </p:nvSpPr>
          <p:spPr>
            <a:xfrm>
              <a:off x="2518890" y="1784434"/>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31" name="tx18">
              <a:extLst>
                <a:ext uri="{FF2B5EF4-FFF2-40B4-BE49-F238E27FC236}">
                  <a16:creationId xmlns:a16="http://schemas.microsoft.com/office/drawing/2014/main" id="{D63591DC-7913-44A7-B412-A2126292897A}"/>
                </a:ext>
              </a:extLst>
            </p:cNvPr>
            <p:cNvSpPr/>
            <p:nvPr/>
          </p:nvSpPr>
          <p:spPr>
            <a:xfrm>
              <a:off x="2049050" y="1096165"/>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32" name="rc19">
              <a:extLst>
                <a:ext uri="{FF2B5EF4-FFF2-40B4-BE49-F238E27FC236}">
                  <a16:creationId xmlns:a16="http://schemas.microsoft.com/office/drawing/2014/main" id="{A00A7D47-017C-4F7D-8282-88630A81FDE7}"/>
                </a:ext>
              </a:extLst>
            </p:cNvPr>
            <p:cNvSpPr/>
            <p:nvPr/>
          </p:nvSpPr>
          <p:spPr>
            <a:xfrm>
              <a:off x="1319755" y="1005839"/>
              <a:ext cx="1514884" cy="124728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3" name="pl20">
              <a:extLst>
                <a:ext uri="{FF2B5EF4-FFF2-40B4-BE49-F238E27FC236}">
                  <a16:creationId xmlns:a16="http://schemas.microsoft.com/office/drawing/2014/main" id="{63A090AD-9F17-4097-A0D0-836A6F9234C3}"/>
                </a:ext>
              </a:extLst>
            </p:cNvPr>
            <p:cNvSpPr/>
            <p:nvPr/>
          </p:nvSpPr>
          <p:spPr>
            <a:xfrm>
              <a:off x="1319755" y="1005839"/>
              <a:ext cx="0" cy="1247286"/>
            </a:xfrm>
            <a:custGeom>
              <a:avLst/>
              <a:gdLst/>
              <a:ahLst/>
              <a:cxnLst/>
              <a:rect l="0" t="0" r="0" b="0"/>
              <a:pathLst>
                <a:path h="1247286">
                  <a:moveTo>
                    <a:pt x="0" y="124728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34" name="tx21">
              <a:extLst>
                <a:ext uri="{FF2B5EF4-FFF2-40B4-BE49-F238E27FC236}">
                  <a16:creationId xmlns:a16="http://schemas.microsoft.com/office/drawing/2014/main" id="{54B82D45-DBC0-43F2-B768-3D46DC38EA11}"/>
                </a:ext>
              </a:extLst>
            </p:cNvPr>
            <p:cNvSpPr/>
            <p:nvPr/>
          </p:nvSpPr>
          <p:spPr>
            <a:xfrm>
              <a:off x="1192992" y="220785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35" name="tx22">
              <a:extLst>
                <a:ext uri="{FF2B5EF4-FFF2-40B4-BE49-F238E27FC236}">
                  <a16:creationId xmlns:a16="http://schemas.microsoft.com/office/drawing/2014/main" id="{F6C61F74-365B-4929-8FDD-A3EE6498CEEF}"/>
                </a:ext>
              </a:extLst>
            </p:cNvPr>
            <p:cNvSpPr/>
            <p:nvPr/>
          </p:nvSpPr>
          <p:spPr>
            <a:xfrm>
              <a:off x="1192992" y="1960137"/>
              <a:ext cx="63500" cy="85576"/>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a:t>
              </a:r>
            </a:p>
          </p:txBody>
        </p:sp>
        <p:sp>
          <p:nvSpPr>
            <p:cNvPr id="136" name="tx23">
              <a:extLst>
                <a:ext uri="{FF2B5EF4-FFF2-40B4-BE49-F238E27FC236}">
                  <a16:creationId xmlns:a16="http://schemas.microsoft.com/office/drawing/2014/main" id="{C1389D62-DFB5-456A-880D-FC866C127412}"/>
                </a:ext>
              </a:extLst>
            </p:cNvPr>
            <p:cNvSpPr/>
            <p:nvPr/>
          </p:nvSpPr>
          <p:spPr>
            <a:xfrm>
              <a:off x="1129492" y="1708943"/>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a:t>
              </a:r>
            </a:p>
          </p:txBody>
        </p:sp>
        <p:sp>
          <p:nvSpPr>
            <p:cNvPr id="137" name="tx24">
              <a:extLst>
                <a:ext uri="{FF2B5EF4-FFF2-40B4-BE49-F238E27FC236}">
                  <a16:creationId xmlns:a16="http://schemas.microsoft.com/office/drawing/2014/main" id="{19C7D00A-2C52-4FA7-BE25-404207FADB30}"/>
                </a:ext>
              </a:extLst>
            </p:cNvPr>
            <p:cNvSpPr/>
            <p:nvPr/>
          </p:nvSpPr>
          <p:spPr>
            <a:xfrm>
              <a:off x="1129492" y="1459486"/>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15</a:t>
              </a:r>
            </a:p>
          </p:txBody>
        </p:sp>
        <p:sp>
          <p:nvSpPr>
            <p:cNvPr id="138" name="tx25">
              <a:extLst>
                <a:ext uri="{FF2B5EF4-FFF2-40B4-BE49-F238E27FC236}">
                  <a16:creationId xmlns:a16="http://schemas.microsoft.com/office/drawing/2014/main" id="{AF374AC0-B040-4CDB-BBA0-725406C4A096}"/>
                </a:ext>
              </a:extLst>
            </p:cNvPr>
            <p:cNvSpPr/>
            <p:nvPr/>
          </p:nvSpPr>
          <p:spPr>
            <a:xfrm>
              <a:off x="1129492" y="1210028"/>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a:t>
              </a:r>
            </a:p>
          </p:txBody>
        </p:sp>
        <p:sp>
          <p:nvSpPr>
            <p:cNvPr id="139" name="tx26">
              <a:extLst>
                <a:ext uri="{FF2B5EF4-FFF2-40B4-BE49-F238E27FC236}">
                  <a16:creationId xmlns:a16="http://schemas.microsoft.com/office/drawing/2014/main" id="{E28AD7FE-EB80-4AF3-A9FE-263240C110FD}"/>
                </a:ext>
              </a:extLst>
            </p:cNvPr>
            <p:cNvSpPr/>
            <p:nvPr/>
          </p:nvSpPr>
          <p:spPr>
            <a:xfrm>
              <a:off x="1129492" y="960571"/>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25</a:t>
              </a:r>
            </a:p>
          </p:txBody>
        </p:sp>
        <p:sp>
          <p:nvSpPr>
            <p:cNvPr id="140" name="pl27">
              <a:extLst>
                <a:ext uri="{FF2B5EF4-FFF2-40B4-BE49-F238E27FC236}">
                  <a16:creationId xmlns:a16="http://schemas.microsoft.com/office/drawing/2014/main" id="{D683E581-191A-41A9-9973-9FB2F8D2CB2D}"/>
                </a:ext>
              </a:extLst>
            </p:cNvPr>
            <p:cNvSpPr/>
            <p:nvPr/>
          </p:nvSpPr>
          <p:spPr>
            <a:xfrm>
              <a:off x="1319755" y="225312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1" name="pl28">
              <a:extLst>
                <a:ext uri="{FF2B5EF4-FFF2-40B4-BE49-F238E27FC236}">
                  <a16:creationId xmlns:a16="http://schemas.microsoft.com/office/drawing/2014/main" id="{F7CE0A11-977F-4B0A-85E0-991A69CE1B25}"/>
                </a:ext>
              </a:extLst>
            </p:cNvPr>
            <p:cNvSpPr/>
            <p:nvPr/>
          </p:nvSpPr>
          <p:spPr>
            <a:xfrm>
              <a:off x="1319755" y="200366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2" name="pl29">
              <a:extLst>
                <a:ext uri="{FF2B5EF4-FFF2-40B4-BE49-F238E27FC236}">
                  <a16:creationId xmlns:a16="http://schemas.microsoft.com/office/drawing/2014/main" id="{A72D85FE-88C4-4437-9238-A287386A9533}"/>
                </a:ext>
              </a:extLst>
            </p:cNvPr>
            <p:cNvSpPr/>
            <p:nvPr/>
          </p:nvSpPr>
          <p:spPr>
            <a:xfrm>
              <a:off x="1319755" y="1754212"/>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3" name="pl30">
              <a:extLst>
                <a:ext uri="{FF2B5EF4-FFF2-40B4-BE49-F238E27FC236}">
                  <a16:creationId xmlns:a16="http://schemas.microsoft.com/office/drawing/2014/main" id="{2E8D43C9-3E33-42E8-AA28-AB215E6CE682}"/>
                </a:ext>
              </a:extLst>
            </p:cNvPr>
            <p:cNvSpPr/>
            <p:nvPr/>
          </p:nvSpPr>
          <p:spPr>
            <a:xfrm>
              <a:off x="1319755" y="1504754"/>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4" name="pl31">
              <a:extLst>
                <a:ext uri="{FF2B5EF4-FFF2-40B4-BE49-F238E27FC236}">
                  <a16:creationId xmlns:a16="http://schemas.microsoft.com/office/drawing/2014/main" id="{1955E5FA-6964-4F06-9FEA-3524D4122E32}"/>
                </a:ext>
              </a:extLst>
            </p:cNvPr>
            <p:cNvSpPr/>
            <p:nvPr/>
          </p:nvSpPr>
          <p:spPr>
            <a:xfrm>
              <a:off x="1319755" y="1255297"/>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5" name="pl32">
              <a:extLst>
                <a:ext uri="{FF2B5EF4-FFF2-40B4-BE49-F238E27FC236}">
                  <a16:creationId xmlns:a16="http://schemas.microsoft.com/office/drawing/2014/main" id="{445FF0F1-3AA5-4248-9F88-F292E9FC49D1}"/>
                </a:ext>
              </a:extLst>
            </p:cNvPr>
            <p:cNvSpPr/>
            <p:nvPr/>
          </p:nvSpPr>
          <p:spPr>
            <a:xfrm>
              <a:off x="1319755"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6" name="pl33">
              <a:extLst>
                <a:ext uri="{FF2B5EF4-FFF2-40B4-BE49-F238E27FC236}">
                  <a16:creationId xmlns:a16="http://schemas.microsoft.com/office/drawing/2014/main" id="{83F93AD5-19FC-4D95-902D-DCD787E36E9C}"/>
                </a:ext>
              </a:extLst>
            </p:cNvPr>
            <p:cNvSpPr/>
            <p:nvPr/>
          </p:nvSpPr>
          <p:spPr>
            <a:xfrm>
              <a:off x="1319755" y="2253126"/>
              <a:ext cx="1514884" cy="0"/>
            </a:xfrm>
            <a:custGeom>
              <a:avLst/>
              <a:gdLst/>
              <a:ahLst/>
              <a:cxnLst/>
              <a:rect l="0" t="0" r="0" b="0"/>
              <a:pathLst>
                <a:path w="1514884">
                  <a:moveTo>
                    <a:pt x="0" y="0"/>
                  </a:moveTo>
                  <a:lnTo>
                    <a:pt x="1514884"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47" name="pl34">
              <a:extLst>
                <a:ext uri="{FF2B5EF4-FFF2-40B4-BE49-F238E27FC236}">
                  <a16:creationId xmlns:a16="http://schemas.microsoft.com/office/drawing/2014/main" id="{E5F04F80-22D0-49FA-9623-2E557921EA9A}"/>
                </a:ext>
              </a:extLst>
            </p:cNvPr>
            <p:cNvSpPr/>
            <p:nvPr/>
          </p:nvSpPr>
          <p:spPr>
            <a:xfrm>
              <a:off x="1603796"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8" name="pl35">
              <a:extLst>
                <a:ext uri="{FF2B5EF4-FFF2-40B4-BE49-F238E27FC236}">
                  <a16:creationId xmlns:a16="http://schemas.microsoft.com/office/drawing/2014/main" id="{8C8BC121-4048-4DEF-A1F3-3748D5A08C8D}"/>
                </a:ext>
              </a:extLst>
            </p:cNvPr>
            <p:cNvSpPr/>
            <p:nvPr/>
          </p:nvSpPr>
          <p:spPr>
            <a:xfrm>
              <a:off x="2077197"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9" name="pl36">
              <a:extLst>
                <a:ext uri="{FF2B5EF4-FFF2-40B4-BE49-F238E27FC236}">
                  <a16:creationId xmlns:a16="http://schemas.microsoft.com/office/drawing/2014/main" id="{3468051B-85C0-4FEF-A130-C5F07C2ECE87}"/>
                </a:ext>
              </a:extLst>
            </p:cNvPr>
            <p:cNvSpPr/>
            <p:nvPr/>
          </p:nvSpPr>
          <p:spPr>
            <a:xfrm>
              <a:off x="2550599"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3" name="tx40">
              <a:extLst>
                <a:ext uri="{FF2B5EF4-FFF2-40B4-BE49-F238E27FC236}">
                  <a16:creationId xmlns:a16="http://schemas.microsoft.com/office/drawing/2014/main" id="{A260B2A7-8B0C-4EE4-8462-125296E18134}"/>
                </a:ext>
              </a:extLst>
            </p:cNvPr>
            <p:cNvSpPr/>
            <p:nvPr/>
          </p:nvSpPr>
          <p:spPr>
            <a:xfrm rot="16200000">
              <a:off x="556107" y="1598943"/>
              <a:ext cx="870768" cy="89916"/>
            </a:xfrm>
            <a:prstGeom prst="rect">
              <a:avLst/>
            </a:prstGeom>
            <a:noFill/>
          </p:spPr>
          <p:txBody>
            <a:bodyPr wrap="none" lIns="0" tIns="0" rIns="0" bIns="0" anchor="ctr" anchorCtr="1"/>
            <a:lstStyle/>
            <a:p>
              <a:pPr marL="0" marR="0" indent="0" algn="ctr">
                <a:lnSpc>
                  <a:spcPts val="12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Total </a:t>
              </a:r>
              <a:r>
                <a:rPr lang="en-US" sz="1000" b="1" dirty="0" err="1">
                  <a:solidFill>
                    <a:srgbClr val="000000">
                      <a:alpha val="100000"/>
                    </a:srgbClr>
                  </a:solidFill>
                  <a:latin typeface="Times New Roman" panose="02020603050405020304" pitchFamily="18" charset="0"/>
                  <a:cs typeface="Times New Roman" panose="02020603050405020304" pitchFamily="18" charset="0"/>
                </a:rPr>
                <a:t>ce</a:t>
              </a:r>
              <a:r>
                <a:rPr lang="en-US" sz="1000" b="1" dirty="0">
                  <a:solidFill>
                    <a:srgbClr val="000000">
                      <a:alpha val="100000"/>
                    </a:srgbClr>
                  </a:solidFill>
                  <a:latin typeface="Times New Roman" panose="02020603050405020304" pitchFamily="18" charset="0"/>
                  <a:cs typeface="Times New Roman" panose="02020603050405020304" pitchFamily="18" charset="0"/>
                </a:rPr>
                <a:t> content per dry weight </a:t>
              </a:r>
            </a:p>
            <a:p>
              <a:pPr marL="0" marR="0" indent="0" algn="ctr">
                <a:lnSpc>
                  <a:spcPts val="12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(mg/g DW)</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grpSp>
      <p:sp>
        <p:nvSpPr>
          <p:cNvPr id="102" name="Rectangle 2">
            <a:extLst>
              <a:ext uri="{FF2B5EF4-FFF2-40B4-BE49-F238E27FC236}">
                <a16:creationId xmlns:a16="http://schemas.microsoft.com/office/drawing/2014/main" id="{F9029513-8395-2282-D666-CBC570A13BBD}"/>
              </a:ext>
            </a:extLst>
          </p:cNvPr>
          <p:cNvSpPr/>
          <p:nvPr/>
        </p:nvSpPr>
        <p:spPr>
          <a:xfrm>
            <a:off x="382023" y="3849888"/>
            <a:ext cx="5925307" cy="1154162"/>
          </a:xfrm>
          <a:prstGeom prst="rect">
            <a:avLst/>
          </a:prstGeom>
        </p:spPr>
        <p:txBody>
          <a:bodyPr wrap="square">
            <a:spAutoFit/>
          </a:bodyPr>
          <a:lstStyle/>
          <a:p>
            <a:pPr algn="just">
              <a:spcAft>
                <a:spcPts val="0"/>
              </a:spcAft>
            </a:pPr>
            <a:r>
              <a:rPr lang="en-US" altLang="zh-CN" sz="1200" b="1" kern="100" dirty="0">
                <a:latin typeface="Times New Roman" panose="02020603050405020304" pitchFamily="18" charset="0"/>
                <a:cs typeface="Times New Roman" panose="02020603050405020304" pitchFamily="18" charset="0"/>
              </a:rPr>
              <a:t>Figure S1.</a:t>
            </a:r>
            <a:r>
              <a:rPr lang="en-US" altLang="zh-CN" sz="1200" kern="100" dirty="0">
                <a:latin typeface="Times New Roman" panose="02020603050405020304" pitchFamily="18" charset="0"/>
                <a:cs typeface="Times New Roman" panose="02020603050405020304" pitchFamily="18" charset="0"/>
              </a:rPr>
              <a:t> </a:t>
            </a:r>
            <a:r>
              <a:rPr lang="en-US" altLang="zh-CN" sz="1200" b="1" kern="100" dirty="0">
                <a:latin typeface="Times New Roman" panose="02020603050405020304" pitchFamily="18" charset="0"/>
                <a:cs typeface="Times New Roman" panose="02020603050405020304" pitchFamily="18" charset="0"/>
              </a:rPr>
              <a:t>Leaf and root cerium content in salt stressed (</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75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mM</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NaCl</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Day 7</a:t>
            </a:r>
            <a:r>
              <a:rPr lang="en-US" altLang="zh-CN" sz="1200" b="1" kern="100" dirty="0">
                <a:latin typeface="Times New Roman" panose="02020603050405020304" pitchFamily="18" charset="0"/>
                <a:cs typeface="Times New Roman" panose="02020603050405020304" pitchFamily="18" charset="0"/>
              </a:rPr>
              <a:t>) cucumber plants with foliar sprayed or root applied PNC</a:t>
            </a:r>
            <a:r>
              <a:rPr lang="en-US" altLang="zh-CN" sz="1200" kern="100" dirty="0">
                <a:latin typeface="Times New Roman" panose="02020603050405020304" pitchFamily="18" charset="0"/>
                <a:cs typeface="Times New Roman" panose="02020603050405020304" pitchFamily="18" charset="0"/>
              </a:rPr>
              <a:t>. Total cerium content (a), leaf cerium content and root cerium content (b). Mean ± SE (n = 3). Different letters indicate significant differences among different treatments at the </a:t>
            </a:r>
            <a:r>
              <a:rPr lang="en-US" altLang="zh-CN" sz="1200" i="1" kern="100" dirty="0">
                <a:latin typeface="Times New Roman" panose="02020603050405020304" pitchFamily="18" charset="0"/>
                <a:cs typeface="Times New Roman" panose="02020603050405020304" pitchFamily="18" charset="0"/>
              </a:rPr>
              <a:t>P</a:t>
            </a:r>
            <a:r>
              <a:rPr lang="en-US" altLang="zh-CN" sz="1200" kern="100" dirty="0">
                <a:latin typeface="Times New Roman" panose="02020603050405020304" pitchFamily="18" charset="0"/>
                <a:cs typeface="Times New Roman" panose="02020603050405020304" pitchFamily="18" charset="0"/>
              </a:rPr>
              <a:t> &lt; 0.05 level.</a:t>
            </a:r>
            <a:r>
              <a:rPr lang="en-US" altLang="zh-CN" sz="1050" dirty="0">
                <a:latin typeface="Times New Roman" panose="02020603050405020304" pitchFamily="18" charset="0"/>
                <a:ea typeface="等线" panose="02010600030101010101" pitchFamily="2" charset="-122"/>
              </a:rPr>
              <a:t> Ctrl, control cucumber plants under 75 mM NaCl (7 days); PNC/Leaf, cucumber plants with leaf PNC application </a:t>
            </a:r>
            <a:r>
              <a:rPr lang="en-US" altLang="zh-CN" sz="1050" dirty="0">
                <a:latin typeface="Times New Roman" panose="02020603050405020304" pitchFamily="18" charset="0"/>
              </a:rPr>
              <a:t>under 75 mM NaCl</a:t>
            </a:r>
            <a:r>
              <a:rPr lang="en-US" altLang="zh-CN" sz="1050" dirty="0">
                <a:latin typeface="Times New Roman" panose="02020603050405020304" pitchFamily="18" charset="0"/>
                <a:ea typeface="等线" panose="02010600030101010101" pitchFamily="2" charset="-122"/>
              </a:rPr>
              <a:t> </a:t>
            </a:r>
            <a:r>
              <a:rPr lang="en-US" altLang="zh-CN" sz="1050" dirty="0">
                <a:latin typeface="Times New Roman" panose="02020603050405020304" pitchFamily="18" charset="0"/>
              </a:rPr>
              <a:t>(7 days);</a:t>
            </a:r>
            <a:r>
              <a:rPr lang="en-US" altLang="zh-CN" sz="1050" dirty="0">
                <a:latin typeface="Times New Roman" panose="02020603050405020304" pitchFamily="18" charset="0"/>
                <a:ea typeface="等线" panose="02010600030101010101" pitchFamily="2" charset="-122"/>
              </a:rPr>
              <a:t> PNC/Root, </a:t>
            </a:r>
            <a:r>
              <a:rPr lang="en-US" altLang="zh-CN" sz="1050" dirty="0">
                <a:latin typeface="Times New Roman" panose="02020603050405020304" pitchFamily="18" charset="0"/>
              </a:rPr>
              <a:t>cucumber plants with leaf PNC application under 75 mM NaCl (7 days).</a:t>
            </a:r>
            <a:endParaRPr lang="zh-CN" altLang="zh-CN" sz="1050" kern="100" dirty="0">
              <a:latin typeface="等线" panose="02010600030101010101" pitchFamily="2" charset="-122"/>
              <a:cs typeface="Times New Roman" panose="02020603050405020304" pitchFamily="18" charset="0"/>
            </a:endParaRPr>
          </a:p>
        </p:txBody>
      </p:sp>
      <p:grpSp>
        <p:nvGrpSpPr>
          <p:cNvPr id="107" name="组合 106">
            <a:extLst>
              <a:ext uri="{FF2B5EF4-FFF2-40B4-BE49-F238E27FC236}">
                <a16:creationId xmlns:a16="http://schemas.microsoft.com/office/drawing/2014/main" id="{6216B551-10DE-9E4E-D919-6C60B0ED751A}"/>
              </a:ext>
            </a:extLst>
          </p:cNvPr>
          <p:cNvGrpSpPr/>
          <p:nvPr/>
        </p:nvGrpSpPr>
        <p:grpSpPr>
          <a:xfrm>
            <a:off x="1810865" y="2624811"/>
            <a:ext cx="1461819" cy="753882"/>
            <a:chOff x="1829920" y="5445164"/>
            <a:chExt cx="1461819" cy="753882"/>
          </a:xfrm>
        </p:grpSpPr>
        <p:sp>
          <p:nvSpPr>
            <p:cNvPr id="108" name="文本框 75">
              <a:extLst>
                <a:ext uri="{FF2B5EF4-FFF2-40B4-BE49-F238E27FC236}">
                  <a16:creationId xmlns:a16="http://schemas.microsoft.com/office/drawing/2014/main" id="{1950B885-5082-D6FE-D64F-64CC5EE11454}"/>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109" name="文本框 76">
              <a:extLst>
                <a:ext uri="{FF2B5EF4-FFF2-40B4-BE49-F238E27FC236}">
                  <a16:creationId xmlns:a16="http://schemas.microsoft.com/office/drawing/2014/main" id="{4103E987-9FAF-D600-1DA9-D54F5061A059}"/>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110" name="文本框 77">
              <a:extLst>
                <a:ext uri="{FF2B5EF4-FFF2-40B4-BE49-F238E27FC236}">
                  <a16:creationId xmlns:a16="http://schemas.microsoft.com/office/drawing/2014/main" id="{C0DC2EDE-C149-C4AE-5F77-61AA5ABAE121}"/>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111" name="Straight Connector 3">
              <a:extLst>
                <a:ext uri="{FF2B5EF4-FFF2-40B4-BE49-F238E27FC236}">
                  <a16:creationId xmlns:a16="http://schemas.microsoft.com/office/drawing/2014/main" id="{DB92C54E-407E-46A8-D804-7C748F0EA121}"/>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文本框 77">
              <a:extLst>
                <a:ext uri="{FF2B5EF4-FFF2-40B4-BE49-F238E27FC236}">
                  <a16:creationId xmlns:a16="http://schemas.microsoft.com/office/drawing/2014/main" id="{F9B35A24-9551-ABBA-CE04-52EC49926BDD}"/>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cxnSp>
        <p:nvCxnSpPr>
          <p:cNvPr id="113" name="Straight Connector 3">
            <a:extLst>
              <a:ext uri="{FF2B5EF4-FFF2-40B4-BE49-F238E27FC236}">
                <a16:creationId xmlns:a16="http://schemas.microsoft.com/office/drawing/2014/main" id="{161EAD9F-0B8C-9442-7286-5CFF43948313}"/>
              </a:ext>
            </a:extLst>
          </p:cNvPr>
          <p:cNvCxnSpPr/>
          <p:nvPr/>
        </p:nvCxnSpPr>
        <p:spPr>
          <a:xfrm>
            <a:off x="4393375" y="2866665"/>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文本框 77">
            <a:extLst>
              <a:ext uri="{FF2B5EF4-FFF2-40B4-BE49-F238E27FC236}">
                <a16:creationId xmlns:a16="http://schemas.microsoft.com/office/drawing/2014/main" id="{61A58E08-1D2E-1A04-8384-D1327A3648C0}"/>
              </a:ext>
            </a:extLst>
          </p:cNvPr>
          <p:cNvSpPr txBox="1"/>
          <p:nvPr/>
        </p:nvSpPr>
        <p:spPr>
          <a:xfrm rot="5400000">
            <a:off x="4857889" y="2490622"/>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nvGrpSpPr>
          <p:cNvPr id="116" name="组合 115">
            <a:extLst>
              <a:ext uri="{FF2B5EF4-FFF2-40B4-BE49-F238E27FC236}">
                <a16:creationId xmlns:a16="http://schemas.microsoft.com/office/drawing/2014/main" id="{B0E9703E-DC05-FFA6-7F7D-EF8B6B088B8C}"/>
              </a:ext>
            </a:extLst>
          </p:cNvPr>
          <p:cNvGrpSpPr/>
          <p:nvPr/>
        </p:nvGrpSpPr>
        <p:grpSpPr>
          <a:xfrm>
            <a:off x="4996992" y="1315709"/>
            <a:ext cx="766216" cy="581552"/>
            <a:chOff x="1841306" y="1582491"/>
            <a:chExt cx="766216" cy="581552"/>
          </a:xfrm>
        </p:grpSpPr>
        <p:sp>
          <p:nvSpPr>
            <p:cNvPr id="154" name="文本框 41">
              <a:extLst>
                <a:ext uri="{FF2B5EF4-FFF2-40B4-BE49-F238E27FC236}">
                  <a16:creationId xmlns:a16="http://schemas.microsoft.com/office/drawing/2014/main" id="{AA646E5F-74BA-BF97-7030-73A35A1B7237}"/>
                </a:ext>
              </a:extLst>
            </p:cNvPr>
            <p:cNvSpPr txBox="1"/>
            <p:nvPr/>
          </p:nvSpPr>
          <p:spPr>
            <a:xfrm rot="5400000">
              <a:off x="1913282" y="1547854"/>
              <a:ext cx="338554" cy="40782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155" name="文本框 48">
              <a:extLst>
                <a:ext uri="{FF2B5EF4-FFF2-40B4-BE49-F238E27FC236}">
                  <a16:creationId xmlns:a16="http://schemas.microsoft.com/office/drawing/2014/main" id="{7D1568C2-0801-0122-B8D2-6F9816F4389C}"/>
                </a:ext>
              </a:extLst>
            </p:cNvPr>
            <p:cNvSpPr txBox="1"/>
            <p:nvPr/>
          </p:nvSpPr>
          <p:spPr>
            <a:xfrm rot="5400000">
              <a:off x="2082868" y="1653892"/>
              <a:ext cx="338554" cy="681748"/>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156" name="rc56">
              <a:extLst>
                <a:ext uri="{FF2B5EF4-FFF2-40B4-BE49-F238E27FC236}">
                  <a16:creationId xmlns:a16="http://schemas.microsoft.com/office/drawing/2014/main" id="{A43032B9-8901-B2FF-5F2C-D9393FA16EAE}"/>
                </a:ext>
              </a:extLst>
            </p:cNvPr>
            <p:cNvSpPr/>
            <p:nvPr/>
          </p:nvSpPr>
          <p:spPr>
            <a:xfrm>
              <a:off x="1841306" y="1715268"/>
              <a:ext cx="86793" cy="8918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7" name="rc57">
              <a:extLst>
                <a:ext uri="{FF2B5EF4-FFF2-40B4-BE49-F238E27FC236}">
                  <a16:creationId xmlns:a16="http://schemas.microsoft.com/office/drawing/2014/main" id="{5DC45028-0A02-DE47-2F05-38624C86834E}"/>
                </a:ext>
              </a:extLst>
            </p:cNvPr>
            <p:cNvSpPr/>
            <p:nvPr/>
          </p:nvSpPr>
          <p:spPr>
            <a:xfrm>
              <a:off x="1841306" y="1831077"/>
              <a:ext cx="86793" cy="8918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8" name="rc58">
              <a:extLst>
                <a:ext uri="{FF2B5EF4-FFF2-40B4-BE49-F238E27FC236}">
                  <a16:creationId xmlns:a16="http://schemas.microsoft.com/office/drawing/2014/main" id="{CA3A1468-2457-71AE-2A90-22F813E0B18B}"/>
                </a:ext>
              </a:extLst>
            </p:cNvPr>
            <p:cNvSpPr/>
            <p:nvPr/>
          </p:nvSpPr>
          <p:spPr>
            <a:xfrm>
              <a:off x="1841306" y="1943965"/>
              <a:ext cx="86793" cy="8918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9" name="文本框 49">
              <a:extLst>
                <a:ext uri="{FF2B5EF4-FFF2-40B4-BE49-F238E27FC236}">
                  <a16:creationId xmlns:a16="http://schemas.microsoft.com/office/drawing/2014/main" id="{CE4DDE87-AD2F-9575-DC6B-20A8BA92948C}"/>
                </a:ext>
              </a:extLst>
            </p:cNvPr>
            <p:cNvSpPr txBox="1"/>
            <p:nvPr/>
          </p:nvSpPr>
          <p:spPr>
            <a:xfrm rot="5400000">
              <a:off x="2071842" y="1512007"/>
              <a:ext cx="338554" cy="73280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2328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8">
            <a:extLst>
              <a:ext uri="{FF2B5EF4-FFF2-40B4-BE49-F238E27FC236}">
                <a16:creationId xmlns:a16="http://schemas.microsoft.com/office/drawing/2014/main" id="{13308FFA-1EB9-4626-A5C5-19C5D9830ACE}"/>
              </a:ext>
            </a:extLst>
          </p:cNvPr>
          <p:cNvGrpSpPr/>
          <p:nvPr/>
        </p:nvGrpSpPr>
        <p:grpSpPr>
          <a:xfrm>
            <a:off x="1200634" y="3699690"/>
            <a:ext cx="2077168" cy="1381338"/>
            <a:chOff x="2360802" y="7105395"/>
            <a:chExt cx="2077168" cy="1381338"/>
          </a:xfrm>
        </p:grpSpPr>
        <p:sp>
          <p:nvSpPr>
            <p:cNvPr id="31" name="文本框 55">
              <a:extLst>
                <a:ext uri="{FF2B5EF4-FFF2-40B4-BE49-F238E27FC236}">
                  <a16:creationId xmlns:a16="http://schemas.microsoft.com/office/drawing/2014/main" id="{5C0E7552-7D04-4B85-AB42-9C5E10A5A6E0}"/>
                </a:ext>
              </a:extLst>
            </p:cNvPr>
            <p:cNvSpPr txBox="1"/>
            <p:nvPr/>
          </p:nvSpPr>
          <p:spPr>
            <a:xfrm>
              <a:off x="2360802" y="7199041"/>
              <a:ext cx="492443" cy="128769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Total surface area of root (cm</a:t>
              </a:r>
              <a:r>
                <a:rPr lang="en-US" altLang="zh-CN" sz="1000" b="1" baseline="30000" dirty="0">
                  <a:latin typeface="Times New Roman" panose="02020603050405020304" pitchFamily="18" charset="0"/>
                  <a:cs typeface="Times New Roman" panose="02020603050405020304" pitchFamily="18" charset="0"/>
                </a:rPr>
                <a:t>2</a:t>
              </a:r>
              <a:r>
                <a:rPr lang="en-US" altLang="zh-CN" sz="1000" b="1" dirty="0">
                  <a:latin typeface="Times New Roman" panose="02020603050405020304" pitchFamily="18" charset="0"/>
                  <a:cs typeface="Times New Roman" panose="02020603050405020304" pitchFamily="18" charset="0"/>
                </a:rPr>
                <a:t>)</a:t>
              </a:r>
              <a:endParaRPr lang="zh-CN" altLang="en-US" sz="1000" b="1" dirty="0">
                <a:latin typeface="Times New Roman" panose="02020603050405020304" pitchFamily="18" charset="0"/>
                <a:cs typeface="Times New Roman" panose="02020603050405020304" pitchFamily="18" charset="0"/>
              </a:endParaRPr>
            </a:p>
          </p:txBody>
        </p:sp>
        <p:grpSp>
          <p:nvGrpSpPr>
            <p:cNvPr id="32" name="body">
              <a:extLst>
                <a:ext uri="{FF2B5EF4-FFF2-40B4-BE49-F238E27FC236}">
                  <a16:creationId xmlns:a16="http://schemas.microsoft.com/office/drawing/2014/main" id="{EF0DF138-CE09-47D5-B3A2-0A4EFD55BA0B}"/>
                </a:ext>
              </a:extLst>
            </p:cNvPr>
            <p:cNvGrpSpPr/>
            <p:nvPr/>
          </p:nvGrpSpPr>
          <p:grpSpPr>
            <a:xfrm>
              <a:off x="2723210" y="7105395"/>
              <a:ext cx="1714760" cy="1334599"/>
              <a:chOff x="1119879" y="960571"/>
              <a:chExt cx="1714760" cy="1334599"/>
            </a:xfrm>
          </p:grpSpPr>
          <p:sp>
            <p:nvSpPr>
              <p:cNvPr id="33" name="rc4">
                <a:extLst>
                  <a:ext uri="{FF2B5EF4-FFF2-40B4-BE49-F238E27FC236}">
                    <a16:creationId xmlns:a16="http://schemas.microsoft.com/office/drawing/2014/main" id="{22FC5571-8B2D-4B6F-B01E-67A6FCF00271}"/>
                  </a:ext>
                </a:extLst>
              </p:cNvPr>
              <p:cNvSpPr/>
              <p:nvPr/>
            </p:nvSpPr>
            <p:spPr>
              <a:xfrm>
                <a:off x="1542178" y="1587275"/>
                <a:ext cx="306685" cy="665851"/>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4" name="rc5">
                <a:extLst>
                  <a:ext uri="{FF2B5EF4-FFF2-40B4-BE49-F238E27FC236}">
                    <a16:creationId xmlns:a16="http://schemas.microsoft.com/office/drawing/2014/main" id="{A21A6B93-64F5-4519-862C-1A4A2D2BBE3B}"/>
                  </a:ext>
                </a:extLst>
              </p:cNvPr>
              <p:cNvSpPr/>
              <p:nvPr/>
            </p:nvSpPr>
            <p:spPr>
              <a:xfrm>
                <a:off x="2418423" y="1485297"/>
                <a:ext cx="306685" cy="767829"/>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5" name="rc6">
                <a:extLst>
                  <a:ext uri="{FF2B5EF4-FFF2-40B4-BE49-F238E27FC236}">
                    <a16:creationId xmlns:a16="http://schemas.microsoft.com/office/drawing/2014/main" id="{A7759218-FFBD-4955-AB2C-D7E69E5F23F6}"/>
                  </a:ext>
                </a:extLst>
              </p:cNvPr>
              <p:cNvSpPr/>
              <p:nvPr/>
            </p:nvSpPr>
            <p:spPr>
              <a:xfrm>
                <a:off x="1980300" y="1365088"/>
                <a:ext cx="306685" cy="888038"/>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6" name="pl7">
                <a:extLst>
                  <a:ext uri="{FF2B5EF4-FFF2-40B4-BE49-F238E27FC236}">
                    <a16:creationId xmlns:a16="http://schemas.microsoft.com/office/drawing/2014/main" id="{4BC1B3E1-A013-4ABB-B626-8590BB25AA1A}"/>
                  </a:ext>
                </a:extLst>
              </p:cNvPr>
              <p:cNvSpPr/>
              <p:nvPr/>
            </p:nvSpPr>
            <p:spPr>
              <a:xfrm>
                <a:off x="1673614" y="1571159"/>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7" name="pl8">
                <a:extLst>
                  <a:ext uri="{FF2B5EF4-FFF2-40B4-BE49-F238E27FC236}">
                    <a16:creationId xmlns:a16="http://schemas.microsoft.com/office/drawing/2014/main" id="{48749EB9-3AE5-4B14-8CB3-A0B4B6545D09}"/>
                  </a:ext>
                </a:extLst>
              </p:cNvPr>
              <p:cNvSpPr/>
              <p:nvPr/>
            </p:nvSpPr>
            <p:spPr>
              <a:xfrm>
                <a:off x="1695521" y="1571159"/>
                <a:ext cx="0" cy="32231"/>
              </a:xfrm>
              <a:custGeom>
                <a:avLst/>
                <a:gdLst/>
                <a:ahLst/>
                <a:cxnLst/>
                <a:rect l="0" t="0" r="0" b="0"/>
                <a:pathLst>
                  <a:path h="32231">
                    <a:moveTo>
                      <a:pt x="0" y="0"/>
                    </a:moveTo>
                    <a:lnTo>
                      <a:pt x="0" y="3223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8" name="pl9">
                <a:extLst>
                  <a:ext uri="{FF2B5EF4-FFF2-40B4-BE49-F238E27FC236}">
                    <a16:creationId xmlns:a16="http://schemas.microsoft.com/office/drawing/2014/main" id="{2655149E-9607-4211-89B6-DA8CFCCC872D}"/>
                  </a:ext>
                </a:extLst>
              </p:cNvPr>
              <p:cNvSpPr/>
              <p:nvPr/>
            </p:nvSpPr>
            <p:spPr>
              <a:xfrm>
                <a:off x="1673614" y="1603391"/>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9" name="pl10">
                <a:extLst>
                  <a:ext uri="{FF2B5EF4-FFF2-40B4-BE49-F238E27FC236}">
                    <a16:creationId xmlns:a16="http://schemas.microsoft.com/office/drawing/2014/main" id="{3C774E56-36B2-480B-802B-769A3A90BF9F}"/>
                  </a:ext>
                </a:extLst>
              </p:cNvPr>
              <p:cNvSpPr/>
              <p:nvPr/>
            </p:nvSpPr>
            <p:spPr>
              <a:xfrm>
                <a:off x="2549860" y="1475187"/>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0" name="pl11">
                <a:extLst>
                  <a:ext uri="{FF2B5EF4-FFF2-40B4-BE49-F238E27FC236}">
                    <a16:creationId xmlns:a16="http://schemas.microsoft.com/office/drawing/2014/main" id="{B207C4DD-7ADC-4E5D-BA5A-A8D0AB4F3F7F}"/>
                  </a:ext>
                </a:extLst>
              </p:cNvPr>
              <p:cNvSpPr/>
              <p:nvPr/>
            </p:nvSpPr>
            <p:spPr>
              <a:xfrm>
                <a:off x="2571766" y="1475187"/>
                <a:ext cx="0" cy="20218"/>
              </a:xfrm>
              <a:custGeom>
                <a:avLst/>
                <a:gdLst/>
                <a:ahLst/>
                <a:cxnLst/>
                <a:rect l="0" t="0" r="0" b="0"/>
                <a:pathLst>
                  <a:path h="20218">
                    <a:moveTo>
                      <a:pt x="0" y="0"/>
                    </a:moveTo>
                    <a:lnTo>
                      <a:pt x="0" y="2021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1" name="pl12">
                <a:extLst>
                  <a:ext uri="{FF2B5EF4-FFF2-40B4-BE49-F238E27FC236}">
                    <a16:creationId xmlns:a16="http://schemas.microsoft.com/office/drawing/2014/main" id="{7564D8EE-0450-46D1-8149-745425C1AEEA}"/>
                  </a:ext>
                </a:extLst>
              </p:cNvPr>
              <p:cNvSpPr/>
              <p:nvPr/>
            </p:nvSpPr>
            <p:spPr>
              <a:xfrm>
                <a:off x="2549860" y="1495406"/>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2" name="pl13">
                <a:extLst>
                  <a:ext uri="{FF2B5EF4-FFF2-40B4-BE49-F238E27FC236}">
                    <a16:creationId xmlns:a16="http://schemas.microsoft.com/office/drawing/2014/main" id="{1861E321-4077-4A10-8935-B666BB1667F9}"/>
                  </a:ext>
                </a:extLst>
              </p:cNvPr>
              <p:cNvSpPr/>
              <p:nvPr/>
            </p:nvSpPr>
            <p:spPr>
              <a:xfrm>
                <a:off x="2111737" y="1332309"/>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3" name="pl14">
                <a:extLst>
                  <a:ext uri="{FF2B5EF4-FFF2-40B4-BE49-F238E27FC236}">
                    <a16:creationId xmlns:a16="http://schemas.microsoft.com/office/drawing/2014/main" id="{9B509362-CBF5-40D8-92E0-B24FAC155855}"/>
                  </a:ext>
                </a:extLst>
              </p:cNvPr>
              <p:cNvSpPr/>
              <p:nvPr/>
            </p:nvSpPr>
            <p:spPr>
              <a:xfrm>
                <a:off x="2133643" y="1332309"/>
                <a:ext cx="0" cy="65556"/>
              </a:xfrm>
              <a:custGeom>
                <a:avLst/>
                <a:gdLst/>
                <a:ahLst/>
                <a:cxnLst/>
                <a:rect l="0" t="0" r="0" b="0"/>
                <a:pathLst>
                  <a:path h="65556">
                    <a:moveTo>
                      <a:pt x="0" y="0"/>
                    </a:moveTo>
                    <a:lnTo>
                      <a:pt x="0" y="65556"/>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4" name="pl15">
                <a:extLst>
                  <a:ext uri="{FF2B5EF4-FFF2-40B4-BE49-F238E27FC236}">
                    <a16:creationId xmlns:a16="http://schemas.microsoft.com/office/drawing/2014/main" id="{8D0A1733-B34A-4DB2-A0C1-09B1FEC0D35D}"/>
                  </a:ext>
                </a:extLst>
              </p:cNvPr>
              <p:cNvSpPr/>
              <p:nvPr/>
            </p:nvSpPr>
            <p:spPr>
              <a:xfrm>
                <a:off x="2111737" y="1397866"/>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5" name="tx16">
                <a:extLst>
                  <a:ext uri="{FF2B5EF4-FFF2-40B4-BE49-F238E27FC236}">
                    <a16:creationId xmlns:a16="http://schemas.microsoft.com/office/drawing/2014/main" id="{A9E7E9B3-C9E6-4620-88EA-69C3C273ECE6}"/>
                  </a:ext>
                </a:extLst>
              </p:cNvPr>
              <p:cNvSpPr/>
              <p:nvPr/>
            </p:nvSpPr>
            <p:spPr>
              <a:xfrm>
                <a:off x="1667373" y="1469035"/>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46" name="tx17">
                <a:extLst>
                  <a:ext uri="{FF2B5EF4-FFF2-40B4-BE49-F238E27FC236}">
                    <a16:creationId xmlns:a16="http://schemas.microsoft.com/office/drawing/2014/main" id="{3E85FD12-B645-42B4-955B-ACB3B277A5FF}"/>
                  </a:ext>
                </a:extLst>
              </p:cNvPr>
              <p:cNvSpPr/>
              <p:nvPr/>
            </p:nvSpPr>
            <p:spPr>
              <a:xfrm>
                <a:off x="2540057" y="1343399"/>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47" name="tx18">
                <a:extLst>
                  <a:ext uri="{FF2B5EF4-FFF2-40B4-BE49-F238E27FC236}">
                    <a16:creationId xmlns:a16="http://schemas.microsoft.com/office/drawing/2014/main" id="{89D65C02-57F1-45D7-95A9-9503ED0012EA}"/>
                  </a:ext>
                </a:extLst>
              </p:cNvPr>
              <p:cNvSpPr/>
              <p:nvPr/>
            </p:nvSpPr>
            <p:spPr>
              <a:xfrm>
                <a:off x="2105496" y="1230743"/>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48" name="rc19">
                <a:extLst>
                  <a:ext uri="{FF2B5EF4-FFF2-40B4-BE49-F238E27FC236}">
                    <a16:creationId xmlns:a16="http://schemas.microsoft.com/office/drawing/2014/main" id="{6F601D05-83EE-4D12-A99A-2D717C5F998A}"/>
                  </a:ext>
                </a:extLst>
              </p:cNvPr>
              <p:cNvSpPr/>
              <p:nvPr/>
            </p:nvSpPr>
            <p:spPr>
              <a:xfrm>
                <a:off x="1432647" y="1005839"/>
                <a:ext cx="1401992" cy="124728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9" name="pl20">
                <a:extLst>
                  <a:ext uri="{FF2B5EF4-FFF2-40B4-BE49-F238E27FC236}">
                    <a16:creationId xmlns:a16="http://schemas.microsoft.com/office/drawing/2014/main" id="{EFB29196-8B6F-4451-A114-F23387D1EB9D}"/>
                  </a:ext>
                </a:extLst>
              </p:cNvPr>
              <p:cNvSpPr/>
              <p:nvPr/>
            </p:nvSpPr>
            <p:spPr>
              <a:xfrm>
                <a:off x="1432647" y="1005839"/>
                <a:ext cx="0" cy="1247286"/>
              </a:xfrm>
              <a:custGeom>
                <a:avLst/>
                <a:gdLst/>
                <a:ahLst/>
                <a:cxnLst/>
                <a:rect l="0" t="0" r="0" b="0"/>
                <a:pathLst>
                  <a:path h="1247286">
                    <a:moveTo>
                      <a:pt x="0" y="124728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50" name="tx21">
                <a:extLst>
                  <a:ext uri="{FF2B5EF4-FFF2-40B4-BE49-F238E27FC236}">
                    <a16:creationId xmlns:a16="http://schemas.microsoft.com/office/drawing/2014/main" id="{D9885DC8-465B-4F96-AD9A-DFFE9C6A46F8}"/>
                  </a:ext>
                </a:extLst>
              </p:cNvPr>
              <p:cNvSpPr/>
              <p:nvPr/>
            </p:nvSpPr>
            <p:spPr>
              <a:xfrm>
                <a:off x="1305884" y="220785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51" name="tx22">
                <a:extLst>
                  <a:ext uri="{FF2B5EF4-FFF2-40B4-BE49-F238E27FC236}">
                    <a16:creationId xmlns:a16="http://schemas.microsoft.com/office/drawing/2014/main" id="{8273A5FA-F4A6-463B-8D80-F9B599F8FAD3}"/>
                  </a:ext>
                </a:extLst>
              </p:cNvPr>
              <p:cNvSpPr/>
              <p:nvPr/>
            </p:nvSpPr>
            <p:spPr>
              <a:xfrm>
                <a:off x="1178884" y="1792095"/>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a:t>
                </a:r>
              </a:p>
            </p:txBody>
          </p:sp>
          <p:sp>
            <p:nvSpPr>
              <p:cNvPr id="52" name="tx23">
                <a:extLst>
                  <a:ext uri="{FF2B5EF4-FFF2-40B4-BE49-F238E27FC236}">
                    <a16:creationId xmlns:a16="http://schemas.microsoft.com/office/drawing/2014/main" id="{75ED8F59-02FE-47BF-AC0B-25F1AB6460F6}"/>
                  </a:ext>
                </a:extLst>
              </p:cNvPr>
              <p:cNvSpPr/>
              <p:nvPr/>
            </p:nvSpPr>
            <p:spPr>
              <a:xfrm>
                <a:off x="1178884" y="1376333"/>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200</a:t>
                </a:r>
              </a:p>
            </p:txBody>
          </p:sp>
          <p:sp>
            <p:nvSpPr>
              <p:cNvPr id="53" name="tx24">
                <a:extLst>
                  <a:ext uri="{FF2B5EF4-FFF2-40B4-BE49-F238E27FC236}">
                    <a16:creationId xmlns:a16="http://schemas.microsoft.com/office/drawing/2014/main" id="{438EC9E3-F300-4B8A-ACB7-1A9AD5B5F7A0}"/>
                  </a:ext>
                </a:extLst>
              </p:cNvPr>
              <p:cNvSpPr/>
              <p:nvPr/>
            </p:nvSpPr>
            <p:spPr>
              <a:xfrm>
                <a:off x="1178884" y="960571"/>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a:t>
                </a:r>
              </a:p>
            </p:txBody>
          </p:sp>
          <p:sp>
            <p:nvSpPr>
              <p:cNvPr id="54" name="pl25">
                <a:extLst>
                  <a:ext uri="{FF2B5EF4-FFF2-40B4-BE49-F238E27FC236}">
                    <a16:creationId xmlns:a16="http://schemas.microsoft.com/office/drawing/2014/main" id="{920550EE-7CB9-48EB-BC93-EED7B0E7AA97}"/>
                  </a:ext>
                </a:extLst>
              </p:cNvPr>
              <p:cNvSpPr/>
              <p:nvPr/>
            </p:nvSpPr>
            <p:spPr>
              <a:xfrm>
                <a:off x="1432647" y="225312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5" name="pl26">
                <a:extLst>
                  <a:ext uri="{FF2B5EF4-FFF2-40B4-BE49-F238E27FC236}">
                    <a16:creationId xmlns:a16="http://schemas.microsoft.com/office/drawing/2014/main" id="{3E6D9388-8A9C-4A93-A93D-70B7DA7ECDB7}"/>
                  </a:ext>
                </a:extLst>
              </p:cNvPr>
              <p:cNvSpPr/>
              <p:nvPr/>
            </p:nvSpPr>
            <p:spPr>
              <a:xfrm>
                <a:off x="1432647" y="1837364"/>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 name="pl27">
                <a:extLst>
                  <a:ext uri="{FF2B5EF4-FFF2-40B4-BE49-F238E27FC236}">
                    <a16:creationId xmlns:a16="http://schemas.microsoft.com/office/drawing/2014/main" id="{3BFF6EBB-4E03-4F4E-8667-7BF674EA1BB8}"/>
                  </a:ext>
                </a:extLst>
              </p:cNvPr>
              <p:cNvSpPr/>
              <p:nvPr/>
            </p:nvSpPr>
            <p:spPr>
              <a:xfrm>
                <a:off x="1432647" y="1421602"/>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 name="pl28">
                <a:extLst>
                  <a:ext uri="{FF2B5EF4-FFF2-40B4-BE49-F238E27FC236}">
                    <a16:creationId xmlns:a16="http://schemas.microsoft.com/office/drawing/2014/main" id="{BD86A7F5-0E5F-459C-9A3D-485A5FFAE9F4}"/>
                  </a:ext>
                </a:extLst>
              </p:cNvPr>
              <p:cNvSpPr/>
              <p:nvPr/>
            </p:nvSpPr>
            <p:spPr>
              <a:xfrm>
                <a:off x="1432647"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 name="pl29">
                <a:extLst>
                  <a:ext uri="{FF2B5EF4-FFF2-40B4-BE49-F238E27FC236}">
                    <a16:creationId xmlns:a16="http://schemas.microsoft.com/office/drawing/2014/main" id="{A2C64BA4-4E54-4DE9-9E09-AD751D262333}"/>
                  </a:ext>
                </a:extLst>
              </p:cNvPr>
              <p:cNvSpPr/>
              <p:nvPr/>
            </p:nvSpPr>
            <p:spPr>
              <a:xfrm>
                <a:off x="1432647" y="2253126"/>
                <a:ext cx="1401992" cy="0"/>
              </a:xfrm>
              <a:custGeom>
                <a:avLst/>
                <a:gdLst/>
                <a:ahLst/>
                <a:cxnLst/>
                <a:rect l="0" t="0" r="0" b="0"/>
                <a:pathLst>
                  <a:path w="1401992">
                    <a:moveTo>
                      <a:pt x="0" y="0"/>
                    </a:moveTo>
                    <a:lnTo>
                      <a:pt x="1401992"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59" name="pl30">
                <a:extLst>
                  <a:ext uri="{FF2B5EF4-FFF2-40B4-BE49-F238E27FC236}">
                    <a16:creationId xmlns:a16="http://schemas.microsoft.com/office/drawing/2014/main" id="{15364F71-3D54-49DD-BFB4-F2D9451A964A}"/>
                  </a:ext>
                </a:extLst>
              </p:cNvPr>
              <p:cNvSpPr/>
              <p:nvPr/>
            </p:nvSpPr>
            <p:spPr>
              <a:xfrm>
                <a:off x="1695521"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0" name="pl31">
                <a:extLst>
                  <a:ext uri="{FF2B5EF4-FFF2-40B4-BE49-F238E27FC236}">
                    <a16:creationId xmlns:a16="http://schemas.microsoft.com/office/drawing/2014/main" id="{0F607785-9476-4F2D-941F-253E32199D67}"/>
                  </a:ext>
                </a:extLst>
              </p:cNvPr>
              <p:cNvSpPr/>
              <p:nvPr/>
            </p:nvSpPr>
            <p:spPr>
              <a:xfrm>
                <a:off x="2133643"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1" name="pl32">
                <a:extLst>
                  <a:ext uri="{FF2B5EF4-FFF2-40B4-BE49-F238E27FC236}">
                    <a16:creationId xmlns:a16="http://schemas.microsoft.com/office/drawing/2014/main" id="{8D45BA08-3B0D-4DC2-8A8D-22C7D74070E8}"/>
                  </a:ext>
                </a:extLst>
              </p:cNvPr>
              <p:cNvSpPr/>
              <p:nvPr/>
            </p:nvSpPr>
            <p:spPr>
              <a:xfrm>
                <a:off x="2571766"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2" name="tx37">
                <a:extLst>
                  <a:ext uri="{FF2B5EF4-FFF2-40B4-BE49-F238E27FC236}">
                    <a16:creationId xmlns:a16="http://schemas.microsoft.com/office/drawing/2014/main" id="{E763A8B3-A54C-4171-A665-992F29003BA6}"/>
                  </a:ext>
                </a:extLst>
              </p:cNvPr>
              <p:cNvSpPr/>
              <p:nvPr/>
            </p:nvSpPr>
            <p:spPr>
              <a:xfrm rot="-5400000">
                <a:off x="1102485" y="1235919"/>
                <a:ext cx="34788" cy="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 </a:t>
                </a:r>
              </a:p>
            </p:txBody>
          </p:sp>
        </p:grpSp>
      </p:grpSp>
      <p:sp>
        <p:nvSpPr>
          <p:cNvPr id="29" name="矩形 2">
            <a:extLst>
              <a:ext uri="{FF2B5EF4-FFF2-40B4-BE49-F238E27FC236}">
                <a16:creationId xmlns:a16="http://schemas.microsoft.com/office/drawing/2014/main" id="{64F07B3C-73A6-4F26-9ED7-5CBC5E2B6ECB}"/>
              </a:ext>
            </a:extLst>
          </p:cNvPr>
          <p:cNvSpPr/>
          <p:nvPr/>
        </p:nvSpPr>
        <p:spPr>
          <a:xfrm>
            <a:off x="3318659" y="3556202"/>
            <a:ext cx="708662"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d</a:t>
            </a:r>
            <a:endParaRPr lang="zh-CN" altLang="en-US" sz="1400" b="1" dirty="0">
              <a:latin typeface="Times New Roman" panose="02020603050405020304" pitchFamily="18" charset="0"/>
              <a:cs typeface="Times New Roman" panose="02020603050405020304" pitchFamily="18" charset="0"/>
            </a:endParaRPr>
          </a:p>
        </p:txBody>
      </p:sp>
      <p:grpSp>
        <p:nvGrpSpPr>
          <p:cNvPr id="63" name="组合 9">
            <a:extLst>
              <a:ext uri="{FF2B5EF4-FFF2-40B4-BE49-F238E27FC236}">
                <a16:creationId xmlns:a16="http://schemas.microsoft.com/office/drawing/2014/main" id="{430AC94A-6B60-4AEF-AE01-2EB7C13B0D1B}"/>
              </a:ext>
            </a:extLst>
          </p:cNvPr>
          <p:cNvGrpSpPr/>
          <p:nvPr/>
        </p:nvGrpSpPr>
        <p:grpSpPr>
          <a:xfrm>
            <a:off x="3489500" y="3678150"/>
            <a:ext cx="2088530" cy="1334599"/>
            <a:chOff x="4416113" y="7101171"/>
            <a:chExt cx="2088530" cy="1334599"/>
          </a:xfrm>
        </p:grpSpPr>
        <p:sp>
          <p:nvSpPr>
            <p:cNvPr id="64" name="文本框 61">
              <a:extLst>
                <a:ext uri="{FF2B5EF4-FFF2-40B4-BE49-F238E27FC236}">
                  <a16:creationId xmlns:a16="http://schemas.microsoft.com/office/drawing/2014/main" id="{3A4C4371-CE74-4800-87D3-FADE30DC70FC}"/>
                </a:ext>
              </a:extLst>
            </p:cNvPr>
            <p:cNvSpPr txBox="1"/>
            <p:nvPr/>
          </p:nvSpPr>
          <p:spPr>
            <a:xfrm>
              <a:off x="4416113" y="7237296"/>
              <a:ext cx="492443" cy="1058850"/>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Root volume (cm</a:t>
              </a:r>
              <a:r>
                <a:rPr lang="en-US" altLang="zh-CN" sz="1000" b="1" baseline="30000" dirty="0">
                  <a:latin typeface="Times New Roman" panose="02020603050405020304" pitchFamily="18" charset="0"/>
                  <a:cs typeface="Times New Roman" panose="02020603050405020304" pitchFamily="18" charset="0"/>
                </a:rPr>
                <a:t>3</a:t>
              </a:r>
              <a:r>
                <a:rPr lang="en-US" altLang="zh-CN" sz="1000" b="1" dirty="0">
                  <a:latin typeface="Times New Roman" panose="02020603050405020304" pitchFamily="18" charset="0"/>
                  <a:cs typeface="Times New Roman" panose="02020603050405020304" pitchFamily="18" charset="0"/>
                </a:rPr>
                <a:t>)</a:t>
              </a:r>
              <a:endParaRPr lang="zh-CN" altLang="en-US" sz="1000" b="1" dirty="0">
                <a:latin typeface="Times New Roman" panose="02020603050405020304" pitchFamily="18" charset="0"/>
                <a:cs typeface="Times New Roman" panose="02020603050405020304" pitchFamily="18" charset="0"/>
              </a:endParaRPr>
            </a:p>
          </p:txBody>
        </p:sp>
        <p:grpSp>
          <p:nvGrpSpPr>
            <p:cNvPr id="65" name="body">
              <a:extLst>
                <a:ext uri="{FF2B5EF4-FFF2-40B4-BE49-F238E27FC236}">
                  <a16:creationId xmlns:a16="http://schemas.microsoft.com/office/drawing/2014/main" id="{0963A769-0B73-40ED-8308-B2B69604166D}"/>
                </a:ext>
              </a:extLst>
            </p:cNvPr>
            <p:cNvGrpSpPr/>
            <p:nvPr/>
          </p:nvGrpSpPr>
          <p:grpSpPr>
            <a:xfrm>
              <a:off x="4910269" y="7101171"/>
              <a:ext cx="1594374" cy="1334599"/>
              <a:chOff x="1119879" y="960571"/>
              <a:chExt cx="1714760" cy="1334599"/>
            </a:xfrm>
          </p:grpSpPr>
          <p:sp>
            <p:nvSpPr>
              <p:cNvPr id="66" name="rc4">
                <a:extLst>
                  <a:ext uri="{FF2B5EF4-FFF2-40B4-BE49-F238E27FC236}">
                    <a16:creationId xmlns:a16="http://schemas.microsoft.com/office/drawing/2014/main" id="{B80AE86F-66C0-4A87-B305-B59156C99E95}"/>
                  </a:ext>
                </a:extLst>
              </p:cNvPr>
              <p:cNvSpPr/>
              <p:nvPr/>
            </p:nvSpPr>
            <p:spPr>
              <a:xfrm>
                <a:off x="1425100" y="1801539"/>
                <a:ext cx="334467" cy="45158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7" name="rc5">
                <a:extLst>
                  <a:ext uri="{FF2B5EF4-FFF2-40B4-BE49-F238E27FC236}">
                    <a16:creationId xmlns:a16="http://schemas.microsoft.com/office/drawing/2014/main" id="{EE7F0613-06F0-4586-B2C1-69055368C270}"/>
                  </a:ext>
                </a:extLst>
              </p:cNvPr>
              <p:cNvSpPr/>
              <p:nvPr/>
            </p:nvSpPr>
            <p:spPr>
              <a:xfrm>
                <a:off x="2380720" y="1607309"/>
                <a:ext cx="334467" cy="64581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8" name="rc6">
                <a:extLst>
                  <a:ext uri="{FF2B5EF4-FFF2-40B4-BE49-F238E27FC236}">
                    <a16:creationId xmlns:a16="http://schemas.microsoft.com/office/drawing/2014/main" id="{27B5BB40-AC79-4D8A-868D-1C460556BC7B}"/>
                  </a:ext>
                </a:extLst>
              </p:cNvPr>
              <p:cNvSpPr/>
              <p:nvPr/>
            </p:nvSpPr>
            <p:spPr>
              <a:xfrm>
                <a:off x="1902910" y="1425482"/>
                <a:ext cx="334467" cy="827644"/>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9" name="pl7">
                <a:extLst>
                  <a:ext uri="{FF2B5EF4-FFF2-40B4-BE49-F238E27FC236}">
                    <a16:creationId xmlns:a16="http://schemas.microsoft.com/office/drawing/2014/main" id="{6D41752B-A614-4FB5-B4C2-BA52B93037C6}"/>
                  </a:ext>
                </a:extLst>
              </p:cNvPr>
              <p:cNvSpPr/>
              <p:nvPr/>
            </p:nvSpPr>
            <p:spPr>
              <a:xfrm>
                <a:off x="1568443" y="1783863"/>
                <a:ext cx="47781" cy="0"/>
              </a:xfrm>
              <a:custGeom>
                <a:avLst/>
                <a:gdLst/>
                <a:ahLst/>
                <a:cxnLst/>
                <a:rect l="0" t="0" r="0" b="0"/>
                <a:pathLst>
                  <a:path w="47781">
                    <a:moveTo>
                      <a:pt x="0" y="0"/>
                    </a:moveTo>
                    <a:lnTo>
                      <a:pt x="47781"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0" name="pl8">
                <a:extLst>
                  <a:ext uri="{FF2B5EF4-FFF2-40B4-BE49-F238E27FC236}">
                    <a16:creationId xmlns:a16="http://schemas.microsoft.com/office/drawing/2014/main" id="{FC3E38A3-F018-46AE-B619-72543531F02C}"/>
                  </a:ext>
                </a:extLst>
              </p:cNvPr>
              <p:cNvSpPr/>
              <p:nvPr/>
            </p:nvSpPr>
            <p:spPr>
              <a:xfrm>
                <a:off x="1592333" y="1783863"/>
                <a:ext cx="0" cy="35352"/>
              </a:xfrm>
              <a:custGeom>
                <a:avLst/>
                <a:gdLst/>
                <a:ahLst/>
                <a:cxnLst/>
                <a:rect l="0" t="0" r="0" b="0"/>
                <a:pathLst>
                  <a:path h="35352">
                    <a:moveTo>
                      <a:pt x="0" y="0"/>
                    </a:moveTo>
                    <a:lnTo>
                      <a:pt x="0" y="35352"/>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1" name="pl9">
                <a:extLst>
                  <a:ext uri="{FF2B5EF4-FFF2-40B4-BE49-F238E27FC236}">
                    <a16:creationId xmlns:a16="http://schemas.microsoft.com/office/drawing/2014/main" id="{C681D4C4-2AA8-4645-B5BB-480006C4B931}"/>
                  </a:ext>
                </a:extLst>
              </p:cNvPr>
              <p:cNvSpPr/>
              <p:nvPr/>
            </p:nvSpPr>
            <p:spPr>
              <a:xfrm>
                <a:off x="1568443" y="1819215"/>
                <a:ext cx="47781" cy="0"/>
              </a:xfrm>
              <a:custGeom>
                <a:avLst/>
                <a:gdLst/>
                <a:ahLst/>
                <a:cxnLst/>
                <a:rect l="0" t="0" r="0" b="0"/>
                <a:pathLst>
                  <a:path w="47781">
                    <a:moveTo>
                      <a:pt x="0" y="0"/>
                    </a:moveTo>
                    <a:lnTo>
                      <a:pt x="47781"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2" name="pl10">
                <a:extLst>
                  <a:ext uri="{FF2B5EF4-FFF2-40B4-BE49-F238E27FC236}">
                    <a16:creationId xmlns:a16="http://schemas.microsoft.com/office/drawing/2014/main" id="{E0B14F27-DC9D-4865-A374-77F17B9B77A0}"/>
                  </a:ext>
                </a:extLst>
              </p:cNvPr>
              <p:cNvSpPr/>
              <p:nvPr/>
            </p:nvSpPr>
            <p:spPr>
              <a:xfrm>
                <a:off x="2524063" y="1570196"/>
                <a:ext cx="47781" cy="0"/>
              </a:xfrm>
              <a:custGeom>
                <a:avLst/>
                <a:gdLst/>
                <a:ahLst/>
                <a:cxnLst/>
                <a:rect l="0" t="0" r="0" b="0"/>
                <a:pathLst>
                  <a:path w="47781">
                    <a:moveTo>
                      <a:pt x="0" y="0"/>
                    </a:moveTo>
                    <a:lnTo>
                      <a:pt x="47781"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3" name="pl11">
                <a:extLst>
                  <a:ext uri="{FF2B5EF4-FFF2-40B4-BE49-F238E27FC236}">
                    <a16:creationId xmlns:a16="http://schemas.microsoft.com/office/drawing/2014/main" id="{4E7BC25A-C47A-499C-96BC-1AB8A3B4B558}"/>
                  </a:ext>
                </a:extLst>
              </p:cNvPr>
              <p:cNvSpPr/>
              <p:nvPr/>
            </p:nvSpPr>
            <p:spPr>
              <a:xfrm>
                <a:off x="2547953" y="1570196"/>
                <a:ext cx="0" cy="74225"/>
              </a:xfrm>
              <a:custGeom>
                <a:avLst/>
                <a:gdLst/>
                <a:ahLst/>
                <a:cxnLst/>
                <a:rect l="0" t="0" r="0" b="0"/>
                <a:pathLst>
                  <a:path h="74225">
                    <a:moveTo>
                      <a:pt x="0" y="0"/>
                    </a:moveTo>
                    <a:lnTo>
                      <a:pt x="0" y="7422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4" name="pl12">
                <a:extLst>
                  <a:ext uri="{FF2B5EF4-FFF2-40B4-BE49-F238E27FC236}">
                    <a16:creationId xmlns:a16="http://schemas.microsoft.com/office/drawing/2014/main" id="{9E8ECCCA-C38D-486C-8EF3-7C0B21D38C34}"/>
                  </a:ext>
                </a:extLst>
              </p:cNvPr>
              <p:cNvSpPr/>
              <p:nvPr/>
            </p:nvSpPr>
            <p:spPr>
              <a:xfrm>
                <a:off x="2524063" y="1644421"/>
                <a:ext cx="47781" cy="0"/>
              </a:xfrm>
              <a:custGeom>
                <a:avLst/>
                <a:gdLst/>
                <a:ahLst/>
                <a:cxnLst/>
                <a:rect l="0" t="0" r="0" b="0"/>
                <a:pathLst>
                  <a:path w="47781">
                    <a:moveTo>
                      <a:pt x="0" y="0"/>
                    </a:moveTo>
                    <a:lnTo>
                      <a:pt x="47781"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5" name="pl13">
                <a:extLst>
                  <a:ext uri="{FF2B5EF4-FFF2-40B4-BE49-F238E27FC236}">
                    <a16:creationId xmlns:a16="http://schemas.microsoft.com/office/drawing/2014/main" id="{1DA28E33-AC24-4ECF-BAB4-1C789AF737BA}"/>
                  </a:ext>
                </a:extLst>
              </p:cNvPr>
              <p:cNvSpPr/>
              <p:nvPr/>
            </p:nvSpPr>
            <p:spPr>
              <a:xfrm>
                <a:off x="2046253" y="1364314"/>
                <a:ext cx="47781" cy="0"/>
              </a:xfrm>
              <a:custGeom>
                <a:avLst/>
                <a:gdLst/>
                <a:ahLst/>
                <a:cxnLst/>
                <a:rect l="0" t="0" r="0" b="0"/>
                <a:pathLst>
                  <a:path w="47781">
                    <a:moveTo>
                      <a:pt x="0" y="0"/>
                    </a:moveTo>
                    <a:lnTo>
                      <a:pt x="47781"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6" name="pl14">
                <a:extLst>
                  <a:ext uri="{FF2B5EF4-FFF2-40B4-BE49-F238E27FC236}">
                    <a16:creationId xmlns:a16="http://schemas.microsoft.com/office/drawing/2014/main" id="{40545917-3976-4EF5-84B6-8A455F953D06}"/>
                  </a:ext>
                </a:extLst>
              </p:cNvPr>
              <p:cNvSpPr/>
              <p:nvPr/>
            </p:nvSpPr>
            <p:spPr>
              <a:xfrm>
                <a:off x="2070143" y="1364314"/>
                <a:ext cx="0" cy="122335"/>
              </a:xfrm>
              <a:custGeom>
                <a:avLst/>
                <a:gdLst/>
                <a:ahLst/>
                <a:cxnLst/>
                <a:rect l="0" t="0" r="0" b="0"/>
                <a:pathLst>
                  <a:path h="122335">
                    <a:moveTo>
                      <a:pt x="0" y="0"/>
                    </a:moveTo>
                    <a:lnTo>
                      <a:pt x="0" y="12233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7" name="pl15">
                <a:extLst>
                  <a:ext uri="{FF2B5EF4-FFF2-40B4-BE49-F238E27FC236}">
                    <a16:creationId xmlns:a16="http://schemas.microsoft.com/office/drawing/2014/main" id="{1734782A-9825-4CC8-93BB-4FBC21B911CC}"/>
                  </a:ext>
                </a:extLst>
              </p:cNvPr>
              <p:cNvSpPr/>
              <p:nvPr/>
            </p:nvSpPr>
            <p:spPr>
              <a:xfrm>
                <a:off x="2046253" y="1486650"/>
                <a:ext cx="47781" cy="0"/>
              </a:xfrm>
              <a:custGeom>
                <a:avLst/>
                <a:gdLst/>
                <a:ahLst/>
                <a:cxnLst/>
                <a:rect l="0" t="0" r="0" b="0"/>
                <a:pathLst>
                  <a:path w="47781">
                    <a:moveTo>
                      <a:pt x="0" y="0"/>
                    </a:moveTo>
                    <a:lnTo>
                      <a:pt x="47781"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8" name="tx16">
                <a:extLst>
                  <a:ext uri="{FF2B5EF4-FFF2-40B4-BE49-F238E27FC236}">
                    <a16:creationId xmlns:a16="http://schemas.microsoft.com/office/drawing/2014/main" id="{809DDD7D-B109-4C01-B2E0-0D604FFB53D1}"/>
                  </a:ext>
                </a:extLst>
              </p:cNvPr>
              <p:cNvSpPr/>
              <p:nvPr/>
            </p:nvSpPr>
            <p:spPr>
              <a:xfrm>
                <a:off x="1564186" y="1681739"/>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79" name="tx17">
                <a:extLst>
                  <a:ext uri="{FF2B5EF4-FFF2-40B4-BE49-F238E27FC236}">
                    <a16:creationId xmlns:a16="http://schemas.microsoft.com/office/drawing/2014/main" id="{CF50A83C-94F9-401A-B3A7-97A8EA3B57AA}"/>
                  </a:ext>
                </a:extLst>
              </p:cNvPr>
              <p:cNvSpPr/>
              <p:nvPr/>
            </p:nvSpPr>
            <p:spPr>
              <a:xfrm>
                <a:off x="2516245" y="1438408"/>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80" name="tx18">
                <a:extLst>
                  <a:ext uri="{FF2B5EF4-FFF2-40B4-BE49-F238E27FC236}">
                    <a16:creationId xmlns:a16="http://schemas.microsoft.com/office/drawing/2014/main" id="{9D622D63-729D-4CD4-987C-36518631994E}"/>
                  </a:ext>
                </a:extLst>
              </p:cNvPr>
              <p:cNvSpPr/>
              <p:nvPr/>
            </p:nvSpPr>
            <p:spPr>
              <a:xfrm>
                <a:off x="2041996" y="1262748"/>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81" name="rc19">
                <a:extLst>
                  <a:ext uri="{FF2B5EF4-FFF2-40B4-BE49-F238E27FC236}">
                    <a16:creationId xmlns:a16="http://schemas.microsoft.com/office/drawing/2014/main" id="{73A49963-92BA-4CB9-8612-869DE2B344A0}"/>
                  </a:ext>
                </a:extLst>
              </p:cNvPr>
              <p:cNvSpPr/>
              <p:nvPr/>
            </p:nvSpPr>
            <p:spPr>
              <a:xfrm>
                <a:off x="1305647" y="1005839"/>
                <a:ext cx="1528992" cy="124728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2" name="pl20">
                <a:extLst>
                  <a:ext uri="{FF2B5EF4-FFF2-40B4-BE49-F238E27FC236}">
                    <a16:creationId xmlns:a16="http://schemas.microsoft.com/office/drawing/2014/main" id="{7C15539B-9991-452C-80B1-1C7B775F0FFD}"/>
                  </a:ext>
                </a:extLst>
              </p:cNvPr>
              <p:cNvSpPr/>
              <p:nvPr/>
            </p:nvSpPr>
            <p:spPr>
              <a:xfrm>
                <a:off x="1305647" y="1005839"/>
                <a:ext cx="0" cy="1247286"/>
              </a:xfrm>
              <a:custGeom>
                <a:avLst/>
                <a:gdLst/>
                <a:ahLst/>
                <a:cxnLst/>
                <a:rect l="0" t="0" r="0" b="0"/>
                <a:pathLst>
                  <a:path h="1247286">
                    <a:moveTo>
                      <a:pt x="0" y="124728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83" name="tx21">
                <a:extLst>
                  <a:ext uri="{FF2B5EF4-FFF2-40B4-BE49-F238E27FC236}">
                    <a16:creationId xmlns:a16="http://schemas.microsoft.com/office/drawing/2014/main" id="{B479AA09-A22F-41D1-B546-9B1F0F51A2EF}"/>
                  </a:ext>
                </a:extLst>
              </p:cNvPr>
              <p:cNvSpPr/>
              <p:nvPr/>
            </p:nvSpPr>
            <p:spPr>
              <a:xfrm>
                <a:off x="1178884" y="220785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84" name="tx22">
                <a:extLst>
                  <a:ext uri="{FF2B5EF4-FFF2-40B4-BE49-F238E27FC236}">
                    <a16:creationId xmlns:a16="http://schemas.microsoft.com/office/drawing/2014/main" id="{2BACF56E-E60E-47D5-B141-B7EF99D056A0}"/>
                  </a:ext>
                </a:extLst>
              </p:cNvPr>
              <p:cNvSpPr/>
              <p:nvPr/>
            </p:nvSpPr>
            <p:spPr>
              <a:xfrm>
                <a:off x="1178884" y="1793584"/>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85" name="tx23">
                <a:extLst>
                  <a:ext uri="{FF2B5EF4-FFF2-40B4-BE49-F238E27FC236}">
                    <a16:creationId xmlns:a16="http://schemas.microsoft.com/office/drawing/2014/main" id="{7221DAFB-6C8F-4DB5-8A5D-1344EE58B9B0}"/>
                  </a:ext>
                </a:extLst>
              </p:cNvPr>
              <p:cNvSpPr/>
              <p:nvPr/>
            </p:nvSpPr>
            <p:spPr>
              <a:xfrm>
                <a:off x="1178884" y="1377821"/>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86" name="tx24">
                <a:extLst>
                  <a:ext uri="{FF2B5EF4-FFF2-40B4-BE49-F238E27FC236}">
                    <a16:creationId xmlns:a16="http://schemas.microsoft.com/office/drawing/2014/main" id="{50F60B4F-C94E-4186-827D-90D61E568CCF}"/>
                  </a:ext>
                </a:extLst>
              </p:cNvPr>
              <p:cNvSpPr/>
              <p:nvPr/>
            </p:nvSpPr>
            <p:spPr>
              <a:xfrm>
                <a:off x="1178884" y="960571"/>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a:t>
                </a:r>
              </a:p>
            </p:txBody>
          </p:sp>
          <p:sp>
            <p:nvSpPr>
              <p:cNvPr id="87" name="pl25">
                <a:extLst>
                  <a:ext uri="{FF2B5EF4-FFF2-40B4-BE49-F238E27FC236}">
                    <a16:creationId xmlns:a16="http://schemas.microsoft.com/office/drawing/2014/main" id="{862EF3E6-426B-4FC2-9285-7BCF8141B910}"/>
                  </a:ext>
                </a:extLst>
              </p:cNvPr>
              <p:cNvSpPr/>
              <p:nvPr/>
            </p:nvSpPr>
            <p:spPr>
              <a:xfrm>
                <a:off x="1305647" y="225312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8" name="pl26">
                <a:extLst>
                  <a:ext uri="{FF2B5EF4-FFF2-40B4-BE49-F238E27FC236}">
                    <a16:creationId xmlns:a16="http://schemas.microsoft.com/office/drawing/2014/main" id="{3C012FE0-6E1D-4892-ABED-6D3F4CD01D72}"/>
                  </a:ext>
                </a:extLst>
              </p:cNvPr>
              <p:cNvSpPr/>
              <p:nvPr/>
            </p:nvSpPr>
            <p:spPr>
              <a:xfrm>
                <a:off x="1305647" y="1837364"/>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9" name="pl27">
                <a:extLst>
                  <a:ext uri="{FF2B5EF4-FFF2-40B4-BE49-F238E27FC236}">
                    <a16:creationId xmlns:a16="http://schemas.microsoft.com/office/drawing/2014/main" id="{484203B3-018C-4ED0-9268-B0DFDC420E5C}"/>
                  </a:ext>
                </a:extLst>
              </p:cNvPr>
              <p:cNvSpPr/>
              <p:nvPr/>
            </p:nvSpPr>
            <p:spPr>
              <a:xfrm>
                <a:off x="1305647" y="1421602"/>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0" name="pl28">
                <a:extLst>
                  <a:ext uri="{FF2B5EF4-FFF2-40B4-BE49-F238E27FC236}">
                    <a16:creationId xmlns:a16="http://schemas.microsoft.com/office/drawing/2014/main" id="{2B1AB59E-7599-4BF4-A9C5-CB25950F4EBE}"/>
                  </a:ext>
                </a:extLst>
              </p:cNvPr>
              <p:cNvSpPr/>
              <p:nvPr/>
            </p:nvSpPr>
            <p:spPr>
              <a:xfrm>
                <a:off x="1305647"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1" name="pl29">
                <a:extLst>
                  <a:ext uri="{FF2B5EF4-FFF2-40B4-BE49-F238E27FC236}">
                    <a16:creationId xmlns:a16="http://schemas.microsoft.com/office/drawing/2014/main" id="{7373F470-7F2E-4FE3-9D2B-345CB674EA68}"/>
                  </a:ext>
                </a:extLst>
              </p:cNvPr>
              <p:cNvSpPr/>
              <p:nvPr/>
            </p:nvSpPr>
            <p:spPr>
              <a:xfrm>
                <a:off x="1305647" y="2253126"/>
                <a:ext cx="1528992" cy="0"/>
              </a:xfrm>
              <a:custGeom>
                <a:avLst/>
                <a:gdLst/>
                <a:ahLst/>
                <a:cxnLst/>
                <a:rect l="0" t="0" r="0" b="0"/>
                <a:pathLst>
                  <a:path w="1528992">
                    <a:moveTo>
                      <a:pt x="0" y="0"/>
                    </a:moveTo>
                    <a:lnTo>
                      <a:pt x="1528992"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92" name="pl30">
                <a:extLst>
                  <a:ext uri="{FF2B5EF4-FFF2-40B4-BE49-F238E27FC236}">
                    <a16:creationId xmlns:a16="http://schemas.microsoft.com/office/drawing/2014/main" id="{A9BA8C5D-4F23-4A0F-9C51-6BAE6C847C35}"/>
                  </a:ext>
                </a:extLst>
              </p:cNvPr>
              <p:cNvSpPr/>
              <p:nvPr/>
            </p:nvSpPr>
            <p:spPr>
              <a:xfrm>
                <a:off x="1592333"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3" name="pl31">
                <a:extLst>
                  <a:ext uri="{FF2B5EF4-FFF2-40B4-BE49-F238E27FC236}">
                    <a16:creationId xmlns:a16="http://schemas.microsoft.com/office/drawing/2014/main" id="{2C8A842C-83E1-4D68-8900-8DF75A5D9048}"/>
                  </a:ext>
                </a:extLst>
              </p:cNvPr>
              <p:cNvSpPr/>
              <p:nvPr/>
            </p:nvSpPr>
            <p:spPr>
              <a:xfrm>
                <a:off x="2070143"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4" name="pl32">
                <a:extLst>
                  <a:ext uri="{FF2B5EF4-FFF2-40B4-BE49-F238E27FC236}">
                    <a16:creationId xmlns:a16="http://schemas.microsoft.com/office/drawing/2014/main" id="{BAD1270C-332B-413D-9581-09E404ABB826}"/>
                  </a:ext>
                </a:extLst>
              </p:cNvPr>
              <p:cNvSpPr/>
              <p:nvPr/>
            </p:nvSpPr>
            <p:spPr>
              <a:xfrm>
                <a:off x="2547953"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5" name="tx37">
                <a:extLst>
                  <a:ext uri="{FF2B5EF4-FFF2-40B4-BE49-F238E27FC236}">
                    <a16:creationId xmlns:a16="http://schemas.microsoft.com/office/drawing/2014/main" id="{3591DB12-965D-41EE-AAAC-EA662D5253A8}"/>
                  </a:ext>
                </a:extLst>
              </p:cNvPr>
              <p:cNvSpPr/>
              <p:nvPr/>
            </p:nvSpPr>
            <p:spPr>
              <a:xfrm rot="-5400000">
                <a:off x="1102485" y="1447348"/>
                <a:ext cx="34788" cy="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 </a:t>
                </a:r>
              </a:p>
            </p:txBody>
          </p:sp>
        </p:grpSp>
      </p:grpSp>
      <p:grpSp>
        <p:nvGrpSpPr>
          <p:cNvPr id="176" name="组合 7">
            <a:extLst>
              <a:ext uri="{FF2B5EF4-FFF2-40B4-BE49-F238E27FC236}">
                <a16:creationId xmlns:a16="http://schemas.microsoft.com/office/drawing/2014/main" id="{1E3293FD-A257-4199-A426-DF352E949174}"/>
              </a:ext>
            </a:extLst>
          </p:cNvPr>
          <p:cNvGrpSpPr/>
          <p:nvPr/>
        </p:nvGrpSpPr>
        <p:grpSpPr>
          <a:xfrm>
            <a:off x="3458061" y="1599026"/>
            <a:ext cx="2096230" cy="1334599"/>
            <a:chOff x="299150" y="7103999"/>
            <a:chExt cx="2096230" cy="1334599"/>
          </a:xfrm>
        </p:grpSpPr>
        <p:sp>
          <p:nvSpPr>
            <p:cNvPr id="177" name="文本框 50">
              <a:extLst>
                <a:ext uri="{FF2B5EF4-FFF2-40B4-BE49-F238E27FC236}">
                  <a16:creationId xmlns:a16="http://schemas.microsoft.com/office/drawing/2014/main" id="{7D8BC97C-47AF-40CA-96D6-716A6B627F99}"/>
                </a:ext>
              </a:extLst>
            </p:cNvPr>
            <p:cNvSpPr txBox="1"/>
            <p:nvPr/>
          </p:nvSpPr>
          <p:spPr>
            <a:xfrm>
              <a:off x="299150" y="7161851"/>
              <a:ext cx="492443" cy="12710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Total length of root (cm)</a:t>
              </a:r>
              <a:endParaRPr lang="zh-CN" altLang="en-US" sz="1000" b="1" dirty="0">
                <a:latin typeface="Times New Roman" panose="02020603050405020304" pitchFamily="18" charset="0"/>
                <a:cs typeface="Times New Roman" panose="02020603050405020304" pitchFamily="18" charset="0"/>
              </a:endParaRPr>
            </a:p>
          </p:txBody>
        </p:sp>
        <p:grpSp>
          <p:nvGrpSpPr>
            <p:cNvPr id="178" name="body">
              <a:extLst>
                <a:ext uri="{FF2B5EF4-FFF2-40B4-BE49-F238E27FC236}">
                  <a16:creationId xmlns:a16="http://schemas.microsoft.com/office/drawing/2014/main" id="{18D0D9DC-91E7-4FA5-A396-0BA06C3842E1}"/>
                </a:ext>
              </a:extLst>
            </p:cNvPr>
            <p:cNvGrpSpPr/>
            <p:nvPr/>
          </p:nvGrpSpPr>
          <p:grpSpPr>
            <a:xfrm>
              <a:off x="715906" y="7103999"/>
              <a:ext cx="1679474" cy="1334599"/>
              <a:chOff x="1155165" y="960571"/>
              <a:chExt cx="1679474" cy="1334599"/>
            </a:xfrm>
          </p:grpSpPr>
          <p:sp>
            <p:nvSpPr>
              <p:cNvPr id="179" name="rc4">
                <a:extLst>
                  <a:ext uri="{FF2B5EF4-FFF2-40B4-BE49-F238E27FC236}">
                    <a16:creationId xmlns:a16="http://schemas.microsoft.com/office/drawing/2014/main" id="{9A6992F9-3F29-4783-8F13-08762F6C4518}"/>
                  </a:ext>
                </a:extLst>
              </p:cNvPr>
              <p:cNvSpPr/>
              <p:nvPr/>
            </p:nvSpPr>
            <p:spPr>
              <a:xfrm>
                <a:off x="1578850" y="1569019"/>
                <a:ext cx="297983" cy="68410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80" name="rc5">
                <a:extLst>
                  <a:ext uri="{FF2B5EF4-FFF2-40B4-BE49-F238E27FC236}">
                    <a16:creationId xmlns:a16="http://schemas.microsoft.com/office/drawing/2014/main" id="{CA77CA0D-5F46-428E-B3BE-117C06B1C049}"/>
                  </a:ext>
                </a:extLst>
              </p:cNvPr>
              <p:cNvSpPr/>
              <p:nvPr/>
            </p:nvSpPr>
            <p:spPr>
              <a:xfrm>
                <a:off x="2430233" y="1480316"/>
                <a:ext cx="297983" cy="772809"/>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81" name="rc6">
                <a:extLst>
                  <a:ext uri="{FF2B5EF4-FFF2-40B4-BE49-F238E27FC236}">
                    <a16:creationId xmlns:a16="http://schemas.microsoft.com/office/drawing/2014/main" id="{006A3CE3-4413-4611-801E-38CDE41B37FB}"/>
                  </a:ext>
                </a:extLst>
              </p:cNvPr>
              <p:cNvSpPr/>
              <p:nvPr/>
            </p:nvSpPr>
            <p:spPr>
              <a:xfrm>
                <a:off x="2004542" y="1286380"/>
                <a:ext cx="297983" cy="966746"/>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82" name="pl7">
                <a:extLst>
                  <a:ext uri="{FF2B5EF4-FFF2-40B4-BE49-F238E27FC236}">
                    <a16:creationId xmlns:a16="http://schemas.microsoft.com/office/drawing/2014/main" id="{C8EAEBBB-5F2C-4DDA-B744-952DA24409B9}"/>
                  </a:ext>
                </a:extLst>
              </p:cNvPr>
              <p:cNvSpPr/>
              <p:nvPr/>
            </p:nvSpPr>
            <p:spPr>
              <a:xfrm>
                <a:off x="1706558" y="1557083"/>
                <a:ext cx="42569" cy="0"/>
              </a:xfrm>
              <a:custGeom>
                <a:avLst/>
                <a:gdLst/>
                <a:ahLst/>
                <a:cxnLst/>
                <a:rect l="0" t="0" r="0" b="0"/>
                <a:pathLst>
                  <a:path w="42569">
                    <a:moveTo>
                      <a:pt x="0" y="0"/>
                    </a:moveTo>
                    <a:lnTo>
                      <a:pt x="42569"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3" name="pl8">
                <a:extLst>
                  <a:ext uri="{FF2B5EF4-FFF2-40B4-BE49-F238E27FC236}">
                    <a16:creationId xmlns:a16="http://schemas.microsoft.com/office/drawing/2014/main" id="{2B3E1F40-B39C-4A7F-B9F3-B94E89EA2F25}"/>
                  </a:ext>
                </a:extLst>
              </p:cNvPr>
              <p:cNvSpPr/>
              <p:nvPr/>
            </p:nvSpPr>
            <p:spPr>
              <a:xfrm>
                <a:off x="1727842" y="1557083"/>
                <a:ext cx="0" cy="23871"/>
              </a:xfrm>
              <a:custGeom>
                <a:avLst/>
                <a:gdLst/>
                <a:ahLst/>
                <a:cxnLst/>
                <a:rect l="0" t="0" r="0" b="0"/>
                <a:pathLst>
                  <a:path h="23871">
                    <a:moveTo>
                      <a:pt x="0" y="0"/>
                    </a:moveTo>
                    <a:lnTo>
                      <a:pt x="0" y="2387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4" name="pl9">
                <a:extLst>
                  <a:ext uri="{FF2B5EF4-FFF2-40B4-BE49-F238E27FC236}">
                    <a16:creationId xmlns:a16="http://schemas.microsoft.com/office/drawing/2014/main" id="{2C9A3E69-4412-47CC-93C7-E1EFBB3BFB66}"/>
                  </a:ext>
                </a:extLst>
              </p:cNvPr>
              <p:cNvSpPr/>
              <p:nvPr/>
            </p:nvSpPr>
            <p:spPr>
              <a:xfrm>
                <a:off x="1706558" y="1580954"/>
                <a:ext cx="42569" cy="0"/>
              </a:xfrm>
              <a:custGeom>
                <a:avLst/>
                <a:gdLst/>
                <a:ahLst/>
                <a:cxnLst/>
                <a:rect l="0" t="0" r="0" b="0"/>
                <a:pathLst>
                  <a:path w="42569">
                    <a:moveTo>
                      <a:pt x="0" y="0"/>
                    </a:moveTo>
                    <a:lnTo>
                      <a:pt x="42569"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5" name="pl10">
                <a:extLst>
                  <a:ext uri="{FF2B5EF4-FFF2-40B4-BE49-F238E27FC236}">
                    <a16:creationId xmlns:a16="http://schemas.microsoft.com/office/drawing/2014/main" id="{2A11EB41-73B7-4564-8842-E37373C8ACA1}"/>
                  </a:ext>
                </a:extLst>
              </p:cNvPr>
              <p:cNvSpPr/>
              <p:nvPr/>
            </p:nvSpPr>
            <p:spPr>
              <a:xfrm>
                <a:off x="2557940" y="1450469"/>
                <a:ext cx="42569" cy="0"/>
              </a:xfrm>
              <a:custGeom>
                <a:avLst/>
                <a:gdLst/>
                <a:ahLst/>
                <a:cxnLst/>
                <a:rect l="0" t="0" r="0" b="0"/>
                <a:pathLst>
                  <a:path w="42569">
                    <a:moveTo>
                      <a:pt x="0" y="0"/>
                    </a:moveTo>
                    <a:lnTo>
                      <a:pt x="42569"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6" name="pl11">
                <a:extLst>
                  <a:ext uri="{FF2B5EF4-FFF2-40B4-BE49-F238E27FC236}">
                    <a16:creationId xmlns:a16="http://schemas.microsoft.com/office/drawing/2014/main" id="{C46554FF-0603-4EC0-93B0-B4E60CFCD3C9}"/>
                  </a:ext>
                </a:extLst>
              </p:cNvPr>
              <p:cNvSpPr/>
              <p:nvPr/>
            </p:nvSpPr>
            <p:spPr>
              <a:xfrm>
                <a:off x="2579225" y="1450469"/>
                <a:ext cx="0" cy="59695"/>
              </a:xfrm>
              <a:custGeom>
                <a:avLst/>
                <a:gdLst/>
                <a:ahLst/>
                <a:cxnLst/>
                <a:rect l="0" t="0" r="0" b="0"/>
                <a:pathLst>
                  <a:path h="59695">
                    <a:moveTo>
                      <a:pt x="0" y="0"/>
                    </a:moveTo>
                    <a:lnTo>
                      <a:pt x="0" y="5969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7" name="pl12">
                <a:extLst>
                  <a:ext uri="{FF2B5EF4-FFF2-40B4-BE49-F238E27FC236}">
                    <a16:creationId xmlns:a16="http://schemas.microsoft.com/office/drawing/2014/main" id="{5E20A62E-1CF8-4580-BF08-B61C282A745D}"/>
                  </a:ext>
                </a:extLst>
              </p:cNvPr>
              <p:cNvSpPr/>
              <p:nvPr/>
            </p:nvSpPr>
            <p:spPr>
              <a:xfrm>
                <a:off x="2557940" y="1510164"/>
                <a:ext cx="42569" cy="0"/>
              </a:xfrm>
              <a:custGeom>
                <a:avLst/>
                <a:gdLst/>
                <a:ahLst/>
                <a:cxnLst/>
                <a:rect l="0" t="0" r="0" b="0"/>
                <a:pathLst>
                  <a:path w="42569">
                    <a:moveTo>
                      <a:pt x="0" y="0"/>
                    </a:moveTo>
                    <a:lnTo>
                      <a:pt x="42569"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8" name="pl13">
                <a:extLst>
                  <a:ext uri="{FF2B5EF4-FFF2-40B4-BE49-F238E27FC236}">
                    <a16:creationId xmlns:a16="http://schemas.microsoft.com/office/drawing/2014/main" id="{163C38A0-C58E-41C7-92CB-D989247F611B}"/>
                  </a:ext>
                </a:extLst>
              </p:cNvPr>
              <p:cNvSpPr/>
              <p:nvPr/>
            </p:nvSpPr>
            <p:spPr>
              <a:xfrm>
                <a:off x="2132249" y="1263975"/>
                <a:ext cx="42569" cy="0"/>
              </a:xfrm>
              <a:custGeom>
                <a:avLst/>
                <a:gdLst/>
                <a:ahLst/>
                <a:cxnLst/>
                <a:rect l="0" t="0" r="0" b="0"/>
                <a:pathLst>
                  <a:path w="42569">
                    <a:moveTo>
                      <a:pt x="0" y="0"/>
                    </a:moveTo>
                    <a:lnTo>
                      <a:pt x="42569"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9" name="pl14">
                <a:extLst>
                  <a:ext uri="{FF2B5EF4-FFF2-40B4-BE49-F238E27FC236}">
                    <a16:creationId xmlns:a16="http://schemas.microsoft.com/office/drawing/2014/main" id="{0ACBFF71-631E-4471-9636-DEBA3EE095D5}"/>
                  </a:ext>
                </a:extLst>
              </p:cNvPr>
              <p:cNvSpPr/>
              <p:nvPr/>
            </p:nvSpPr>
            <p:spPr>
              <a:xfrm>
                <a:off x="2153534" y="1263975"/>
                <a:ext cx="0" cy="44808"/>
              </a:xfrm>
              <a:custGeom>
                <a:avLst/>
                <a:gdLst/>
                <a:ahLst/>
                <a:cxnLst/>
                <a:rect l="0" t="0" r="0" b="0"/>
                <a:pathLst>
                  <a:path h="44808">
                    <a:moveTo>
                      <a:pt x="0" y="0"/>
                    </a:moveTo>
                    <a:lnTo>
                      <a:pt x="0" y="4480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0" name="pl15">
                <a:extLst>
                  <a:ext uri="{FF2B5EF4-FFF2-40B4-BE49-F238E27FC236}">
                    <a16:creationId xmlns:a16="http://schemas.microsoft.com/office/drawing/2014/main" id="{5D447943-6D2D-4334-B1DB-F7B26506DB39}"/>
                  </a:ext>
                </a:extLst>
              </p:cNvPr>
              <p:cNvSpPr/>
              <p:nvPr/>
            </p:nvSpPr>
            <p:spPr>
              <a:xfrm>
                <a:off x="2132249" y="1308784"/>
                <a:ext cx="42569" cy="0"/>
              </a:xfrm>
              <a:custGeom>
                <a:avLst/>
                <a:gdLst/>
                <a:ahLst/>
                <a:cxnLst/>
                <a:rect l="0" t="0" r="0" b="0"/>
                <a:pathLst>
                  <a:path w="42569">
                    <a:moveTo>
                      <a:pt x="0" y="0"/>
                    </a:moveTo>
                    <a:lnTo>
                      <a:pt x="42569"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1" name="tx16">
                <a:extLst>
                  <a:ext uri="{FF2B5EF4-FFF2-40B4-BE49-F238E27FC236}">
                    <a16:creationId xmlns:a16="http://schemas.microsoft.com/office/drawing/2014/main" id="{1845EEDF-6497-482D-87AB-BF33819E3260}"/>
                  </a:ext>
                </a:extLst>
              </p:cNvPr>
              <p:cNvSpPr/>
              <p:nvPr/>
            </p:nvSpPr>
            <p:spPr>
              <a:xfrm>
                <a:off x="1699695" y="1454959"/>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92" name="tx17">
                <a:extLst>
                  <a:ext uri="{FF2B5EF4-FFF2-40B4-BE49-F238E27FC236}">
                    <a16:creationId xmlns:a16="http://schemas.microsoft.com/office/drawing/2014/main" id="{1835B41B-04AF-498B-B22D-DC998E39CBD8}"/>
                  </a:ext>
                </a:extLst>
              </p:cNvPr>
              <p:cNvSpPr/>
              <p:nvPr/>
            </p:nvSpPr>
            <p:spPr>
              <a:xfrm>
                <a:off x="2547516" y="1318680"/>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93" name="tx18">
                <a:extLst>
                  <a:ext uri="{FF2B5EF4-FFF2-40B4-BE49-F238E27FC236}">
                    <a16:creationId xmlns:a16="http://schemas.microsoft.com/office/drawing/2014/main" id="{82757215-E7ED-480E-947D-E1BAB6A3CA50}"/>
                  </a:ext>
                </a:extLst>
              </p:cNvPr>
              <p:cNvSpPr/>
              <p:nvPr/>
            </p:nvSpPr>
            <p:spPr>
              <a:xfrm>
                <a:off x="2125386" y="1162409"/>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94" name="rc19">
                <a:extLst>
                  <a:ext uri="{FF2B5EF4-FFF2-40B4-BE49-F238E27FC236}">
                    <a16:creationId xmlns:a16="http://schemas.microsoft.com/office/drawing/2014/main" id="{B00FDA46-3CF4-4F80-B9A2-235CF46A9B06}"/>
                  </a:ext>
                </a:extLst>
              </p:cNvPr>
              <p:cNvSpPr/>
              <p:nvPr/>
            </p:nvSpPr>
            <p:spPr>
              <a:xfrm>
                <a:off x="1472428" y="1005839"/>
                <a:ext cx="1362211" cy="124728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5" name="pl20">
                <a:extLst>
                  <a:ext uri="{FF2B5EF4-FFF2-40B4-BE49-F238E27FC236}">
                    <a16:creationId xmlns:a16="http://schemas.microsoft.com/office/drawing/2014/main" id="{6BC51C10-F706-4399-A2C3-6BE73AE6B138}"/>
                  </a:ext>
                </a:extLst>
              </p:cNvPr>
              <p:cNvSpPr/>
              <p:nvPr/>
            </p:nvSpPr>
            <p:spPr>
              <a:xfrm>
                <a:off x="1472428" y="1005839"/>
                <a:ext cx="0" cy="1247286"/>
              </a:xfrm>
              <a:custGeom>
                <a:avLst/>
                <a:gdLst/>
                <a:ahLst/>
                <a:cxnLst/>
                <a:rect l="0" t="0" r="0" b="0"/>
                <a:pathLst>
                  <a:path h="1247286">
                    <a:moveTo>
                      <a:pt x="0" y="124728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96" name="tx21">
                <a:extLst>
                  <a:ext uri="{FF2B5EF4-FFF2-40B4-BE49-F238E27FC236}">
                    <a16:creationId xmlns:a16="http://schemas.microsoft.com/office/drawing/2014/main" id="{9989102C-8750-4B34-92EC-83910AE4C637}"/>
                  </a:ext>
                </a:extLst>
              </p:cNvPr>
              <p:cNvSpPr/>
              <p:nvPr/>
            </p:nvSpPr>
            <p:spPr>
              <a:xfrm>
                <a:off x="1345665" y="220785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97" name="tx22">
                <a:extLst>
                  <a:ext uri="{FF2B5EF4-FFF2-40B4-BE49-F238E27FC236}">
                    <a16:creationId xmlns:a16="http://schemas.microsoft.com/office/drawing/2014/main" id="{B6ED8774-ACE0-4793-8EF6-003023ED8440}"/>
                  </a:ext>
                </a:extLst>
              </p:cNvPr>
              <p:cNvSpPr/>
              <p:nvPr/>
            </p:nvSpPr>
            <p:spPr>
              <a:xfrm>
                <a:off x="1218665" y="1958400"/>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a:t>
                </a:r>
              </a:p>
            </p:txBody>
          </p:sp>
          <p:sp>
            <p:nvSpPr>
              <p:cNvPr id="198" name="tx23">
                <a:extLst>
                  <a:ext uri="{FF2B5EF4-FFF2-40B4-BE49-F238E27FC236}">
                    <a16:creationId xmlns:a16="http://schemas.microsoft.com/office/drawing/2014/main" id="{E2FDA640-A38B-4CFF-BDE4-C32CE4591A43}"/>
                  </a:ext>
                </a:extLst>
              </p:cNvPr>
              <p:cNvSpPr/>
              <p:nvPr/>
            </p:nvSpPr>
            <p:spPr>
              <a:xfrm>
                <a:off x="1218665" y="1708943"/>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600</a:t>
                </a:r>
              </a:p>
            </p:txBody>
          </p:sp>
          <p:sp>
            <p:nvSpPr>
              <p:cNvPr id="199" name="tx24">
                <a:extLst>
                  <a:ext uri="{FF2B5EF4-FFF2-40B4-BE49-F238E27FC236}">
                    <a16:creationId xmlns:a16="http://schemas.microsoft.com/office/drawing/2014/main" id="{EE6A72C0-2678-4C15-AEA4-53EE57E0804E}"/>
                  </a:ext>
                </a:extLst>
              </p:cNvPr>
              <p:cNvSpPr/>
              <p:nvPr/>
            </p:nvSpPr>
            <p:spPr>
              <a:xfrm>
                <a:off x="1218665" y="1459238"/>
                <a:ext cx="19050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900</a:t>
                </a:r>
              </a:p>
            </p:txBody>
          </p:sp>
          <p:sp>
            <p:nvSpPr>
              <p:cNvPr id="200" name="tx25">
                <a:extLst>
                  <a:ext uri="{FF2B5EF4-FFF2-40B4-BE49-F238E27FC236}">
                    <a16:creationId xmlns:a16="http://schemas.microsoft.com/office/drawing/2014/main" id="{E7ACA408-D556-445E-BE53-3DF6E5337DDA}"/>
                  </a:ext>
                </a:extLst>
              </p:cNvPr>
              <p:cNvSpPr/>
              <p:nvPr/>
            </p:nvSpPr>
            <p:spPr>
              <a:xfrm>
                <a:off x="1155165" y="1210028"/>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1200</a:t>
                </a:r>
              </a:p>
            </p:txBody>
          </p:sp>
          <p:sp>
            <p:nvSpPr>
              <p:cNvPr id="201" name="tx26">
                <a:extLst>
                  <a:ext uri="{FF2B5EF4-FFF2-40B4-BE49-F238E27FC236}">
                    <a16:creationId xmlns:a16="http://schemas.microsoft.com/office/drawing/2014/main" id="{78D0F490-7DC9-4C2A-BC27-B245C2C00101}"/>
                  </a:ext>
                </a:extLst>
              </p:cNvPr>
              <p:cNvSpPr/>
              <p:nvPr/>
            </p:nvSpPr>
            <p:spPr>
              <a:xfrm>
                <a:off x="1155165" y="960571"/>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1500</a:t>
                </a:r>
              </a:p>
            </p:txBody>
          </p:sp>
          <p:sp>
            <p:nvSpPr>
              <p:cNvPr id="202" name="pl27">
                <a:extLst>
                  <a:ext uri="{FF2B5EF4-FFF2-40B4-BE49-F238E27FC236}">
                    <a16:creationId xmlns:a16="http://schemas.microsoft.com/office/drawing/2014/main" id="{0AC21172-26DE-4E90-8F4E-62B86B53F18C}"/>
                  </a:ext>
                </a:extLst>
              </p:cNvPr>
              <p:cNvSpPr/>
              <p:nvPr/>
            </p:nvSpPr>
            <p:spPr>
              <a:xfrm>
                <a:off x="1472428" y="225312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3" name="pl28">
                <a:extLst>
                  <a:ext uri="{FF2B5EF4-FFF2-40B4-BE49-F238E27FC236}">
                    <a16:creationId xmlns:a16="http://schemas.microsoft.com/office/drawing/2014/main" id="{C52CB2CB-F3FE-4B91-9551-8768A7B7B90F}"/>
                  </a:ext>
                </a:extLst>
              </p:cNvPr>
              <p:cNvSpPr/>
              <p:nvPr/>
            </p:nvSpPr>
            <p:spPr>
              <a:xfrm>
                <a:off x="1472428" y="200366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4" name="pl29">
                <a:extLst>
                  <a:ext uri="{FF2B5EF4-FFF2-40B4-BE49-F238E27FC236}">
                    <a16:creationId xmlns:a16="http://schemas.microsoft.com/office/drawing/2014/main" id="{DBCCCE48-5FA1-4293-AE53-99DAD05858F3}"/>
                  </a:ext>
                </a:extLst>
              </p:cNvPr>
              <p:cNvSpPr/>
              <p:nvPr/>
            </p:nvSpPr>
            <p:spPr>
              <a:xfrm>
                <a:off x="1472428" y="1754212"/>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5" name="pl30">
                <a:extLst>
                  <a:ext uri="{FF2B5EF4-FFF2-40B4-BE49-F238E27FC236}">
                    <a16:creationId xmlns:a16="http://schemas.microsoft.com/office/drawing/2014/main" id="{C8F97E0D-AAF3-45DF-8CB4-631A6DA267E4}"/>
                  </a:ext>
                </a:extLst>
              </p:cNvPr>
              <p:cNvSpPr/>
              <p:nvPr/>
            </p:nvSpPr>
            <p:spPr>
              <a:xfrm>
                <a:off x="1472428" y="1504754"/>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6" name="pl31">
                <a:extLst>
                  <a:ext uri="{FF2B5EF4-FFF2-40B4-BE49-F238E27FC236}">
                    <a16:creationId xmlns:a16="http://schemas.microsoft.com/office/drawing/2014/main" id="{B747C20A-CE2E-49CC-BBBE-4555D41F6B74}"/>
                  </a:ext>
                </a:extLst>
              </p:cNvPr>
              <p:cNvSpPr/>
              <p:nvPr/>
            </p:nvSpPr>
            <p:spPr>
              <a:xfrm>
                <a:off x="1472428" y="1255297"/>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7" name="pl32">
                <a:extLst>
                  <a:ext uri="{FF2B5EF4-FFF2-40B4-BE49-F238E27FC236}">
                    <a16:creationId xmlns:a16="http://schemas.microsoft.com/office/drawing/2014/main" id="{5D6DBD4C-0EC7-499F-9D66-C866DD83188D}"/>
                  </a:ext>
                </a:extLst>
              </p:cNvPr>
              <p:cNvSpPr/>
              <p:nvPr/>
            </p:nvSpPr>
            <p:spPr>
              <a:xfrm>
                <a:off x="1472428"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8" name="pl33">
                <a:extLst>
                  <a:ext uri="{FF2B5EF4-FFF2-40B4-BE49-F238E27FC236}">
                    <a16:creationId xmlns:a16="http://schemas.microsoft.com/office/drawing/2014/main" id="{3DE0CFFC-CC66-4B09-A7C6-1149CB123CF5}"/>
                  </a:ext>
                </a:extLst>
              </p:cNvPr>
              <p:cNvSpPr/>
              <p:nvPr/>
            </p:nvSpPr>
            <p:spPr>
              <a:xfrm>
                <a:off x="1472428" y="2253126"/>
                <a:ext cx="1362211" cy="0"/>
              </a:xfrm>
              <a:custGeom>
                <a:avLst/>
                <a:gdLst/>
                <a:ahLst/>
                <a:cxnLst/>
                <a:rect l="0" t="0" r="0" b="0"/>
                <a:pathLst>
                  <a:path w="1362211">
                    <a:moveTo>
                      <a:pt x="0" y="0"/>
                    </a:moveTo>
                    <a:lnTo>
                      <a:pt x="1362211"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09" name="pl34">
                <a:extLst>
                  <a:ext uri="{FF2B5EF4-FFF2-40B4-BE49-F238E27FC236}">
                    <a16:creationId xmlns:a16="http://schemas.microsoft.com/office/drawing/2014/main" id="{5052ED12-8F6A-450A-8A42-65D59E60AFBF}"/>
                  </a:ext>
                </a:extLst>
              </p:cNvPr>
              <p:cNvSpPr/>
              <p:nvPr/>
            </p:nvSpPr>
            <p:spPr>
              <a:xfrm>
                <a:off x="1727842"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0" name="pl35">
                <a:extLst>
                  <a:ext uri="{FF2B5EF4-FFF2-40B4-BE49-F238E27FC236}">
                    <a16:creationId xmlns:a16="http://schemas.microsoft.com/office/drawing/2014/main" id="{A56D2CB5-457D-4CAF-8FF2-CEF4EF55EC0F}"/>
                  </a:ext>
                </a:extLst>
              </p:cNvPr>
              <p:cNvSpPr/>
              <p:nvPr/>
            </p:nvSpPr>
            <p:spPr>
              <a:xfrm>
                <a:off x="2153534"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1" name="pl36">
                <a:extLst>
                  <a:ext uri="{FF2B5EF4-FFF2-40B4-BE49-F238E27FC236}">
                    <a16:creationId xmlns:a16="http://schemas.microsoft.com/office/drawing/2014/main" id="{14898EED-C268-4235-8E38-0986CAB2BD8B}"/>
                  </a:ext>
                </a:extLst>
              </p:cNvPr>
              <p:cNvSpPr/>
              <p:nvPr/>
            </p:nvSpPr>
            <p:spPr>
              <a:xfrm>
                <a:off x="2579225"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grpSp>
      </p:grpSp>
      <p:grpSp>
        <p:nvGrpSpPr>
          <p:cNvPr id="142" name="组合 6">
            <a:extLst>
              <a:ext uri="{FF2B5EF4-FFF2-40B4-BE49-F238E27FC236}">
                <a16:creationId xmlns:a16="http://schemas.microsoft.com/office/drawing/2014/main" id="{908102B1-F6DD-4680-BD08-CEBA5652D02F}"/>
              </a:ext>
            </a:extLst>
          </p:cNvPr>
          <p:cNvGrpSpPr/>
          <p:nvPr/>
        </p:nvGrpSpPr>
        <p:grpSpPr>
          <a:xfrm>
            <a:off x="1184185" y="1566374"/>
            <a:ext cx="2093617" cy="1334599"/>
            <a:chOff x="4402224" y="5689223"/>
            <a:chExt cx="2093617" cy="1334599"/>
          </a:xfrm>
        </p:grpSpPr>
        <p:sp>
          <p:nvSpPr>
            <p:cNvPr id="143" name="文本框 2">
              <a:extLst>
                <a:ext uri="{FF2B5EF4-FFF2-40B4-BE49-F238E27FC236}">
                  <a16:creationId xmlns:a16="http://schemas.microsoft.com/office/drawing/2014/main" id="{D14B7603-5A1B-416F-826A-F5BB2B47BF06}"/>
                </a:ext>
              </a:extLst>
            </p:cNvPr>
            <p:cNvSpPr txBox="1"/>
            <p:nvPr/>
          </p:nvSpPr>
          <p:spPr>
            <a:xfrm>
              <a:off x="4402224" y="5800956"/>
              <a:ext cx="492443" cy="1216694"/>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Total area of leaf (cm</a:t>
              </a:r>
              <a:r>
                <a:rPr lang="en-US" altLang="zh-CN" sz="1000" b="1" baseline="30000" dirty="0">
                  <a:latin typeface="Times New Roman" panose="02020603050405020304" pitchFamily="18" charset="0"/>
                  <a:cs typeface="Times New Roman" panose="02020603050405020304" pitchFamily="18" charset="0"/>
                </a:rPr>
                <a:t>2</a:t>
              </a:r>
              <a:r>
                <a:rPr lang="en-US" altLang="zh-CN" sz="1000" b="1" dirty="0">
                  <a:latin typeface="Times New Roman" panose="02020603050405020304" pitchFamily="18" charset="0"/>
                  <a:cs typeface="Times New Roman" panose="02020603050405020304" pitchFamily="18" charset="0"/>
                </a:rPr>
                <a:t>)</a:t>
              </a:r>
              <a:endParaRPr lang="zh-CN" altLang="en-US" sz="1000" b="1" dirty="0">
                <a:latin typeface="Times New Roman" panose="02020603050405020304" pitchFamily="18" charset="0"/>
                <a:cs typeface="Times New Roman" panose="02020603050405020304" pitchFamily="18" charset="0"/>
              </a:endParaRPr>
            </a:p>
          </p:txBody>
        </p:sp>
        <p:grpSp>
          <p:nvGrpSpPr>
            <p:cNvPr id="144" name="body">
              <a:extLst>
                <a:ext uri="{FF2B5EF4-FFF2-40B4-BE49-F238E27FC236}">
                  <a16:creationId xmlns:a16="http://schemas.microsoft.com/office/drawing/2014/main" id="{5D6D2612-CC01-4D04-B858-882D139CA094}"/>
                </a:ext>
              </a:extLst>
            </p:cNvPr>
            <p:cNvGrpSpPr/>
            <p:nvPr/>
          </p:nvGrpSpPr>
          <p:grpSpPr>
            <a:xfrm>
              <a:off x="4840086" y="5689223"/>
              <a:ext cx="1655755" cy="1334599"/>
              <a:chOff x="1178884" y="960571"/>
              <a:chExt cx="1655755" cy="1334599"/>
            </a:xfrm>
          </p:grpSpPr>
          <p:sp>
            <p:nvSpPr>
              <p:cNvPr id="145" name="rc4">
                <a:extLst>
                  <a:ext uri="{FF2B5EF4-FFF2-40B4-BE49-F238E27FC236}">
                    <a16:creationId xmlns:a16="http://schemas.microsoft.com/office/drawing/2014/main" id="{44A33BD4-AFD7-4CDF-BBB3-C24CA270B424}"/>
                  </a:ext>
                </a:extLst>
              </p:cNvPr>
              <p:cNvSpPr/>
              <p:nvPr/>
            </p:nvSpPr>
            <p:spPr>
              <a:xfrm>
                <a:off x="1542178" y="1764663"/>
                <a:ext cx="306685" cy="488462"/>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46" name="rc5">
                <a:extLst>
                  <a:ext uri="{FF2B5EF4-FFF2-40B4-BE49-F238E27FC236}">
                    <a16:creationId xmlns:a16="http://schemas.microsoft.com/office/drawing/2014/main" id="{A680F68D-9BDC-4AF6-9668-58C73A34A044}"/>
                  </a:ext>
                </a:extLst>
              </p:cNvPr>
              <p:cNvSpPr/>
              <p:nvPr/>
            </p:nvSpPr>
            <p:spPr>
              <a:xfrm>
                <a:off x="2418423" y="1570098"/>
                <a:ext cx="306685" cy="683028"/>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47" name="rc6">
                <a:extLst>
                  <a:ext uri="{FF2B5EF4-FFF2-40B4-BE49-F238E27FC236}">
                    <a16:creationId xmlns:a16="http://schemas.microsoft.com/office/drawing/2014/main" id="{38055133-EBF0-4A6B-BA27-563AB3053211}"/>
                  </a:ext>
                </a:extLst>
              </p:cNvPr>
              <p:cNvSpPr/>
              <p:nvPr/>
            </p:nvSpPr>
            <p:spPr>
              <a:xfrm>
                <a:off x="1980300" y="1347989"/>
                <a:ext cx="306685" cy="90513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48" name="pl7">
                <a:extLst>
                  <a:ext uri="{FF2B5EF4-FFF2-40B4-BE49-F238E27FC236}">
                    <a16:creationId xmlns:a16="http://schemas.microsoft.com/office/drawing/2014/main" id="{4515446A-B02A-4F52-A615-A29E3B052C6E}"/>
                  </a:ext>
                </a:extLst>
              </p:cNvPr>
              <p:cNvSpPr/>
              <p:nvPr/>
            </p:nvSpPr>
            <p:spPr>
              <a:xfrm>
                <a:off x="1673614" y="1732563"/>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9" name="pl8">
                <a:extLst>
                  <a:ext uri="{FF2B5EF4-FFF2-40B4-BE49-F238E27FC236}">
                    <a16:creationId xmlns:a16="http://schemas.microsoft.com/office/drawing/2014/main" id="{06AEA978-2BDA-4F07-9374-512CBFBCC96A}"/>
                  </a:ext>
                </a:extLst>
              </p:cNvPr>
              <p:cNvSpPr/>
              <p:nvPr/>
            </p:nvSpPr>
            <p:spPr>
              <a:xfrm>
                <a:off x="1695521" y="1732563"/>
                <a:ext cx="0" cy="64200"/>
              </a:xfrm>
              <a:custGeom>
                <a:avLst/>
                <a:gdLst/>
                <a:ahLst/>
                <a:cxnLst/>
                <a:rect l="0" t="0" r="0" b="0"/>
                <a:pathLst>
                  <a:path h="64200">
                    <a:moveTo>
                      <a:pt x="0" y="0"/>
                    </a:moveTo>
                    <a:lnTo>
                      <a:pt x="0" y="6420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0" name="pl9">
                <a:extLst>
                  <a:ext uri="{FF2B5EF4-FFF2-40B4-BE49-F238E27FC236}">
                    <a16:creationId xmlns:a16="http://schemas.microsoft.com/office/drawing/2014/main" id="{4DAC31AB-D9A3-49A6-9523-FC2498AB6A3A}"/>
                  </a:ext>
                </a:extLst>
              </p:cNvPr>
              <p:cNvSpPr/>
              <p:nvPr/>
            </p:nvSpPr>
            <p:spPr>
              <a:xfrm>
                <a:off x="1673614" y="1796763"/>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1" name="pl10">
                <a:extLst>
                  <a:ext uri="{FF2B5EF4-FFF2-40B4-BE49-F238E27FC236}">
                    <a16:creationId xmlns:a16="http://schemas.microsoft.com/office/drawing/2014/main" id="{740F91A4-A8E2-4CDB-A182-383A4B3D3147}"/>
                  </a:ext>
                </a:extLst>
              </p:cNvPr>
              <p:cNvSpPr/>
              <p:nvPr/>
            </p:nvSpPr>
            <p:spPr>
              <a:xfrm>
                <a:off x="2549860" y="1533986"/>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2" name="pl11">
                <a:extLst>
                  <a:ext uri="{FF2B5EF4-FFF2-40B4-BE49-F238E27FC236}">
                    <a16:creationId xmlns:a16="http://schemas.microsoft.com/office/drawing/2014/main" id="{E5B1AED2-6722-48EE-AE7A-C4E0F2F05F36}"/>
                  </a:ext>
                </a:extLst>
              </p:cNvPr>
              <p:cNvSpPr/>
              <p:nvPr/>
            </p:nvSpPr>
            <p:spPr>
              <a:xfrm>
                <a:off x="2571766" y="1533986"/>
                <a:ext cx="0" cy="72224"/>
              </a:xfrm>
              <a:custGeom>
                <a:avLst/>
                <a:gdLst/>
                <a:ahLst/>
                <a:cxnLst/>
                <a:rect l="0" t="0" r="0" b="0"/>
                <a:pathLst>
                  <a:path h="72224">
                    <a:moveTo>
                      <a:pt x="0" y="0"/>
                    </a:moveTo>
                    <a:lnTo>
                      <a:pt x="0" y="72224"/>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3" name="pl12">
                <a:extLst>
                  <a:ext uri="{FF2B5EF4-FFF2-40B4-BE49-F238E27FC236}">
                    <a16:creationId xmlns:a16="http://schemas.microsoft.com/office/drawing/2014/main" id="{09AE7C6B-D74F-4386-AF30-C1C504E44C9F}"/>
                  </a:ext>
                </a:extLst>
              </p:cNvPr>
              <p:cNvSpPr/>
              <p:nvPr/>
            </p:nvSpPr>
            <p:spPr>
              <a:xfrm>
                <a:off x="2549860" y="1606210"/>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4" name="pl13">
                <a:extLst>
                  <a:ext uri="{FF2B5EF4-FFF2-40B4-BE49-F238E27FC236}">
                    <a16:creationId xmlns:a16="http://schemas.microsoft.com/office/drawing/2014/main" id="{0B5B36A0-51C4-49CE-9E90-9EC2C4D3D8CD}"/>
                  </a:ext>
                </a:extLst>
              </p:cNvPr>
              <p:cNvSpPr/>
              <p:nvPr/>
            </p:nvSpPr>
            <p:spPr>
              <a:xfrm>
                <a:off x="2111737" y="1331351"/>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5" name="pl14">
                <a:extLst>
                  <a:ext uri="{FF2B5EF4-FFF2-40B4-BE49-F238E27FC236}">
                    <a16:creationId xmlns:a16="http://schemas.microsoft.com/office/drawing/2014/main" id="{2C1C1F37-862F-4DFC-8D41-D8DAAAA1DD54}"/>
                  </a:ext>
                </a:extLst>
              </p:cNvPr>
              <p:cNvSpPr/>
              <p:nvPr/>
            </p:nvSpPr>
            <p:spPr>
              <a:xfrm>
                <a:off x="2133643" y="1331351"/>
                <a:ext cx="0" cy="33274"/>
              </a:xfrm>
              <a:custGeom>
                <a:avLst/>
                <a:gdLst/>
                <a:ahLst/>
                <a:cxnLst/>
                <a:rect l="0" t="0" r="0" b="0"/>
                <a:pathLst>
                  <a:path h="33274">
                    <a:moveTo>
                      <a:pt x="0" y="0"/>
                    </a:moveTo>
                    <a:lnTo>
                      <a:pt x="0" y="33274"/>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6" name="pl15">
                <a:extLst>
                  <a:ext uri="{FF2B5EF4-FFF2-40B4-BE49-F238E27FC236}">
                    <a16:creationId xmlns:a16="http://schemas.microsoft.com/office/drawing/2014/main" id="{B80ED533-EB2F-454A-AA3D-E4EBBC95AB51}"/>
                  </a:ext>
                </a:extLst>
              </p:cNvPr>
              <p:cNvSpPr/>
              <p:nvPr/>
            </p:nvSpPr>
            <p:spPr>
              <a:xfrm>
                <a:off x="2111737" y="1364626"/>
                <a:ext cx="43812" cy="0"/>
              </a:xfrm>
              <a:custGeom>
                <a:avLst/>
                <a:gdLst/>
                <a:ahLst/>
                <a:cxnLst/>
                <a:rect l="0" t="0" r="0" b="0"/>
                <a:pathLst>
                  <a:path w="43812">
                    <a:moveTo>
                      <a:pt x="0" y="0"/>
                    </a:moveTo>
                    <a:lnTo>
                      <a:pt x="4381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7" name="tx16">
                <a:extLst>
                  <a:ext uri="{FF2B5EF4-FFF2-40B4-BE49-F238E27FC236}">
                    <a16:creationId xmlns:a16="http://schemas.microsoft.com/office/drawing/2014/main" id="{27CDD366-D582-4400-A9FF-FD79C8ADE849}"/>
                  </a:ext>
                </a:extLst>
              </p:cNvPr>
              <p:cNvSpPr/>
              <p:nvPr/>
            </p:nvSpPr>
            <p:spPr>
              <a:xfrm>
                <a:off x="1667373" y="1630440"/>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58" name="tx17">
                <a:extLst>
                  <a:ext uri="{FF2B5EF4-FFF2-40B4-BE49-F238E27FC236}">
                    <a16:creationId xmlns:a16="http://schemas.microsoft.com/office/drawing/2014/main" id="{68BC9521-EA46-4A57-95F4-2FADC3C45456}"/>
                  </a:ext>
                </a:extLst>
              </p:cNvPr>
              <p:cNvSpPr/>
              <p:nvPr/>
            </p:nvSpPr>
            <p:spPr>
              <a:xfrm>
                <a:off x="2540057" y="1402198"/>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59" name="tx18">
                <a:extLst>
                  <a:ext uri="{FF2B5EF4-FFF2-40B4-BE49-F238E27FC236}">
                    <a16:creationId xmlns:a16="http://schemas.microsoft.com/office/drawing/2014/main" id="{F48DBCAA-D702-4793-8F33-39731A8FDDBA}"/>
                  </a:ext>
                </a:extLst>
              </p:cNvPr>
              <p:cNvSpPr/>
              <p:nvPr/>
            </p:nvSpPr>
            <p:spPr>
              <a:xfrm>
                <a:off x="2105496" y="1229785"/>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60" name="rc19">
                <a:extLst>
                  <a:ext uri="{FF2B5EF4-FFF2-40B4-BE49-F238E27FC236}">
                    <a16:creationId xmlns:a16="http://schemas.microsoft.com/office/drawing/2014/main" id="{93C6353E-68D3-49B2-B438-93275AB29726}"/>
                  </a:ext>
                </a:extLst>
              </p:cNvPr>
              <p:cNvSpPr/>
              <p:nvPr/>
            </p:nvSpPr>
            <p:spPr>
              <a:xfrm>
                <a:off x="1432647" y="1005839"/>
                <a:ext cx="1401992" cy="124728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1" name="pl20">
                <a:extLst>
                  <a:ext uri="{FF2B5EF4-FFF2-40B4-BE49-F238E27FC236}">
                    <a16:creationId xmlns:a16="http://schemas.microsoft.com/office/drawing/2014/main" id="{22C63555-C0AC-4A79-A363-FC3E0A4491CA}"/>
                  </a:ext>
                </a:extLst>
              </p:cNvPr>
              <p:cNvSpPr/>
              <p:nvPr/>
            </p:nvSpPr>
            <p:spPr>
              <a:xfrm>
                <a:off x="1432647" y="1005839"/>
                <a:ext cx="0" cy="1247286"/>
              </a:xfrm>
              <a:custGeom>
                <a:avLst/>
                <a:gdLst/>
                <a:ahLst/>
                <a:cxnLst/>
                <a:rect l="0" t="0" r="0" b="0"/>
                <a:pathLst>
                  <a:path h="1247286">
                    <a:moveTo>
                      <a:pt x="0" y="124728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62" name="tx21">
                <a:extLst>
                  <a:ext uri="{FF2B5EF4-FFF2-40B4-BE49-F238E27FC236}">
                    <a16:creationId xmlns:a16="http://schemas.microsoft.com/office/drawing/2014/main" id="{8181412B-C147-45A2-B123-C8B129A4F77B}"/>
                  </a:ext>
                </a:extLst>
              </p:cNvPr>
              <p:cNvSpPr/>
              <p:nvPr/>
            </p:nvSpPr>
            <p:spPr>
              <a:xfrm>
                <a:off x="1305884" y="220785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63" name="tx22">
                <a:extLst>
                  <a:ext uri="{FF2B5EF4-FFF2-40B4-BE49-F238E27FC236}">
                    <a16:creationId xmlns:a16="http://schemas.microsoft.com/office/drawing/2014/main" id="{AC454B2F-2B41-4CD1-998B-B9140D79143D}"/>
                  </a:ext>
                </a:extLst>
              </p:cNvPr>
              <p:cNvSpPr/>
              <p:nvPr/>
            </p:nvSpPr>
            <p:spPr>
              <a:xfrm>
                <a:off x="1242384" y="1895788"/>
                <a:ext cx="12700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90</a:t>
                </a:r>
              </a:p>
            </p:txBody>
          </p:sp>
          <p:sp>
            <p:nvSpPr>
              <p:cNvPr id="164" name="tx23">
                <a:extLst>
                  <a:ext uri="{FF2B5EF4-FFF2-40B4-BE49-F238E27FC236}">
                    <a16:creationId xmlns:a16="http://schemas.microsoft.com/office/drawing/2014/main" id="{9E83AE79-9D78-4672-8EFE-E889B6324BE2}"/>
                  </a:ext>
                </a:extLst>
              </p:cNvPr>
              <p:cNvSpPr/>
              <p:nvPr/>
            </p:nvSpPr>
            <p:spPr>
              <a:xfrm>
                <a:off x="1178884" y="1584214"/>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180</a:t>
                </a:r>
              </a:p>
            </p:txBody>
          </p:sp>
          <p:sp>
            <p:nvSpPr>
              <p:cNvPr id="165" name="tx24">
                <a:extLst>
                  <a:ext uri="{FF2B5EF4-FFF2-40B4-BE49-F238E27FC236}">
                    <a16:creationId xmlns:a16="http://schemas.microsoft.com/office/drawing/2014/main" id="{0E7630ED-A905-472F-A0A8-260B5BD01ABE}"/>
                  </a:ext>
                </a:extLst>
              </p:cNvPr>
              <p:cNvSpPr/>
              <p:nvPr/>
            </p:nvSpPr>
            <p:spPr>
              <a:xfrm>
                <a:off x="1178884" y="1272145"/>
                <a:ext cx="19050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270</a:t>
                </a:r>
              </a:p>
            </p:txBody>
          </p:sp>
          <p:sp>
            <p:nvSpPr>
              <p:cNvPr id="166" name="tx25">
                <a:extLst>
                  <a:ext uri="{FF2B5EF4-FFF2-40B4-BE49-F238E27FC236}">
                    <a16:creationId xmlns:a16="http://schemas.microsoft.com/office/drawing/2014/main" id="{3C595892-0FC9-4694-96C2-339F4569BD3A}"/>
                  </a:ext>
                </a:extLst>
              </p:cNvPr>
              <p:cNvSpPr/>
              <p:nvPr/>
            </p:nvSpPr>
            <p:spPr>
              <a:xfrm>
                <a:off x="1178884" y="960571"/>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360</a:t>
                </a:r>
              </a:p>
            </p:txBody>
          </p:sp>
          <p:sp>
            <p:nvSpPr>
              <p:cNvPr id="167" name="pl26">
                <a:extLst>
                  <a:ext uri="{FF2B5EF4-FFF2-40B4-BE49-F238E27FC236}">
                    <a16:creationId xmlns:a16="http://schemas.microsoft.com/office/drawing/2014/main" id="{DF07617F-24C0-42DE-B5C7-F09F81478B83}"/>
                  </a:ext>
                </a:extLst>
              </p:cNvPr>
              <p:cNvSpPr/>
              <p:nvPr/>
            </p:nvSpPr>
            <p:spPr>
              <a:xfrm>
                <a:off x="1432647" y="225312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8" name="pl27">
                <a:extLst>
                  <a:ext uri="{FF2B5EF4-FFF2-40B4-BE49-F238E27FC236}">
                    <a16:creationId xmlns:a16="http://schemas.microsoft.com/office/drawing/2014/main" id="{3A7607FA-A58B-46EB-BA08-DF05B1BB6E0F}"/>
                  </a:ext>
                </a:extLst>
              </p:cNvPr>
              <p:cNvSpPr/>
              <p:nvPr/>
            </p:nvSpPr>
            <p:spPr>
              <a:xfrm>
                <a:off x="1432647" y="194130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9" name="pl28">
                <a:extLst>
                  <a:ext uri="{FF2B5EF4-FFF2-40B4-BE49-F238E27FC236}">
                    <a16:creationId xmlns:a16="http://schemas.microsoft.com/office/drawing/2014/main" id="{C2B4C85D-5C61-4FB4-BB36-BCB5EAECE57C}"/>
                  </a:ext>
                </a:extLst>
              </p:cNvPr>
              <p:cNvSpPr/>
              <p:nvPr/>
            </p:nvSpPr>
            <p:spPr>
              <a:xfrm>
                <a:off x="1432647" y="1629483"/>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0" name="pl29">
                <a:extLst>
                  <a:ext uri="{FF2B5EF4-FFF2-40B4-BE49-F238E27FC236}">
                    <a16:creationId xmlns:a16="http://schemas.microsoft.com/office/drawing/2014/main" id="{350728B4-05EA-45DC-90A4-38C19D70E925}"/>
                  </a:ext>
                </a:extLst>
              </p:cNvPr>
              <p:cNvSpPr/>
              <p:nvPr/>
            </p:nvSpPr>
            <p:spPr>
              <a:xfrm>
                <a:off x="1432647" y="131766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1" name="pl30">
                <a:extLst>
                  <a:ext uri="{FF2B5EF4-FFF2-40B4-BE49-F238E27FC236}">
                    <a16:creationId xmlns:a16="http://schemas.microsoft.com/office/drawing/2014/main" id="{B701EC57-7DC0-415B-8A4F-01B142FE0B1F}"/>
                  </a:ext>
                </a:extLst>
              </p:cNvPr>
              <p:cNvSpPr/>
              <p:nvPr/>
            </p:nvSpPr>
            <p:spPr>
              <a:xfrm>
                <a:off x="1432647"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2" name="pl31">
                <a:extLst>
                  <a:ext uri="{FF2B5EF4-FFF2-40B4-BE49-F238E27FC236}">
                    <a16:creationId xmlns:a16="http://schemas.microsoft.com/office/drawing/2014/main" id="{6188F5B0-FFCE-40E9-9349-96DC6CF51BA3}"/>
                  </a:ext>
                </a:extLst>
              </p:cNvPr>
              <p:cNvSpPr/>
              <p:nvPr/>
            </p:nvSpPr>
            <p:spPr>
              <a:xfrm>
                <a:off x="1432647" y="2253126"/>
                <a:ext cx="1401992" cy="0"/>
              </a:xfrm>
              <a:custGeom>
                <a:avLst/>
                <a:gdLst/>
                <a:ahLst/>
                <a:cxnLst/>
                <a:rect l="0" t="0" r="0" b="0"/>
                <a:pathLst>
                  <a:path w="1401992">
                    <a:moveTo>
                      <a:pt x="0" y="0"/>
                    </a:moveTo>
                    <a:lnTo>
                      <a:pt x="1401992"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73" name="pl32">
                <a:extLst>
                  <a:ext uri="{FF2B5EF4-FFF2-40B4-BE49-F238E27FC236}">
                    <a16:creationId xmlns:a16="http://schemas.microsoft.com/office/drawing/2014/main" id="{6A7478BE-F867-41E1-B9DD-B1D52B696041}"/>
                  </a:ext>
                </a:extLst>
              </p:cNvPr>
              <p:cNvSpPr/>
              <p:nvPr/>
            </p:nvSpPr>
            <p:spPr>
              <a:xfrm>
                <a:off x="1695521"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4" name="pl33">
                <a:extLst>
                  <a:ext uri="{FF2B5EF4-FFF2-40B4-BE49-F238E27FC236}">
                    <a16:creationId xmlns:a16="http://schemas.microsoft.com/office/drawing/2014/main" id="{36ADE3E7-00AE-408C-A990-F7C346569FD7}"/>
                  </a:ext>
                </a:extLst>
              </p:cNvPr>
              <p:cNvSpPr/>
              <p:nvPr/>
            </p:nvSpPr>
            <p:spPr>
              <a:xfrm>
                <a:off x="2133643"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5" name="pl34">
                <a:extLst>
                  <a:ext uri="{FF2B5EF4-FFF2-40B4-BE49-F238E27FC236}">
                    <a16:creationId xmlns:a16="http://schemas.microsoft.com/office/drawing/2014/main" id="{4E33570B-8374-4F44-A2FF-A220DDB58F16}"/>
                  </a:ext>
                </a:extLst>
              </p:cNvPr>
              <p:cNvSpPr/>
              <p:nvPr/>
            </p:nvSpPr>
            <p:spPr>
              <a:xfrm>
                <a:off x="2571766"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grpSp>
      </p:grpSp>
      <p:sp>
        <p:nvSpPr>
          <p:cNvPr id="220" name="文本框 219">
            <a:extLst>
              <a:ext uri="{FF2B5EF4-FFF2-40B4-BE49-F238E27FC236}">
                <a16:creationId xmlns:a16="http://schemas.microsoft.com/office/drawing/2014/main" id="{C3340210-04D7-41B5-91E3-B31869DE341C}"/>
              </a:ext>
            </a:extLst>
          </p:cNvPr>
          <p:cNvSpPr txBox="1"/>
          <p:nvPr/>
        </p:nvSpPr>
        <p:spPr>
          <a:xfrm>
            <a:off x="5687976" y="253333"/>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S2</a:t>
            </a:r>
            <a:endParaRPr lang="zh-CN" altLang="en-US" sz="1200" b="1" dirty="0">
              <a:latin typeface="Times New Roman" panose="02020603050405020304" pitchFamily="18" charset="0"/>
              <a:cs typeface="Times New Roman" panose="02020603050405020304" pitchFamily="18" charset="0"/>
            </a:endParaRPr>
          </a:p>
        </p:txBody>
      </p:sp>
      <p:sp>
        <p:nvSpPr>
          <p:cNvPr id="218" name="Rectangle 1">
            <a:extLst>
              <a:ext uri="{FF2B5EF4-FFF2-40B4-BE49-F238E27FC236}">
                <a16:creationId xmlns:a16="http://schemas.microsoft.com/office/drawing/2014/main" id="{5AA81B40-05C7-0CD9-02EE-D6561A124882}"/>
              </a:ext>
            </a:extLst>
          </p:cNvPr>
          <p:cNvSpPr/>
          <p:nvPr/>
        </p:nvSpPr>
        <p:spPr>
          <a:xfrm>
            <a:off x="490660" y="5936212"/>
            <a:ext cx="6032131" cy="1315745"/>
          </a:xfrm>
          <a:prstGeom prst="rect">
            <a:avLst/>
          </a:prstGeom>
        </p:spPr>
        <p:txBody>
          <a:bodyPr wrap="square">
            <a:spAutoFit/>
          </a:bodyPr>
          <a:lstStyle/>
          <a:p>
            <a:pPr algn="just">
              <a:spcAft>
                <a:spcPts val="0"/>
              </a:spcAft>
            </a:pPr>
            <a:r>
              <a:rPr lang="en-US" altLang="zh-CN" sz="1200" b="1" kern="100" dirty="0">
                <a:latin typeface="Times New Roman" panose="02020603050405020304" pitchFamily="18" charset="0"/>
                <a:cs typeface="Times New Roman" panose="02020603050405020304" pitchFamily="18" charset="0"/>
              </a:rPr>
              <a:t>Figure S2. The phenotypic parameters in salt stressed (</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75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mM</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NaCl</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Day 7</a:t>
            </a:r>
            <a:r>
              <a:rPr lang="en-US" altLang="zh-CN" sz="1200" b="1" kern="100" dirty="0">
                <a:latin typeface="Times New Roman" panose="02020603050405020304" pitchFamily="18" charset="0"/>
                <a:cs typeface="Times New Roman" panose="02020603050405020304" pitchFamily="18" charset="0"/>
              </a:rPr>
              <a:t>) cucumber plants with foliar delivery or root application of PNC. </a:t>
            </a:r>
            <a:r>
              <a:rPr lang="en-US" altLang="zh-CN" sz="1200" kern="100" dirty="0">
                <a:latin typeface="Times New Roman" panose="02020603050405020304" pitchFamily="18" charset="0"/>
                <a:cs typeface="Times New Roman" panose="02020603050405020304" pitchFamily="18" charset="0"/>
              </a:rPr>
              <a:t>Total area of leaf  (a), total length of root (b), total surface area of root (c), </a:t>
            </a:r>
            <a:r>
              <a:rPr lang="en-US" altLang="zh-CN" sz="1200" dirty="0">
                <a:latin typeface="Times New Roman" panose="02020603050405020304" pitchFamily="18" charset="0"/>
                <a:cs typeface="Times New Roman" panose="02020603050405020304" pitchFamily="18" charset="0"/>
              </a:rPr>
              <a:t>root volume </a:t>
            </a:r>
            <a:r>
              <a:rPr lang="en-US" altLang="zh-CN" sz="1200" kern="100" dirty="0">
                <a:latin typeface="Times New Roman" panose="02020603050405020304" pitchFamily="18" charset="0"/>
                <a:cs typeface="Times New Roman" panose="02020603050405020304" pitchFamily="18" charset="0"/>
              </a:rPr>
              <a:t>(d). Mean ± SE (n = 3). Different lowercase letters indicate significant differences among different treatments at the </a:t>
            </a:r>
            <a:r>
              <a:rPr lang="en-US" altLang="zh-CN" sz="1200" i="1" kern="100" dirty="0">
                <a:latin typeface="Times New Roman" panose="02020603050405020304" pitchFamily="18" charset="0"/>
                <a:cs typeface="Times New Roman" panose="02020603050405020304" pitchFamily="18" charset="0"/>
              </a:rPr>
              <a:t>P</a:t>
            </a:r>
            <a:r>
              <a:rPr lang="en-US" altLang="zh-CN" sz="1200" kern="100" dirty="0">
                <a:latin typeface="Times New Roman" panose="02020603050405020304" pitchFamily="18" charset="0"/>
                <a:cs typeface="Times New Roman" panose="02020603050405020304" pitchFamily="18" charset="0"/>
              </a:rPr>
              <a:t> &lt; 0.05 level.</a:t>
            </a:r>
            <a:r>
              <a:rPr lang="en-US" altLang="zh-CN" sz="1050" dirty="0">
                <a:latin typeface="Times New Roman" panose="02020603050405020304" pitchFamily="18" charset="0"/>
                <a:ea typeface="等线" panose="02010600030101010101" pitchFamily="2" charset="-122"/>
              </a:rPr>
              <a:t> Ctrl, control cucumber plants under 75 mM NaCl (7 days); PNC/Leaf, cucumber plants with leaf PNC application </a:t>
            </a:r>
            <a:r>
              <a:rPr lang="en-US" altLang="zh-CN" sz="1050" dirty="0">
                <a:latin typeface="Times New Roman" panose="02020603050405020304" pitchFamily="18" charset="0"/>
              </a:rPr>
              <a:t>under 75 mM NaCl</a:t>
            </a:r>
            <a:r>
              <a:rPr lang="en-US" altLang="zh-CN" sz="1050" dirty="0">
                <a:latin typeface="Times New Roman" panose="02020603050405020304" pitchFamily="18" charset="0"/>
                <a:ea typeface="等线" panose="02010600030101010101" pitchFamily="2" charset="-122"/>
              </a:rPr>
              <a:t> </a:t>
            </a:r>
            <a:r>
              <a:rPr lang="en-US" altLang="zh-CN" sz="1050" dirty="0">
                <a:latin typeface="Times New Roman" panose="02020603050405020304" pitchFamily="18" charset="0"/>
              </a:rPr>
              <a:t>(7 days);</a:t>
            </a:r>
            <a:r>
              <a:rPr lang="en-US" altLang="zh-CN" sz="1050" dirty="0">
                <a:latin typeface="Times New Roman" panose="02020603050405020304" pitchFamily="18" charset="0"/>
                <a:ea typeface="等线" panose="02010600030101010101" pitchFamily="2" charset="-122"/>
              </a:rPr>
              <a:t> PNC/Root, </a:t>
            </a:r>
            <a:r>
              <a:rPr lang="en-US" altLang="zh-CN" sz="1050" dirty="0">
                <a:latin typeface="Times New Roman" panose="02020603050405020304" pitchFamily="18" charset="0"/>
              </a:rPr>
              <a:t>cucumber plants with leaf PNC application under 75 mM NaCl (7 days).</a:t>
            </a:r>
            <a:endParaRPr lang="zh-CN" altLang="zh-CN" sz="1050" kern="100" dirty="0">
              <a:latin typeface="等线" panose="02010600030101010101" pitchFamily="2" charset="-122"/>
              <a:cs typeface="Times New Roman" panose="02020603050405020304" pitchFamily="18" charset="0"/>
            </a:endParaRPr>
          </a:p>
        </p:txBody>
      </p:sp>
      <p:sp>
        <p:nvSpPr>
          <p:cNvPr id="219" name="矩形 2">
            <a:extLst>
              <a:ext uri="{FF2B5EF4-FFF2-40B4-BE49-F238E27FC236}">
                <a16:creationId xmlns:a16="http://schemas.microsoft.com/office/drawing/2014/main" id="{ECE66273-7649-B424-11E8-C1435AE2C821}"/>
              </a:ext>
            </a:extLst>
          </p:cNvPr>
          <p:cNvSpPr/>
          <p:nvPr/>
        </p:nvSpPr>
        <p:spPr>
          <a:xfrm>
            <a:off x="998437" y="3524267"/>
            <a:ext cx="708662"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c</a:t>
            </a:r>
            <a:endParaRPr lang="zh-CN" altLang="en-US" sz="1400" b="1" dirty="0">
              <a:latin typeface="Times New Roman" panose="02020603050405020304" pitchFamily="18" charset="0"/>
              <a:cs typeface="Times New Roman" panose="02020603050405020304" pitchFamily="18" charset="0"/>
            </a:endParaRPr>
          </a:p>
        </p:txBody>
      </p:sp>
      <p:grpSp>
        <p:nvGrpSpPr>
          <p:cNvPr id="221" name="组合 220">
            <a:extLst>
              <a:ext uri="{FF2B5EF4-FFF2-40B4-BE49-F238E27FC236}">
                <a16:creationId xmlns:a16="http://schemas.microsoft.com/office/drawing/2014/main" id="{C7E31A15-F75F-5D1C-0DFD-681D901056E7}"/>
              </a:ext>
            </a:extLst>
          </p:cNvPr>
          <p:cNvGrpSpPr/>
          <p:nvPr/>
        </p:nvGrpSpPr>
        <p:grpSpPr>
          <a:xfrm>
            <a:off x="1812075" y="2847614"/>
            <a:ext cx="1461819" cy="753882"/>
            <a:chOff x="1829920" y="5445164"/>
            <a:chExt cx="1461819" cy="753882"/>
          </a:xfrm>
        </p:grpSpPr>
        <p:sp>
          <p:nvSpPr>
            <p:cNvPr id="222" name="文本框 75">
              <a:extLst>
                <a:ext uri="{FF2B5EF4-FFF2-40B4-BE49-F238E27FC236}">
                  <a16:creationId xmlns:a16="http://schemas.microsoft.com/office/drawing/2014/main" id="{50519104-4A67-54FE-8C09-58AB3B3AA5BD}"/>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23" name="文本框 76">
              <a:extLst>
                <a:ext uri="{FF2B5EF4-FFF2-40B4-BE49-F238E27FC236}">
                  <a16:creationId xmlns:a16="http://schemas.microsoft.com/office/drawing/2014/main" id="{F6F12D14-BE39-92D3-5D81-4C1999D534F9}"/>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24" name="文本框 77">
              <a:extLst>
                <a:ext uri="{FF2B5EF4-FFF2-40B4-BE49-F238E27FC236}">
                  <a16:creationId xmlns:a16="http://schemas.microsoft.com/office/drawing/2014/main" id="{ABFDC1B9-11D0-A818-9F0B-B51199E6A4B8}"/>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25" name="Straight Connector 3">
              <a:extLst>
                <a:ext uri="{FF2B5EF4-FFF2-40B4-BE49-F238E27FC236}">
                  <a16:creationId xmlns:a16="http://schemas.microsoft.com/office/drawing/2014/main" id="{E8DD65CB-415D-2104-2F9A-F0EAC62672FE}"/>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6" name="文本框 77">
              <a:extLst>
                <a:ext uri="{FF2B5EF4-FFF2-40B4-BE49-F238E27FC236}">
                  <a16:creationId xmlns:a16="http://schemas.microsoft.com/office/drawing/2014/main" id="{345F5EF4-7B14-9A38-FCCC-FD336458FDF6}"/>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grpSp>
        <p:nvGrpSpPr>
          <p:cNvPr id="227" name="组合 226">
            <a:extLst>
              <a:ext uri="{FF2B5EF4-FFF2-40B4-BE49-F238E27FC236}">
                <a16:creationId xmlns:a16="http://schemas.microsoft.com/office/drawing/2014/main" id="{C236C525-2E4F-62A5-5AF9-2B65129E289A}"/>
              </a:ext>
            </a:extLst>
          </p:cNvPr>
          <p:cNvGrpSpPr/>
          <p:nvPr/>
        </p:nvGrpSpPr>
        <p:grpSpPr>
          <a:xfrm>
            <a:off x="4136296" y="2866127"/>
            <a:ext cx="1461819" cy="753882"/>
            <a:chOff x="1829920" y="5445164"/>
            <a:chExt cx="1461819" cy="753882"/>
          </a:xfrm>
        </p:grpSpPr>
        <p:sp>
          <p:nvSpPr>
            <p:cNvPr id="228" name="文本框 75">
              <a:extLst>
                <a:ext uri="{FF2B5EF4-FFF2-40B4-BE49-F238E27FC236}">
                  <a16:creationId xmlns:a16="http://schemas.microsoft.com/office/drawing/2014/main" id="{92412F3F-ED9B-A528-D41B-F36F4D7D1ACB}"/>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29" name="文本框 76">
              <a:extLst>
                <a:ext uri="{FF2B5EF4-FFF2-40B4-BE49-F238E27FC236}">
                  <a16:creationId xmlns:a16="http://schemas.microsoft.com/office/drawing/2014/main" id="{4B394261-0E11-98C3-C53E-D392D581560A}"/>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30" name="文本框 77">
              <a:extLst>
                <a:ext uri="{FF2B5EF4-FFF2-40B4-BE49-F238E27FC236}">
                  <a16:creationId xmlns:a16="http://schemas.microsoft.com/office/drawing/2014/main" id="{109BF1D1-931F-C570-51AC-8321EA24378C}"/>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31" name="Straight Connector 3">
              <a:extLst>
                <a:ext uri="{FF2B5EF4-FFF2-40B4-BE49-F238E27FC236}">
                  <a16:creationId xmlns:a16="http://schemas.microsoft.com/office/drawing/2014/main" id="{2CD6DCD1-1E30-D207-80AE-8758D1E3815F}"/>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文本框 77">
              <a:extLst>
                <a:ext uri="{FF2B5EF4-FFF2-40B4-BE49-F238E27FC236}">
                  <a16:creationId xmlns:a16="http://schemas.microsoft.com/office/drawing/2014/main" id="{82AAAF23-253D-4454-62B0-DE44A785512A}"/>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grpSp>
        <p:nvGrpSpPr>
          <p:cNvPr id="233" name="组合 232">
            <a:extLst>
              <a:ext uri="{FF2B5EF4-FFF2-40B4-BE49-F238E27FC236}">
                <a16:creationId xmlns:a16="http://schemas.microsoft.com/office/drawing/2014/main" id="{414C05DE-DE0A-7936-756E-153A4216D0A0}"/>
              </a:ext>
            </a:extLst>
          </p:cNvPr>
          <p:cNvGrpSpPr/>
          <p:nvPr/>
        </p:nvGrpSpPr>
        <p:grpSpPr>
          <a:xfrm>
            <a:off x="1842354" y="4980221"/>
            <a:ext cx="1461819" cy="753882"/>
            <a:chOff x="1829920" y="5445164"/>
            <a:chExt cx="1461819" cy="753882"/>
          </a:xfrm>
        </p:grpSpPr>
        <p:sp>
          <p:nvSpPr>
            <p:cNvPr id="234" name="文本框 75">
              <a:extLst>
                <a:ext uri="{FF2B5EF4-FFF2-40B4-BE49-F238E27FC236}">
                  <a16:creationId xmlns:a16="http://schemas.microsoft.com/office/drawing/2014/main" id="{4223E6F5-9E26-F13E-C332-024DCA291CB7}"/>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35" name="文本框 76">
              <a:extLst>
                <a:ext uri="{FF2B5EF4-FFF2-40B4-BE49-F238E27FC236}">
                  <a16:creationId xmlns:a16="http://schemas.microsoft.com/office/drawing/2014/main" id="{B48DD6F6-76C4-1D87-73D2-28B47C87D9E9}"/>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36" name="文本框 77">
              <a:extLst>
                <a:ext uri="{FF2B5EF4-FFF2-40B4-BE49-F238E27FC236}">
                  <a16:creationId xmlns:a16="http://schemas.microsoft.com/office/drawing/2014/main" id="{A9A2F6C7-1F22-C9AB-E2D8-B6DDDBA895A9}"/>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37" name="Straight Connector 3">
              <a:extLst>
                <a:ext uri="{FF2B5EF4-FFF2-40B4-BE49-F238E27FC236}">
                  <a16:creationId xmlns:a16="http://schemas.microsoft.com/office/drawing/2014/main" id="{F7771057-D99B-4858-33EA-DDEBAC04F6A9}"/>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8" name="文本框 77">
              <a:extLst>
                <a:ext uri="{FF2B5EF4-FFF2-40B4-BE49-F238E27FC236}">
                  <a16:creationId xmlns:a16="http://schemas.microsoft.com/office/drawing/2014/main" id="{148F2516-F778-AB16-1203-9388B789D32E}"/>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grpSp>
        <p:nvGrpSpPr>
          <p:cNvPr id="239" name="组合 238">
            <a:extLst>
              <a:ext uri="{FF2B5EF4-FFF2-40B4-BE49-F238E27FC236}">
                <a16:creationId xmlns:a16="http://schemas.microsoft.com/office/drawing/2014/main" id="{6A9B4F61-B9AD-ABA8-5954-BAC8C97EB778}"/>
              </a:ext>
            </a:extLst>
          </p:cNvPr>
          <p:cNvGrpSpPr/>
          <p:nvPr/>
        </p:nvGrpSpPr>
        <p:grpSpPr>
          <a:xfrm>
            <a:off x="4120991" y="4980221"/>
            <a:ext cx="1461819" cy="753882"/>
            <a:chOff x="1829920" y="5445164"/>
            <a:chExt cx="1461819" cy="753882"/>
          </a:xfrm>
        </p:grpSpPr>
        <p:sp>
          <p:nvSpPr>
            <p:cNvPr id="240" name="文本框 75">
              <a:extLst>
                <a:ext uri="{FF2B5EF4-FFF2-40B4-BE49-F238E27FC236}">
                  <a16:creationId xmlns:a16="http://schemas.microsoft.com/office/drawing/2014/main" id="{D319816F-0A93-2180-0792-F75195FA8C48}"/>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41" name="文本框 76">
              <a:extLst>
                <a:ext uri="{FF2B5EF4-FFF2-40B4-BE49-F238E27FC236}">
                  <a16:creationId xmlns:a16="http://schemas.microsoft.com/office/drawing/2014/main" id="{7468136C-F2BD-35C0-A74A-9623F02318A2}"/>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42" name="文本框 77">
              <a:extLst>
                <a:ext uri="{FF2B5EF4-FFF2-40B4-BE49-F238E27FC236}">
                  <a16:creationId xmlns:a16="http://schemas.microsoft.com/office/drawing/2014/main" id="{3F1239F3-9187-89CA-E0D7-277AE274799F}"/>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43" name="Straight Connector 3">
              <a:extLst>
                <a:ext uri="{FF2B5EF4-FFF2-40B4-BE49-F238E27FC236}">
                  <a16:creationId xmlns:a16="http://schemas.microsoft.com/office/drawing/2014/main" id="{4B6DC66B-B19D-5AFF-9EE6-B4AECC385120}"/>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4" name="文本框 77">
              <a:extLst>
                <a:ext uri="{FF2B5EF4-FFF2-40B4-BE49-F238E27FC236}">
                  <a16:creationId xmlns:a16="http://schemas.microsoft.com/office/drawing/2014/main" id="{D1FE9205-7A43-839D-C01E-3FE732BB6966}"/>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sp>
        <p:nvSpPr>
          <p:cNvPr id="245" name="矩形 2">
            <a:extLst>
              <a:ext uri="{FF2B5EF4-FFF2-40B4-BE49-F238E27FC236}">
                <a16:creationId xmlns:a16="http://schemas.microsoft.com/office/drawing/2014/main" id="{F39BD99B-73E8-3BCB-4F05-4D070F167279}"/>
              </a:ext>
            </a:extLst>
          </p:cNvPr>
          <p:cNvSpPr/>
          <p:nvPr/>
        </p:nvSpPr>
        <p:spPr>
          <a:xfrm>
            <a:off x="969605" y="1409327"/>
            <a:ext cx="708662"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sp>
        <p:nvSpPr>
          <p:cNvPr id="246" name="矩形 2">
            <a:extLst>
              <a:ext uri="{FF2B5EF4-FFF2-40B4-BE49-F238E27FC236}">
                <a16:creationId xmlns:a16="http://schemas.microsoft.com/office/drawing/2014/main" id="{C01B9139-500A-F099-99E0-4EC31C15FD90}"/>
              </a:ext>
            </a:extLst>
          </p:cNvPr>
          <p:cNvSpPr/>
          <p:nvPr/>
        </p:nvSpPr>
        <p:spPr>
          <a:xfrm>
            <a:off x="3293155" y="1413581"/>
            <a:ext cx="708662"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4708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6B906BB7-9537-48D4-9009-C09F7EB5CF53}"/>
              </a:ext>
            </a:extLst>
          </p:cNvPr>
          <p:cNvSpPr txBox="1"/>
          <p:nvPr/>
        </p:nvSpPr>
        <p:spPr>
          <a:xfrm>
            <a:off x="5687976" y="253333"/>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S3</a:t>
            </a:r>
            <a:endParaRPr lang="zh-CN" altLang="en-US" sz="1200" b="1" dirty="0">
              <a:latin typeface="Times New Roman" panose="02020603050405020304" pitchFamily="18" charset="0"/>
              <a:cs typeface="Times New Roman" panose="02020603050405020304" pitchFamily="18" charset="0"/>
            </a:endParaRPr>
          </a:p>
        </p:txBody>
      </p:sp>
      <p:grpSp>
        <p:nvGrpSpPr>
          <p:cNvPr id="5" name="组合 4">
            <a:extLst>
              <a:ext uri="{FF2B5EF4-FFF2-40B4-BE49-F238E27FC236}">
                <a16:creationId xmlns:a16="http://schemas.microsoft.com/office/drawing/2014/main" id="{FFC9D009-D0F6-415B-87CC-060185A4A291}"/>
              </a:ext>
            </a:extLst>
          </p:cNvPr>
          <p:cNvGrpSpPr/>
          <p:nvPr/>
        </p:nvGrpSpPr>
        <p:grpSpPr>
          <a:xfrm>
            <a:off x="297892" y="1154957"/>
            <a:ext cx="6124756" cy="1812651"/>
            <a:chOff x="317106" y="6643527"/>
            <a:chExt cx="6124756" cy="1812651"/>
          </a:xfrm>
        </p:grpSpPr>
        <p:grpSp>
          <p:nvGrpSpPr>
            <p:cNvPr id="6" name="组合 34">
              <a:extLst>
                <a:ext uri="{FF2B5EF4-FFF2-40B4-BE49-F238E27FC236}">
                  <a16:creationId xmlns:a16="http://schemas.microsoft.com/office/drawing/2014/main" id="{5AEFC44C-3667-49EF-9414-001A2DE0F714}"/>
                </a:ext>
              </a:extLst>
            </p:cNvPr>
            <p:cNvGrpSpPr/>
            <p:nvPr/>
          </p:nvGrpSpPr>
          <p:grpSpPr>
            <a:xfrm>
              <a:off x="317106" y="6643527"/>
              <a:ext cx="6124756" cy="1812651"/>
              <a:chOff x="434795" y="5320392"/>
              <a:chExt cx="6124756" cy="1812651"/>
            </a:xfrm>
          </p:grpSpPr>
          <p:pic>
            <p:nvPicPr>
              <p:cNvPr id="8" name="图片 20">
                <a:extLst>
                  <a:ext uri="{FF2B5EF4-FFF2-40B4-BE49-F238E27FC236}">
                    <a16:creationId xmlns:a16="http://schemas.microsoft.com/office/drawing/2014/main" id="{18402396-8E8B-4558-88C9-DD2495B6540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400994" y="5582762"/>
                <a:ext cx="1963088" cy="1537753"/>
              </a:xfrm>
              <a:prstGeom prst="rect">
                <a:avLst/>
              </a:prstGeom>
            </p:spPr>
          </p:pic>
          <p:pic>
            <p:nvPicPr>
              <p:cNvPr id="9" name="图片 22">
                <a:extLst>
                  <a:ext uri="{FF2B5EF4-FFF2-40B4-BE49-F238E27FC236}">
                    <a16:creationId xmlns:a16="http://schemas.microsoft.com/office/drawing/2014/main" id="{5599BF34-39C5-4DDB-9B35-CDAAF2220F5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412678" y="5595290"/>
                <a:ext cx="1963088" cy="1537753"/>
              </a:xfrm>
              <a:prstGeom prst="rect">
                <a:avLst/>
              </a:prstGeom>
            </p:spPr>
          </p:pic>
          <p:pic>
            <p:nvPicPr>
              <p:cNvPr id="10" name="图片 24">
                <a:extLst>
                  <a:ext uri="{FF2B5EF4-FFF2-40B4-BE49-F238E27FC236}">
                    <a16:creationId xmlns:a16="http://schemas.microsoft.com/office/drawing/2014/main" id="{B69701A6-8188-4570-8147-7780FAC61BE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34795" y="5600113"/>
                <a:ext cx="1956933" cy="1532930"/>
              </a:xfrm>
              <a:prstGeom prst="rect">
                <a:avLst/>
              </a:prstGeom>
            </p:spPr>
          </p:pic>
          <p:grpSp>
            <p:nvGrpSpPr>
              <p:cNvPr id="11" name="组合 27">
                <a:extLst>
                  <a:ext uri="{FF2B5EF4-FFF2-40B4-BE49-F238E27FC236}">
                    <a16:creationId xmlns:a16="http://schemas.microsoft.com/office/drawing/2014/main" id="{ABA4E66A-2A38-41E1-84DE-0B4F0E2CD189}"/>
                  </a:ext>
                </a:extLst>
              </p:cNvPr>
              <p:cNvGrpSpPr/>
              <p:nvPr/>
            </p:nvGrpSpPr>
            <p:grpSpPr>
              <a:xfrm>
                <a:off x="2019220" y="6732147"/>
                <a:ext cx="569595" cy="258761"/>
                <a:chOff x="1895557" y="5177508"/>
                <a:chExt cx="569595" cy="258761"/>
              </a:xfrm>
            </p:grpSpPr>
            <p:sp>
              <p:nvSpPr>
                <p:cNvPr id="20" name="矩形 25">
                  <a:extLst>
                    <a:ext uri="{FF2B5EF4-FFF2-40B4-BE49-F238E27FC236}">
                      <a16:creationId xmlns:a16="http://schemas.microsoft.com/office/drawing/2014/main" id="{F458463C-EB12-4256-9A8E-B8FC8E13352E}"/>
                    </a:ext>
                  </a:extLst>
                </p:cNvPr>
                <p:cNvSpPr/>
                <p:nvPr/>
              </p:nvSpPr>
              <p:spPr>
                <a:xfrm>
                  <a:off x="2002052" y="5388749"/>
                  <a:ext cx="239027" cy="47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6">
                  <a:extLst>
                    <a:ext uri="{FF2B5EF4-FFF2-40B4-BE49-F238E27FC236}">
                      <a16:creationId xmlns:a16="http://schemas.microsoft.com/office/drawing/2014/main" id="{CDB918E8-559A-4960-9B18-B09D022BD2BC}"/>
                    </a:ext>
                  </a:extLst>
                </p:cNvPr>
                <p:cNvSpPr txBox="1"/>
                <p:nvPr/>
              </p:nvSpPr>
              <p:spPr>
                <a:xfrm>
                  <a:off x="1895557" y="5177508"/>
                  <a:ext cx="569595" cy="246221"/>
                </a:xfrm>
                <a:prstGeom prst="rect">
                  <a:avLst/>
                </a:prstGeom>
                <a:noFill/>
                <a:ln>
                  <a:noFill/>
                </a:ln>
              </p:spPr>
              <p:txBody>
                <a:bodyPr wrap="square" rtlCol="0">
                  <a:spAutoFit/>
                </a:bodyPr>
                <a:lstStyle/>
                <a:p>
                  <a:r>
                    <a:rPr lang="en-US" altLang="zh-CN" sz="1000" b="1" dirty="0">
                      <a:solidFill>
                        <a:schemeClr val="bg1"/>
                      </a:solidFill>
                      <a:latin typeface="Times New Roman" panose="02020603050405020304" pitchFamily="18" charset="0"/>
                      <a:cs typeface="Times New Roman" panose="02020603050405020304" pitchFamily="18" charset="0"/>
                    </a:rPr>
                    <a:t>2 cm</a:t>
                  </a:r>
                  <a:endParaRPr lang="zh-CN" altLang="en-US" sz="1000" b="1" dirty="0">
                    <a:solidFill>
                      <a:schemeClr val="bg1"/>
                    </a:solidFill>
                    <a:latin typeface="Times New Roman" panose="02020603050405020304" pitchFamily="18" charset="0"/>
                    <a:cs typeface="Times New Roman" panose="02020603050405020304" pitchFamily="18" charset="0"/>
                  </a:endParaRPr>
                </a:p>
              </p:txBody>
            </p:sp>
          </p:grpSp>
          <p:grpSp>
            <p:nvGrpSpPr>
              <p:cNvPr id="12" name="组合 28">
                <a:extLst>
                  <a:ext uri="{FF2B5EF4-FFF2-40B4-BE49-F238E27FC236}">
                    <a16:creationId xmlns:a16="http://schemas.microsoft.com/office/drawing/2014/main" id="{2FF6E3DB-B569-4B16-B61E-B277A29D758A}"/>
                  </a:ext>
                </a:extLst>
              </p:cNvPr>
              <p:cNvGrpSpPr/>
              <p:nvPr/>
            </p:nvGrpSpPr>
            <p:grpSpPr>
              <a:xfrm>
                <a:off x="4001534" y="6732147"/>
                <a:ext cx="569595" cy="258761"/>
                <a:chOff x="1895557" y="5177508"/>
                <a:chExt cx="569595" cy="258761"/>
              </a:xfrm>
            </p:grpSpPr>
            <p:sp>
              <p:nvSpPr>
                <p:cNvPr id="18" name="矩形 29">
                  <a:extLst>
                    <a:ext uri="{FF2B5EF4-FFF2-40B4-BE49-F238E27FC236}">
                      <a16:creationId xmlns:a16="http://schemas.microsoft.com/office/drawing/2014/main" id="{B8CC37DC-12CF-4B7D-9D19-87C382529209}"/>
                    </a:ext>
                  </a:extLst>
                </p:cNvPr>
                <p:cNvSpPr/>
                <p:nvPr/>
              </p:nvSpPr>
              <p:spPr>
                <a:xfrm>
                  <a:off x="2002052" y="5388749"/>
                  <a:ext cx="239027" cy="47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30">
                  <a:extLst>
                    <a:ext uri="{FF2B5EF4-FFF2-40B4-BE49-F238E27FC236}">
                      <a16:creationId xmlns:a16="http://schemas.microsoft.com/office/drawing/2014/main" id="{3E729BF1-9713-4318-9BA3-B0B41D171B29}"/>
                    </a:ext>
                  </a:extLst>
                </p:cNvPr>
                <p:cNvSpPr txBox="1"/>
                <p:nvPr/>
              </p:nvSpPr>
              <p:spPr>
                <a:xfrm>
                  <a:off x="1895557" y="5177508"/>
                  <a:ext cx="569595" cy="246221"/>
                </a:xfrm>
                <a:prstGeom prst="rect">
                  <a:avLst/>
                </a:prstGeom>
                <a:noFill/>
                <a:ln>
                  <a:noFill/>
                </a:ln>
              </p:spPr>
              <p:txBody>
                <a:bodyPr wrap="square" rtlCol="0">
                  <a:spAutoFit/>
                </a:bodyPr>
                <a:lstStyle/>
                <a:p>
                  <a:r>
                    <a:rPr lang="en-US" altLang="zh-CN" sz="1000" b="1" dirty="0">
                      <a:solidFill>
                        <a:schemeClr val="bg1"/>
                      </a:solidFill>
                      <a:latin typeface="Times New Roman" panose="02020603050405020304" pitchFamily="18" charset="0"/>
                      <a:cs typeface="Times New Roman" panose="02020603050405020304" pitchFamily="18" charset="0"/>
                    </a:rPr>
                    <a:t>2 cm</a:t>
                  </a:r>
                  <a:endParaRPr lang="zh-CN" altLang="en-US" sz="1000" b="1" dirty="0">
                    <a:solidFill>
                      <a:schemeClr val="bg1"/>
                    </a:solidFill>
                    <a:latin typeface="Times New Roman" panose="02020603050405020304" pitchFamily="18" charset="0"/>
                    <a:cs typeface="Times New Roman" panose="02020603050405020304" pitchFamily="18" charset="0"/>
                  </a:endParaRPr>
                </a:p>
              </p:txBody>
            </p:sp>
          </p:grpSp>
          <p:grpSp>
            <p:nvGrpSpPr>
              <p:cNvPr id="13" name="组合 31">
                <a:extLst>
                  <a:ext uri="{FF2B5EF4-FFF2-40B4-BE49-F238E27FC236}">
                    <a16:creationId xmlns:a16="http://schemas.microsoft.com/office/drawing/2014/main" id="{14E83F5D-0D34-4D67-A8AC-565EB2F2DAFF}"/>
                  </a:ext>
                </a:extLst>
              </p:cNvPr>
              <p:cNvGrpSpPr/>
              <p:nvPr/>
            </p:nvGrpSpPr>
            <p:grpSpPr>
              <a:xfrm>
                <a:off x="5989956" y="6732147"/>
                <a:ext cx="569595" cy="258761"/>
                <a:chOff x="1895557" y="5177508"/>
                <a:chExt cx="569595" cy="258761"/>
              </a:xfrm>
            </p:grpSpPr>
            <p:sp>
              <p:nvSpPr>
                <p:cNvPr id="16" name="矩形 32">
                  <a:extLst>
                    <a:ext uri="{FF2B5EF4-FFF2-40B4-BE49-F238E27FC236}">
                      <a16:creationId xmlns:a16="http://schemas.microsoft.com/office/drawing/2014/main" id="{D7B9CB61-11A7-4EDA-930A-7E1C175ED79F}"/>
                    </a:ext>
                  </a:extLst>
                </p:cNvPr>
                <p:cNvSpPr/>
                <p:nvPr/>
              </p:nvSpPr>
              <p:spPr>
                <a:xfrm>
                  <a:off x="2002052" y="5388749"/>
                  <a:ext cx="239027" cy="47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33">
                  <a:extLst>
                    <a:ext uri="{FF2B5EF4-FFF2-40B4-BE49-F238E27FC236}">
                      <a16:creationId xmlns:a16="http://schemas.microsoft.com/office/drawing/2014/main" id="{A817601A-19F8-411E-B715-66F68E5E3410}"/>
                    </a:ext>
                  </a:extLst>
                </p:cNvPr>
                <p:cNvSpPr txBox="1"/>
                <p:nvPr/>
              </p:nvSpPr>
              <p:spPr>
                <a:xfrm>
                  <a:off x="1895557" y="5177508"/>
                  <a:ext cx="569595" cy="246221"/>
                </a:xfrm>
                <a:prstGeom prst="rect">
                  <a:avLst/>
                </a:prstGeom>
                <a:noFill/>
                <a:ln>
                  <a:noFill/>
                </a:ln>
              </p:spPr>
              <p:txBody>
                <a:bodyPr wrap="square" rtlCol="0">
                  <a:spAutoFit/>
                </a:bodyPr>
                <a:lstStyle/>
                <a:p>
                  <a:r>
                    <a:rPr lang="en-US" altLang="zh-CN" sz="1000" b="1" dirty="0">
                      <a:solidFill>
                        <a:schemeClr val="bg1"/>
                      </a:solidFill>
                      <a:latin typeface="Times New Roman" panose="02020603050405020304" pitchFamily="18" charset="0"/>
                      <a:cs typeface="Times New Roman" panose="02020603050405020304" pitchFamily="18" charset="0"/>
                    </a:rPr>
                    <a:t>2 cm</a:t>
                  </a:r>
                  <a:endParaRPr lang="zh-CN" altLang="en-US" sz="1000" b="1" dirty="0">
                    <a:solidFill>
                      <a:schemeClr val="bg1"/>
                    </a:solidFill>
                    <a:latin typeface="Times New Roman" panose="02020603050405020304" pitchFamily="18" charset="0"/>
                    <a:cs typeface="Times New Roman" panose="02020603050405020304" pitchFamily="18" charset="0"/>
                  </a:endParaRPr>
                </a:p>
              </p:txBody>
            </p:sp>
          </p:grpSp>
          <p:sp>
            <p:nvSpPr>
              <p:cNvPr id="14" name="文本框 86">
                <a:extLst>
                  <a:ext uri="{FF2B5EF4-FFF2-40B4-BE49-F238E27FC236}">
                    <a16:creationId xmlns:a16="http://schemas.microsoft.com/office/drawing/2014/main" id="{C20279DF-EA5B-43F0-9E98-7281067D2C69}"/>
                  </a:ext>
                </a:extLst>
              </p:cNvPr>
              <p:cNvSpPr txBox="1"/>
              <p:nvPr/>
            </p:nvSpPr>
            <p:spPr>
              <a:xfrm rot="5400000">
                <a:off x="1324007" y="4963403"/>
                <a:ext cx="338554" cy="10828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p>
            </p:txBody>
          </p:sp>
          <p:sp>
            <p:nvSpPr>
              <p:cNvPr id="15" name="文本框 87">
                <a:extLst>
                  <a:ext uri="{FF2B5EF4-FFF2-40B4-BE49-F238E27FC236}">
                    <a16:creationId xmlns:a16="http://schemas.microsoft.com/office/drawing/2014/main" id="{3EDB65B3-7969-473A-BF18-CA2E9BD0C047}"/>
                  </a:ext>
                </a:extLst>
              </p:cNvPr>
              <p:cNvSpPr txBox="1"/>
              <p:nvPr/>
            </p:nvSpPr>
            <p:spPr>
              <a:xfrm rot="5400000">
                <a:off x="3227084" y="4948248"/>
                <a:ext cx="338554" cy="10828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a:t>
                </a:r>
              </a:p>
            </p:txBody>
          </p:sp>
        </p:grpSp>
        <p:sp>
          <p:nvSpPr>
            <p:cNvPr id="7" name="文本框 88">
              <a:extLst>
                <a:ext uri="{FF2B5EF4-FFF2-40B4-BE49-F238E27FC236}">
                  <a16:creationId xmlns:a16="http://schemas.microsoft.com/office/drawing/2014/main" id="{7C89946C-F5FC-4EAB-92D8-4B59D3816055}"/>
                </a:ext>
              </a:extLst>
            </p:cNvPr>
            <p:cNvSpPr txBox="1"/>
            <p:nvPr/>
          </p:nvSpPr>
          <p:spPr>
            <a:xfrm rot="5400000">
              <a:off x="5161569" y="6271383"/>
              <a:ext cx="338554" cy="10828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p>
          </p:txBody>
        </p:sp>
      </p:grpSp>
      <p:sp>
        <p:nvSpPr>
          <p:cNvPr id="24" name="矩形 2">
            <a:extLst>
              <a:ext uri="{FF2B5EF4-FFF2-40B4-BE49-F238E27FC236}">
                <a16:creationId xmlns:a16="http://schemas.microsoft.com/office/drawing/2014/main" id="{1D66E010-8FFA-4DA2-AC4C-0EDF2B45FB02}"/>
              </a:ext>
            </a:extLst>
          </p:cNvPr>
          <p:cNvSpPr/>
          <p:nvPr/>
        </p:nvSpPr>
        <p:spPr>
          <a:xfrm>
            <a:off x="241630" y="3202782"/>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grpSp>
        <p:nvGrpSpPr>
          <p:cNvPr id="25" name="组合 19">
            <a:extLst>
              <a:ext uri="{FF2B5EF4-FFF2-40B4-BE49-F238E27FC236}">
                <a16:creationId xmlns:a16="http://schemas.microsoft.com/office/drawing/2014/main" id="{B6E3ECDD-343F-4917-856A-97CD12E9903C}"/>
              </a:ext>
            </a:extLst>
          </p:cNvPr>
          <p:cNvGrpSpPr/>
          <p:nvPr/>
        </p:nvGrpSpPr>
        <p:grpSpPr>
          <a:xfrm>
            <a:off x="234746" y="3381565"/>
            <a:ext cx="2053149" cy="1363238"/>
            <a:chOff x="317984" y="3489964"/>
            <a:chExt cx="2053149" cy="1363238"/>
          </a:xfrm>
        </p:grpSpPr>
        <p:sp>
          <p:nvSpPr>
            <p:cNvPr id="26" name="文本框 9">
              <a:extLst>
                <a:ext uri="{FF2B5EF4-FFF2-40B4-BE49-F238E27FC236}">
                  <a16:creationId xmlns:a16="http://schemas.microsoft.com/office/drawing/2014/main" id="{4FE336D9-79AC-473B-9652-B9C2E2780C0D}"/>
                </a:ext>
              </a:extLst>
            </p:cNvPr>
            <p:cNvSpPr txBox="1"/>
            <p:nvPr/>
          </p:nvSpPr>
          <p:spPr>
            <a:xfrm>
              <a:off x="317984" y="3584927"/>
              <a:ext cx="338554" cy="126827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Tr (mmol H</a:t>
              </a:r>
              <a:r>
                <a:rPr lang="en-US" altLang="zh-CN" sz="1000" b="1" baseline="-25000" dirty="0">
                  <a:latin typeface="Times New Roman" panose="02020603050405020304" pitchFamily="18" charset="0"/>
                  <a:cs typeface="Times New Roman" panose="02020603050405020304" pitchFamily="18" charset="0"/>
                </a:rPr>
                <a:t>2</a:t>
              </a:r>
              <a:r>
                <a:rPr lang="en-US" altLang="zh-CN" sz="1000" b="1" dirty="0">
                  <a:latin typeface="Times New Roman" panose="02020603050405020304" pitchFamily="18" charset="0"/>
                  <a:cs typeface="Times New Roman" panose="02020603050405020304" pitchFamily="18" charset="0"/>
                </a:rPr>
                <a:t>O m</a:t>
              </a:r>
              <a:r>
                <a:rPr lang="en-US" altLang="zh-CN" sz="1000" b="1" baseline="30000" dirty="0">
                  <a:latin typeface="Times New Roman" panose="02020603050405020304" pitchFamily="18" charset="0"/>
                  <a:cs typeface="Times New Roman" panose="02020603050405020304" pitchFamily="18" charset="0"/>
                </a:rPr>
                <a:t>-2</a:t>
              </a:r>
              <a:r>
                <a:rPr lang="en-US" altLang="zh-CN" sz="1000" b="1" dirty="0">
                  <a:latin typeface="Times New Roman" panose="02020603050405020304" pitchFamily="18" charset="0"/>
                  <a:cs typeface="Times New Roman" panose="02020603050405020304" pitchFamily="18" charset="0"/>
                </a:rPr>
                <a:t> s</a:t>
              </a:r>
              <a:r>
                <a:rPr lang="en-US" altLang="zh-CN" sz="1000" b="1" baseline="30000" dirty="0">
                  <a:latin typeface="Times New Roman" panose="02020603050405020304" pitchFamily="18" charset="0"/>
                  <a:cs typeface="Times New Roman" panose="02020603050405020304" pitchFamily="18" charset="0"/>
                </a:rPr>
                <a:t>-1</a:t>
              </a:r>
              <a:r>
                <a:rPr lang="en-US" altLang="zh-CN" sz="1000" b="1" dirty="0">
                  <a:latin typeface="Times New Roman" panose="02020603050405020304" pitchFamily="18" charset="0"/>
                  <a:cs typeface="Times New Roman" panose="02020603050405020304" pitchFamily="18" charset="0"/>
                </a:rPr>
                <a:t>)</a:t>
              </a:r>
              <a:endParaRPr lang="zh-CN" altLang="en-US" sz="1000" b="1" dirty="0">
                <a:latin typeface="Times New Roman" panose="02020603050405020304" pitchFamily="18" charset="0"/>
                <a:cs typeface="Times New Roman" panose="02020603050405020304" pitchFamily="18" charset="0"/>
              </a:endParaRPr>
            </a:p>
          </p:txBody>
        </p:sp>
        <p:grpSp>
          <p:nvGrpSpPr>
            <p:cNvPr id="27" name="body">
              <a:extLst>
                <a:ext uri="{FF2B5EF4-FFF2-40B4-BE49-F238E27FC236}">
                  <a16:creationId xmlns:a16="http://schemas.microsoft.com/office/drawing/2014/main" id="{40C3C628-0E60-445A-887B-7874703CECCC}"/>
                </a:ext>
              </a:extLst>
            </p:cNvPr>
            <p:cNvGrpSpPr/>
            <p:nvPr/>
          </p:nvGrpSpPr>
          <p:grpSpPr>
            <a:xfrm>
              <a:off x="691411" y="3489964"/>
              <a:ext cx="1679722" cy="1334599"/>
              <a:chOff x="1154917" y="960571"/>
              <a:chExt cx="1679722" cy="1334599"/>
            </a:xfrm>
          </p:grpSpPr>
          <p:sp>
            <p:nvSpPr>
              <p:cNvPr id="28" name="rc4">
                <a:extLst>
                  <a:ext uri="{FF2B5EF4-FFF2-40B4-BE49-F238E27FC236}">
                    <a16:creationId xmlns:a16="http://schemas.microsoft.com/office/drawing/2014/main" id="{CF5E7BA0-938B-4E5A-89B1-4F9983C0ADAC}"/>
                  </a:ext>
                </a:extLst>
              </p:cNvPr>
              <p:cNvSpPr/>
              <p:nvPr/>
            </p:nvSpPr>
            <p:spPr>
              <a:xfrm>
                <a:off x="1461544" y="1813416"/>
                <a:ext cx="325819" cy="43971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9" name="rc5">
                <a:extLst>
                  <a:ext uri="{FF2B5EF4-FFF2-40B4-BE49-F238E27FC236}">
                    <a16:creationId xmlns:a16="http://schemas.microsoft.com/office/drawing/2014/main" id="{F006DFAE-C4EE-47F0-8B8F-5B948F80FB00}"/>
                  </a:ext>
                </a:extLst>
              </p:cNvPr>
              <p:cNvSpPr/>
              <p:nvPr/>
            </p:nvSpPr>
            <p:spPr>
              <a:xfrm>
                <a:off x="2392456" y="1586451"/>
                <a:ext cx="325819" cy="666674"/>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0" name="rc6">
                <a:extLst>
                  <a:ext uri="{FF2B5EF4-FFF2-40B4-BE49-F238E27FC236}">
                    <a16:creationId xmlns:a16="http://schemas.microsoft.com/office/drawing/2014/main" id="{1867D895-AA0B-4028-9047-1463E6BC3627}"/>
                  </a:ext>
                </a:extLst>
              </p:cNvPr>
              <p:cNvSpPr/>
              <p:nvPr/>
            </p:nvSpPr>
            <p:spPr>
              <a:xfrm>
                <a:off x="1927000" y="1420022"/>
                <a:ext cx="325819" cy="833104"/>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1" name="pl7">
                <a:extLst>
                  <a:ext uri="{FF2B5EF4-FFF2-40B4-BE49-F238E27FC236}">
                    <a16:creationId xmlns:a16="http://schemas.microsoft.com/office/drawing/2014/main" id="{3BFF3393-94DC-4268-993B-2A2929927B21}"/>
                  </a:ext>
                </a:extLst>
              </p:cNvPr>
              <p:cNvSpPr/>
              <p:nvPr/>
            </p:nvSpPr>
            <p:spPr>
              <a:xfrm>
                <a:off x="1601180" y="1757506"/>
                <a:ext cx="46545" cy="0"/>
              </a:xfrm>
              <a:custGeom>
                <a:avLst/>
                <a:gdLst/>
                <a:ahLst/>
                <a:cxnLst/>
                <a:rect l="0" t="0" r="0" b="0"/>
                <a:pathLst>
                  <a:path w="46545">
                    <a:moveTo>
                      <a:pt x="0" y="0"/>
                    </a:moveTo>
                    <a:lnTo>
                      <a:pt x="4654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2" name="pl8">
                <a:extLst>
                  <a:ext uri="{FF2B5EF4-FFF2-40B4-BE49-F238E27FC236}">
                    <a16:creationId xmlns:a16="http://schemas.microsoft.com/office/drawing/2014/main" id="{6A8A7B76-83B2-4AB0-84B9-304FDCA1389F}"/>
                  </a:ext>
                </a:extLst>
              </p:cNvPr>
              <p:cNvSpPr/>
              <p:nvPr/>
            </p:nvSpPr>
            <p:spPr>
              <a:xfrm>
                <a:off x="1624453" y="1757506"/>
                <a:ext cx="0" cy="111820"/>
              </a:xfrm>
              <a:custGeom>
                <a:avLst/>
                <a:gdLst/>
                <a:ahLst/>
                <a:cxnLst/>
                <a:rect l="0" t="0" r="0" b="0"/>
                <a:pathLst>
                  <a:path h="111820">
                    <a:moveTo>
                      <a:pt x="0" y="0"/>
                    </a:moveTo>
                    <a:lnTo>
                      <a:pt x="0" y="11182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3" name="pl9">
                <a:extLst>
                  <a:ext uri="{FF2B5EF4-FFF2-40B4-BE49-F238E27FC236}">
                    <a16:creationId xmlns:a16="http://schemas.microsoft.com/office/drawing/2014/main" id="{C7928CF9-B820-4A42-8968-22F4F2F7EEF3}"/>
                  </a:ext>
                </a:extLst>
              </p:cNvPr>
              <p:cNvSpPr/>
              <p:nvPr/>
            </p:nvSpPr>
            <p:spPr>
              <a:xfrm>
                <a:off x="1601180" y="1869326"/>
                <a:ext cx="46545" cy="0"/>
              </a:xfrm>
              <a:custGeom>
                <a:avLst/>
                <a:gdLst/>
                <a:ahLst/>
                <a:cxnLst/>
                <a:rect l="0" t="0" r="0" b="0"/>
                <a:pathLst>
                  <a:path w="46545">
                    <a:moveTo>
                      <a:pt x="0" y="0"/>
                    </a:moveTo>
                    <a:lnTo>
                      <a:pt x="4654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 name="pl10">
                <a:extLst>
                  <a:ext uri="{FF2B5EF4-FFF2-40B4-BE49-F238E27FC236}">
                    <a16:creationId xmlns:a16="http://schemas.microsoft.com/office/drawing/2014/main" id="{EA76F90A-F17C-447F-8AED-37182D987984}"/>
                  </a:ext>
                </a:extLst>
              </p:cNvPr>
              <p:cNvSpPr/>
              <p:nvPr/>
            </p:nvSpPr>
            <p:spPr>
              <a:xfrm>
                <a:off x="2532093" y="1550831"/>
                <a:ext cx="46545" cy="0"/>
              </a:xfrm>
              <a:custGeom>
                <a:avLst/>
                <a:gdLst/>
                <a:ahLst/>
                <a:cxnLst/>
                <a:rect l="0" t="0" r="0" b="0"/>
                <a:pathLst>
                  <a:path w="46545">
                    <a:moveTo>
                      <a:pt x="0" y="0"/>
                    </a:moveTo>
                    <a:lnTo>
                      <a:pt x="4654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5" name="pl11">
                <a:extLst>
                  <a:ext uri="{FF2B5EF4-FFF2-40B4-BE49-F238E27FC236}">
                    <a16:creationId xmlns:a16="http://schemas.microsoft.com/office/drawing/2014/main" id="{DB7EA01D-4BB0-433B-A8DC-9265ED7C7A03}"/>
                  </a:ext>
                </a:extLst>
              </p:cNvPr>
              <p:cNvSpPr/>
              <p:nvPr/>
            </p:nvSpPr>
            <p:spPr>
              <a:xfrm>
                <a:off x="2555366" y="1550831"/>
                <a:ext cx="0" cy="71240"/>
              </a:xfrm>
              <a:custGeom>
                <a:avLst/>
                <a:gdLst/>
                <a:ahLst/>
                <a:cxnLst/>
                <a:rect l="0" t="0" r="0" b="0"/>
                <a:pathLst>
                  <a:path h="71240">
                    <a:moveTo>
                      <a:pt x="0" y="0"/>
                    </a:moveTo>
                    <a:lnTo>
                      <a:pt x="0" y="7124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6" name="pl12">
                <a:extLst>
                  <a:ext uri="{FF2B5EF4-FFF2-40B4-BE49-F238E27FC236}">
                    <a16:creationId xmlns:a16="http://schemas.microsoft.com/office/drawing/2014/main" id="{AA1AAEB1-1E1A-4063-AA38-B1C1D461CC34}"/>
                  </a:ext>
                </a:extLst>
              </p:cNvPr>
              <p:cNvSpPr/>
              <p:nvPr/>
            </p:nvSpPr>
            <p:spPr>
              <a:xfrm>
                <a:off x="2532093" y="1622071"/>
                <a:ext cx="46545" cy="0"/>
              </a:xfrm>
              <a:custGeom>
                <a:avLst/>
                <a:gdLst/>
                <a:ahLst/>
                <a:cxnLst/>
                <a:rect l="0" t="0" r="0" b="0"/>
                <a:pathLst>
                  <a:path w="46545">
                    <a:moveTo>
                      <a:pt x="0" y="0"/>
                    </a:moveTo>
                    <a:lnTo>
                      <a:pt x="4654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7" name="pl13">
                <a:extLst>
                  <a:ext uri="{FF2B5EF4-FFF2-40B4-BE49-F238E27FC236}">
                    <a16:creationId xmlns:a16="http://schemas.microsoft.com/office/drawing/2014/main" id="{3040B6EE-05FF-4825-A39A-231DB64EABD0}"/>
                  </a:ext>
                </a:extLst>
              </p:cNvPr>
              <p:cNvSpPr/>
              <p:nvPr/>
            </p:nvSpPr>
            <p:spPr>
              <a:xfrm>
                <a:off x="2066637" y="1395909"/>
                <a:ext cx="46545" cy="0"/>
              </a:xfrm>
              <a:custGeom>
                <a:avLst/>
                <a:gdLst/>
                <a:ahLst/>
                <a:cxnLst/>
                <a:rect l="0" t="0" r="0" b="0"/>
                <a:pathLst>
                  <a:path w="46545">
                    <a:moveTo>
                      <a:pt x="0" y="0"/>
                    </a:moveTo>
                    <a:lnTo>
                      <a:pt x="4654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8" name="pl14">
                <a:extLst>
                  <a:ext uri="{FF2B5EF4-FFF2-40B4-BE49-F238E27FC236}">
                    <a16:creationId xmlns:a16="http://schemas.microsoft.com/office/drawing/2014/main" id="{6A1B25F5-E762-4BF8-AE65-E2079A5D5E66}"/>
                  </a:ext>
                </a:extLst>
              </p:cNvPr>
              <p:cNvSpPr/>
              <p:nvPr/>
            </p:nvSpPr>
            <p:spPr>
              <a:xfrm>
                <a:off x="2089910" y="1395909"/>
                <a:ext cx="0" cy="48226"/>
              </a:xfrm>
              <a:custGeom>
                <a:avLst/>
                <a:gdLst/>
                <a:ahLst/>
                <a:cxnLst/>
                <a:rect l="0" t="0" r="0" b="0"/>
                <a:pathLst>
                  <a:path h="48226">
                    <a:moveTo>
                      <a:pt x="0" y="0"/>
                    </a:moveTo>
                    <a:lnTo>
                      <a:pt x="0" y="48226"/>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9" name="pl15">
                <a:extLst>
                  <a:ext uri="{FF2B5EF4-FFF2-40B4-BE49-F238E27FC236}">
                    <a16:creationId xmlns:a16="http://schemas.microsoft.com/office/drawing/2014/main" id="{453DB240-8E94-4D98-8776-CCD291909B9B}"/>
                  </a:ext>
                </a:extLst>
              </p:cNvPr>
              <p:cNvSpPr/>
              <p:nvPr/>
            </p:nvSpPr>
            <p:spPr>
              <a:xfrm>
                <a:off x="2066637" y="1444135"/>
                <a:ext cx="46545" cy="0"/>
              </a:xfrm>
              <a:custGeom>
                <a:avLst/>
                <a:gdLst/>
                <a:ahLst/>
                <a:cxnLst/>
                <a:rect l="0" t="0" r="0" b="0"/>
                <a:pathLst>
                  <a:path w="46545">
                    <a:moveTo>
                      <a:pt x="0" y="0"/>
                    </a:moveTo>
                    <a:lnTo>
                      <a:pt x="4654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0" name="tx16">
                <a:extLst>
                  <a:ext uri="{FF2B5EF4-FFF2-40B4-BE49-F238E27FC236}">
                    <a16:creationId xmlns:a16="http://schemas.microsoft.com/office/drawing/2014/main" id="{3C9008C5-40AA-4294-804B-140C4F8D5950}"/>
                  </a:ext>
                </a:extLst>
              </p:cNvPr>
              <p:cNvSpPr/>
              <p:nvPr/>
            </p:nvSpPr>
            <p:spPr>
              <a:xfrm>
                <a:off x="1596306" y="1655382"/>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41" name="tx17">
                <a:extLst>
                  <a:ext uri="{FF2B5EF4-FFF2-40B4-BE49-F238E27FC236}">
                    <a16:creationId xmlns:a16="http://schemas.microsoft.com/office/drawing/2014/main" id="{F8545CF8-9A0B-4E58-AD65-8283F727D05C}"/>
                  </a:ext>
                </a:extLst>
              </p:cNvPr>
              <p:cNvSpPr/>
              <p:nvPr/>
            </p:nvSpPr>
            <p:spPr>
              <a:xfrm>
                <a:off x="2523657" y="1419043"/>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42" name="tx18">
                <a:extLst>
                  <a:ext uri="{FF2B5EF4-FFF2-40B4-BE49-F238E27FC236}">
                    <a16:creationId xmlns:a16="http://schemas.microsoft.com/office/drawing/2014/main" id="{331353AA-1BCA-4AA9-8E49-5CE9B04ABA42}"/>
                  </a:ext>
                </a:extLst>
              </p:cNvPr>
              <p:cNvSpPr/>
              <p:nvPr/>
            </p:nvSpPr>
            <p:spPr>
              <a:xfrm>
                <a:off x="2061762" y="1294342"/>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43" name="rc19">
                <a:extLst>
                  <a:ext uri="{FF2B5EF4-FFF2-40B4-BE49-F238E27FC236}">
                    <a16:creationId xmlns:a16="http://schemas.microsoft.com/office/drawing/2014/main" id="{EE4DA698-51E3-425C-99CC-64DF218B7543}"/>
                  </a:ext>
                </a:extLst>
              </p:cNvPr>
              <p:cNvSpPr/>
              <p:nvPr/>
            </p:nvSpPr>
            <p:spPr>
              <a:xfrm>
                <a:off x="1345180" y="1005839"/>
                <a:ext cx="1489459" cy="124728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4" name="pl20">
                <a:extLst>
                  <a:ext uri="{FF2B5EF4-FFF2-40B4-BE49-F238E27FC236}">
                    <a16:creationId xmlns:a16="http://schemas.microsoft.com/office/drawing/2014/main" id="{9F86D239-6E3F-4E7D-828C-1D8F9B808EC7}"/>
                  </a:ext>
                </a:extLst>
              </p:cNvPr>
              <p:cNvSpPr/>
              <p:nvPr/>
            </p:nvSpPr>
            <p:spPr>
              <a:xfrm>
                <a:off x="1345180" y="1005839"/>
                <a:ext cx="0" cy="1247286"/>
              </a:xfrm>
              <a:custGeom>
                <a:avLst/>
                <a:gdLst/>
                <a:ahLst/>
                <a:cxnLst/>
                <a:rect l="0" t="0" r="0" b="0"/>
                <a:pathLst>
                  <a:path h="1247286">
                    <a:moveTo>
                      <a:pt x="0" y="124728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45" name="tx21">
                <a:extLst>
                  <a:ext uri="{FF2B5EF4-FFF2-40B4-BE49-F238E27FC236}">
                    <a16:creationId xmlns:a16="http://schemas.microsoft.com/office/drawing/2014/main" id="{3D79A553-1F64-4818-AFA5-B960A0C1EB6D}"/>
                  </a:ext>
                </a:extLst>
              </p:cNvPr>
              <p:cNvSpPr/>
              <p:nvPr/>
            </p:nvSpPr>
            <p:spPr>
              <a:xfrm>
                <a:off x="1218417" y="220785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46" name="tx22">
                <a:extLst>
                  <a:ext uri="{FF2B5EF4-FFF2-40B4-BE49-F238E27FC236}">
                    <a16:creationId xmlns:a16="http://schemas.microsoft.com/office/drawing/2014/main" id="{E650BA01-806C-4AB2-9B88-DCFE0D6102C9}"/>
                  </a:ext>
                </a:extLst>
              </p:cNvPr>
              <p:cNvSpPr/>
              <p:nvPr/>
            </p:nvSpPr>
            <p:spPr>
              <a:xfrm>
                <a:off x="1218417" y="1959889"/>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47" name="tx23">
                <a:extLst>
                  <a:ext uri="{FF2B5EF4-FFF2-40B4-BE49-F238E27FC236}">
                    <a16:creationId xmlns:a16="http://schemas.microsoft.com/office/drawing/2014/main" id="{CAC49975-288C-48C6-A174-719CCF4C944C}"/>
                  </a:ext>
                </a:extLst>
              </p:cNvPr>
              <p:cNvSpPr/>
              <p:nvPr/>
            </p:nvSpPr>
            <p:spPr>
              <a:xfrm>
                <a:off x="1218417" y="1710431"/>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48" name="tx24">
                <a:extLst>
                  <a:ext uri="{FF2B5EF4-FFF2-40B4-BE49-F238E27FC236}">
                    <a16:creationId xmlns:a16="http://schemas.microsoft.com/office/drawing/2014/main" id="{F3F7743D-6351-4202-A713-28538860142E}"/>
                  </a:ext>
                </a:extLst>
              </p:cNvPr>
              <p:cNvSpPr/>
              <p:nvPr/>
            </p:nvSpPr>
            <p:spPr>
              <a:xfrm>
                <a:off x="1218417" y="1459486"/>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a:t>
                </a:r>
              </a:p>
            </p:txBody>
          </p:sp>
          <p:sp>
            <p:nvSpPr>
              <p:cNvPr id="49" name="tx25">
                <a:extLst>
                  <a:ext uri="{FF2B5EF4-FFF2-40B4-BE49-F238E27FC236}">
                    <a16:creationId xmlns:a16="http://schemas.microsoft.com/office/drawing/2014/main" id="{00A155E2-FF05-4EBB-BCC4-B7FE73790475}"/>
                  </a:ext>
                </a:extLst>
              </p:cNvPr>
              <p:cNvSpPr/>
              <p:nvPr/>
            </p:nvSpPr>
            <p:spPr>
              <a:xfrm>
                <a:off x="1218417" y="121002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a:t>
                </a:r>
              </a:p>
            </p:txBody>
          </p:sp>
          <p:sp>
            <p:nvSpPr>
              <p:cNvPr id="50" name="tx26">
                <a:extLst>
                  <a:ext uri="{FF2B5EF4-FFF2-40B4-BE49-F238E27FC236}">
                    <a16:creationId xmlns:a16="http://schemas.microsoft.com/office/drawing/2014/main" id="{D4C7EE2B-B27E-48BC-933A-FA3D20BFB5EC}"/>
                  </a:ext>
                </a:extLst>
              </p:cNvPr>
              <p:cNvSpPr/>
              <p:nvPr/>
            </p:nvSpPr>
            <p:spPr>
              <a:xfrm>
                <a:off x="1154917" y="960571"/>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a:t>
                </a:r>
              </a:p>
            </p:txBody>
          </p:sp>
          <p:sp>
            <p:nvSpPr>
              <p:cNvPr id="51" name="pl27">
                <a:extLst>
                  <a:ext uri="{FF2B5EF4-FFF2-40B4-BE49-F238E27FC236}">
                    <a16:creationId xmlns:a16="http://schemas.microsoft.com/office/drawing/2014/main" id="{1449AC2D-3CBC-4E89-9D27-9A344598CD39}"/>
                  </a:ext>
                </a:extLst>
              </p:cNvPr>
              <p:cNvSpPr/>
              <p:nvPr/>
            </p:nvSpPr>
            <p:spPr>
              <a:xfrm>
                <a:off x="1345180" y="2253126"/>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2" name="pl28">
                <a:extLst>
                  <a:ext uri="{FF2B5EF4-FFF2-40B4-BE49-F238E27FC236}">
                    <a16:creationId xmlns:a16="http://schemas.microsoft.com/office/drawing/2014/main" id="{DE2E3F55-72D4-4B99-925C-889F51AF0F65}"/>
                  </a:ext>
                </a:extLst>
              </p:cNvPr>
              <p:cNvSpPr/>
              <p:nvPr/>
            </p:nvSpPr>
            <p:spPr>
              <a:xfrm>
                <a:off x="1345180" y="200366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3" name="pl29">
                <a:extLst>
                  <a:ext uri="{FF2B5EF4-FFF2-40B4-BE49-F238E27FC236}">
                    <a16:creationId xmlns:a16="http://schemas.microsoft.com/office/drawing/2014/main" id="{D28F3C23-7A81-4511-B027-E8AA04655396}"/>
                  </a:ext>
                </a:extLst>
              </p:cNvPr>
              <p:cNvSpPr/>
              <p:nvPr/>
            </p:nvSpPr>
            <p:spPr>
              <a:xfrm>
                <a:off x="1345180" y="1754212"/>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4" name="pl30">
                <a:extLst>
                  <a:ext uri="{FF2B5EF4-FFF2-40B4-BE49-F238E27FC236}">
                    <a16:creationId xmlns:a16="http://schemas.microsoft.com/office/drawing/2014/main" id="{74444741-81FB-4B5E-884A-C309CD571110}"/>
                  </a:ext>
                </a:extLst>
              </p:cNvPr>
              <p:cNvSpPr/>
              <p:nvPr/>
            </p:nvSpPr>
            <p:spPr>
              <a:xfrm>
                <a:off x="1345180" y="1504754"/>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5" name="pl31">
                <a:extLst>
                  <a:ext uri="{FF2B5EF4-FFF2-40B4-BE49-F238E27FC236}">
                    <a16:creationId xmlns:a16="http://schemas.microsoft.com/office/drawing/2014/main" id="{2FB6FC63-D02C-4F8F-BC46-A8CD83013A41}"/>
                  </a:ext>
                </a:extLst>
              </p:cNvPr>
              <p:cNvSpPr/>
              <p:nvPr/>
            </p:nvSpPr>
            <p:spPr>
              <a:xfrm>
                <a:off x="1345180" y="1255297"/>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 name="pl32">
                <a:extLst>
                  <a:ext uri="{FF2B5EF4-FFF2-40B4-BE49-F238E27FC236}">
                    <a16:creationId xmlns:a16="http://schemas.microsoft.com/office/drawing/2014/main" id="{66EE3E28-42CC-4E98-89DB-112BB5BA0058}"/>
                  </a:ext>
                </a:extLst>
              </p:cNvPr>
              <p:cNvSpPr/>
              <p:nvPr/>
            </p:nvSpPr>
            <p:spPr>
              <a:xfrm>
                <a:off x="1345180" y="100583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 name="pl33">
                <a:extLst>
                  <a:ext uri="{FF2B5EF4-FFF2-40B4-BE49-F238E27FC236}">
                    <a16:creationId xmlns:a16="http://schemas.microsoft.com/office/drawing/2014/main" id="{F34D99EE-8F04-432A-9A98-9B6D8FFBBFA7}"/>
                  </a:ext>
                </a:extLst>
              </p:cNvPr>
              <p:cNvSpPr/>
              <p:nvPr/>
            </p:nvSpPr>
            <p:spPr>
              <a:xfrm>
                <a:off x="1345180" y="2253126"/>
                <a:ext cx="1489459" cy="0"/>
              </a:xfrm>
              <a:custGeom>
                <a:avLst/>
                <a:gdLst/>
                <a:ahLst/>
                <a:cxnLst/>
                <a:rect l="0" t="0" r="0" b="0"/>
                <a:pathLst>
                  <a:path w="1489459">
                    <a:moveTo>
                      <a:pt x="0" y="0"/>
                    </a:moveTo>
                    <a:lnTo>
                      <a:pt x="1489459"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58" name="pl34">
                <a:extLst>
                  <a:ext uri="{FF2B5EF4-FFF2-40B4-BE49-F238E27FC236}">
                    <a16:creationId xmlns:a16="http://schemas.microsoft.com/office/drawing/2014/main" id="{6B62783E-C1D9-4307-BD9C-D886C0911393}"/>
                  </a:ext>
                </a:extLst>
              </p:cNvPr>
              <p:cNvSpPr/>
              <p:nvPr/>
            </p:nvSpPr>
            <p:spPr>
              <a:xfrm>
                <a:off x="1624453"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9" name="pl35">
                <a:extLst>
                  <a:ext uri="{FF2B5EF4-FFF2-40B4-BE49-F238E27FC236}">
                    <a16:creationId xmlns:a16="http://schemas.microsoft.com/office/drawing/2014/main" id="{BDA57B86-8DE5-4488-844D-E37203B2041C}"/>
                  </a:ext>
                </a:extLst>
              </p:cNvPr>
              <p:cNvSpPr/>
              <p:nvPr/>
            </p:nvSpPr>
            <p:spPr>
              <a:xfrm>
                <a:off x="2089910"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0" name="pl36">
                <a:extLst>
                  <a:ext uri="{FF2B5EF4-FFF2-40B4-BE49-F238E27FC236}">
                    <a16:creationId xmlns:a16="http://schemas.microsoft.com/office/drawing/2014/main" id="{93A16C20-E45F-48B6-B588-3AAA9D4D91AF}"/>
                  </a:ext>
                </a:extLst>
              </p:cNvPr>
              <p:cNvSpPr/>
              <p:nvPr/>
            </p:nvSpPr>
            <p:spPr>
              <a:xfrm>
                <a:off x="2555366" y="225312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grpSp>
      </p:grpSp>
      <p:sp>
        <p:nvSpPr>
          <p:cNvPr id="64" name="Rectangle 1">
            <a:extLst>
              <a:ext uri="{FF2B5EF4-FFF2-40B4-BE49-F238E27FC236}">
                <a16:creationId xmlns:a16="http://schemas.microsoft.com/office/drawing/2014/main" id="{BD252F1A-0DDB-625F-686E-34BB310C0B88}"/>
              </a:ext>
            </a:extLst>
          </p:cNvPr>
          <p:cNvSpPr/>
          <p:nvPr/>
        </p:nvSpPr>
        <p:spPr>
          <a:xfrm>
            <a:off x="300376" y="5659293"/>
            <a:ext cx="6425303" cy="1708160"/>
          </a:xfrm>
          <a:prstGeom prst="rect">
            <a:avLst/>
          </a:prstGeom>
        </p:spPr>
        <p:txBody>
          <a:bodyPr wrap="square">
            <a:spAutoFit/>
          </a:bodyPr>
          <a:lstStyle/>
          <a:p>
            <a:pPr algn="just">
              <a:spcAft>
                <a:spcPts val="0"/>
              </a:spcAft>
            </a:pPr>
            <a:r>
              <a:rPr lang="en-US" altLang="zh-CN" sz="1200" b="1" kern="100" dirty="0">
                <a:latin typeface="Times New Roman" panose="02020603050405020304" pitchFamily="18" charset="0"/>
                <a:cs typeface="Times New Roman" panose="02020603050405020304" pitchFamily="18" charset="0"/>
              </a:rPr>
              <a:t>Figure S3. </a:t>
            </a:r>
            <a:r>
              <a:rPr lang="en-US" altLang="zh-CN" sz="1200" b="1" kern="100" dirty="0" err="1">
                <a:latin typeface="Times New Roman" panose="02020603050405020304" pitchFamily="18" charset="0"/>
                <a:cs typeface="Times New Roman" panose="02020603050405020304" pitchFamily="18" charset="0"/>
              </a:rPr>
              <a:t>Fv</a:t>
            </a:r>
            <a:r>
              <a:rPr lang="en-US" altLang="zh-CN" sz="1200" b="1" kern="100" dirty="0">
                <a:latin typeface="Times New Roman" panose="02020603050405020304" pitchFamily="18" charset="0"/>
                <a:cs typeface="Times New Roman" panose="02020603050405020304" pitchFamily="18" charset="0"/>
              </a:rPr>
              <a:t>/</a:t>
            </a:r>
            <a:r>
              <a:rPr lang="en-US" altLang="zh-CN" sz="1200" b="1" kern="100" dirty="0" err="1">
                <a:latin typeface="Times New Roman" panose="02020603050405020304" pitchFamily="18" charset="0"/>
                <a:cs typeface="Times New Roman" panose="02020603050405020304" pitchFamily="18" charset="0"/>
              </a:rPr>
              <a:t>Fm</a:t>
            </a:r>
            <a:r>
              <a:rPr lang="en-US" altLang="zh-CN" sz="1200" b="1" kern="100" dirty="0">
                <a:latin typeface="Times New Roman" panose="02020603050405020304" pitchFamily="18" charset="0"/>
                <a:cs typeface="Times New Roman" panose="02020603050405020304" pitchFamily="18" charset="0"/>
              </a:rPr>
              <a:t> and transpiration rate (</a:t>
            </a:r>
            <a:r>
              <a:rPr lang="en-US" altLang="zh-CN" sz="1200" b="1" kern="100" dirty="0" err="1">
                <a:latin typeface="Times New Roman" panose="02020603050405020304" pitchFamily="18" charset="0"/>
                <a:cs typeface="Times New Roman" panose="02020603050405020304" pitchFamily="18" charset="0"/>
              </a:rPr>
              <a:t>Tr</a:t>
            </a:r>
            <a:r>
              <a:rPr lang="en-US" altLang="zh-CN" sz="1200" b="1" kern="100" dirty="0">
                <a:latin typeface="Times New Roman" panose="02020603050405020304" pitchFamily="18" charset="0"/>
                <a:cs typeface="Times New Roman" panose="02020603050405020304" pitchFamily="18" charset="0"/>
              </a:rPr>
              <a:t>) in salt stressed (</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75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mM</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NaCl</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Day 7</a:t>
            </a:r>
            <a:r>
              <a:rPr lang="en-US" altLang="zh-CN" sz="1200" b="1" kern="100" dirty="0">
                <a:latin typeface="Times New Roman" panose="02020603050405020304" pitchFamily="18" charset="0"/>
                <a:cs typeface="Times New Roman" panose="02020603050405020304" pitchFamily="18" charset="0"/>
              </a:rPr>
              <a:t>) cucumber plants with foliar delivery or root application of PNC. </a:t>
            </a:r>
            <a:r>
              <a:rPr lang="en-US" altLang="zh-CN" sz="1200" kern="100" dirty="0">
                <a:latin typeface="Times New Roman" panose="02020603050405020304" pitchFamily="18" charset="0"/>
                <a:cs typeface="Times New Roman" panose="02020603050405020304" pitchFamily="18" charset="0"/>
              </a:rPr>
              <a:t>a, after salt stress (75 mM NaCl, 7 days), leaf </a:t>
            </a:r>
            <a:r>
              <a:rPr lang="en-US" altLang="zh-CN" sz="1200" kern="100" dirty="0" err="1">
                <a:latin typeface="Times New Roman" panose="02020603050405020304" pitchFamily="18" charset="0"/>
                <a:cs typeface="Times New Roman" panose="02020603050405020304" pitchFamily="18" charset="0"/>
              </a:rPr>
              <a:t>Fv</a:t>
            </a:r>
            <a:r>
              <a:rPr lang="en-US" altLang="zh-CN" sz="1200" kern="100" dirty="0">
                <a:latin typeface="Times New Roman" panose="02020603050405020304" pitchFamily="18" charset="0"/>
                <a:cs typeface="Times New Roman" panose="02020603050405020304" pitchFamily="18" charset="0"/>
              </a:rPr>
              <a:t>/Fm in control cucumber plants, cucumber plants with foliar PNC delivery and cucumber plants with root PNC application. b, after salt stress (75 mM NaCl, 7 days), leaf Tr in control cucumber plants, cucumber plants with foliar PNC delivery and cucumber plants with root PNC application. Mean ± SE (n = 3). Different lowercase letters indicate significant differences among different treatments at the </a:t>
            </a:r>
            <a:r>
              <a:rPr lang="en-US" altLang="zh-CN" sz="1200" i="1" kern="100" dirty="0">
                <a:latin typeface="Times New Roman" panose="02020603050405020304" pitchFamily="18" charset="0"/>
                <a:cs typeface="Times New Roman" panose="02020603050405020304" pitchFamily="18" charset="0"/>
              </a:rPr>
              <a:t>P</a:t>
            </a:r>
            <a:r>
              <a:rPr lang="en-US" altLang="zh-CN" sz="1200" kern="100" dirty="0">
                <a:latin typeface="Times New Roman" panose="02020603050405020304" pitchFamily="18" charset="0"/>
                <a:cs typeface="Times New Roman" panose="02020603050405020304" pitchFamily="18" charset="0"/>
              </a:rPr>
              <a:t> &lt; 0.05 level.</a:t>
            </a:r>
            <a:r>
              <a:rPr lang="en-US" altLang="zh-CN" sz="1050" dirty="0">
                <a:latin typeface="Times New Roman" panose="02020603050405020304" pitchFamily="18" charset="0"/>
                <a:ea typeface="等线" panose="02010600030101010101" pitchFamily="2" charset="-122"/>
              </a:rPr>
              <a:t> Ctrl, control cucumber plants under 75 mM NaCl (7 days); PNC/Leaf, cucumber plants with leaf PNC application </a:t>
            </a:r>
            <a:r>
              <a:rPr lang="en-US" altLang="zh-CN" sz="1050" dirty="0">
                <a:latin typeface="Times New Roman" panose="02020603050405020304" pitchFamily="18" charset="0"/>
              </a:rPr>
              <a:t>under 75 mM NaCl</a:t>
            </a:r>
            <a:r>
              <a:rPr lang="en-US" altLang="zh-CN" sz="1050" dirty="0">
                <a:latin typeface="Times New Roman" panose="02020603050405020304" pitchFamily="18" charset="0"/>
                <a:ea typeface="等线" panose="02010600030101010101" pitchFamily="2" charset="-122"/>
              </a:rPr>
              <a:t> </a:t>
            </a:r>
            <a:r>
              <a:rPr lang="en-US" altLang="zh-CN" sz="1050" dirty="0">
                <a:latin typeface="Times New Roman" panose="02020603050405020304" pitchFamily="18" charset="0"/>
              </a:rPr>
              <a:t>(7 days);</a:t>
            </a:r>
            <a:r>
              <a:rPr lang="en-US" altLang="zh-CN" sz="1050" dirty="0">
                <a:latin typeface="Times New Roman" panose="02020603050405020304" pitchFamily="18" charset="0"/>
                <a:ea typeface="等线" panose="02010600030101010101" pitchFamily="2" charset="-122"/>
              </a:rPr>
              <a:t> PNC/Root, </a:t>
            </a:r>
            <a:r>
              <a:rPr lang="en-US" altLang="zh-CN" sz="1050" dirty="0">
                <a:latin typeface="Times New Roman" panose="02020603050405020304" pitchFamily="18" charset="0"/>
              </a:rPr>
              <a:t>cucumber plants with leaf PNC application under 75 mM NaCl (7 days).</a:t>
            </a:r>
            <a:endParaRPr lang="zh-CN" altLang="zh-CN" sz="1050" kern="100" dirty="0">
              <a:latin typeface="等线" panose="02010600030101010101" pitchFamily="2" charset="-122"/>
              <a:cs typeface="Times New Roman" panose="02020603050405020304" pitchFamily="18" charset="0"/>
            </a:endParaRPr>
          </a:p>
        </p:txBody>
      </p:sp>
      <p:sp>
        <p:nvSpPr>
          <p:cNvPr id="65" name="矩形 2">
            <a:extLst>
              <a:ext uri="{FF2B5EF4-FFF2-40B4-BE49-F238E27FC236}">
                <a16:creationId xmlns:a16="http://schemas.microsoft.com/office/drawing/2014/main" id="{9AA9EB37-4EDA-FC5F-1D6C-FD8D9725A0F1}"/>
              </a:ext>
            </a:extLst>
          </p:cNvPr>
          <p:cNvSpPr/>
          <p:nvPr/>
        </p:nvSpPr>
        <p:spPr>
          <a:xfrm>
            <a:off x="187653" y="1154504"/>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grpSp>
        <p:nvGrpSpPr>
          <p:cNvPr id="67" name="组合 66">
            <a:extLst>
              <a:ext uri="{FF2B5EF4-FFF2-40B4-BE49-F238E27FC236}">
                <a16:creationId xmlns:a16="http://schemas.microsoft.com/office/drawing/2014/main" id="{F517099F-9E5D-AF60-962B-7A6B6F6C4EE6}"/>
              </a:ext>
            </a:extLst>
          </p:cNvPr>
          <p:cNvGrpSpPr/>
          <p:nvPr/>
        </p:nvGrpSpPr>
        <p:grpSpPr>
          <a:xfrm>
            <a:off x="766020" y="4676310"/>
            <a:ext cx="1461819" cy="753882"/>
            <a:chOff x="1829920" y="5445164"/>
            <a:chExt cx="1461819" cy="753882"/>
          </a:xfrm>
        </p:grpSpPr>
        <p:sp>
          <p:nvSpPr>
            <p:cNvPr id="68" name="文本框 75">
              <a:extLst>
                <a:ext uri="{FF2B5EF4-FFF2-40B4-BE49-F238E27FC236}">
                  <a16:creationId xmlns:a16="http://schemas.microsoft.com/office/drawing/2014/main" id="{DC3ED8DE-4D04-47AB-A7CA-BF83779F5EFF}"/>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69" name="文本框 76">
              <a:extLst>
                <a:ext uri="{FF2B5EF4-FFF2-40B4-BE49-F238E27FC236}">
                  <a16:creationId xmlns:a16="http://schemas.microsoft.com/office/drawing/2014/main" id="{EF1D3EAD-12AA-0FDF-8632-FFADEFFFDE4F}"/>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70" name="文本框 77">
              <a:extLst>
                <a:ext uri="{FF2B5EF4-FFF2-40B4-BE49-F238E27FC236}">
                  <a16:creationId xmlns:a16="http://schemas.microsoft.com/office/drawing/2014/main" id="{4728E56D-318B-7FED-3150-FB21095CECDE}"/>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71" name="Straight Connector 3">
              <a:extLst>
                <a:ext uri="{FF2B5EF4-FFF2-40B4-BE49-F238E27FC236}">
                  <a16:creationId xmlns:a16="http://schemas.microsoft.com/office/drawing/2014/main" id="{229634AF-2748-D22A-936A-0C5670B15235}"/>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文本框 77">
              <a:extLst>
                <a:ext uri="{FF2B5EF4-FFF2-40B4-BE49-F238E27FC236}">
                  <a16:creationId xmlns:a16="http://schemas.microsoft.com/office/drawing/2014/main" id="{4660FF56-45F1-D4B9-0B6A-88B0F59FAE8E}"/>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87133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6DB1C53-F403-4CF7-BA5E-50A9B077FD2A}"/>
              </a:ext>
            </a:extLst>
          </p:cNvPr>
          <p:cNvGrpSpPr/>
          <p:nvPr/>
        </p:nvGrpSpPr>
        <p:grpSpPr>
          <a:xfrm>
            <a:off x="597710" y="4180449"/>
            <a:ext cx="5418376" cy="4481430"/>
            <a:chOff x="412245" y="169817"/>
            <a:chExt cx="5418376" cy="4481430"/>
          </a:xfrm>
        </p:grpSpPr>
        <p:pic>
          <p:nvPicPr>
            <p:cNvPr id="3" name="图片 2">
              <a:extLst>
                <a:ext uri="{FF2B5EF4-FFF2-40B4-BE49-F238E27FC236}">
                  <a16:creationId xmlns:a16="http://schemas.microsoft.com/office/drawing/2014/main" id="{67531DB1-6097-4CAB-9DED-283A902B1CE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487182" y="1492253"/>
              <a:ext cx="1417665" cy="1020719"/>
            </a:xfrm>
            <a:prstGeom prst="rect">
              <a:avLst/>
            </a:prstGeom>
          </p:spPr>
        </p:pic>
        <p:pic>
          <p:nvPicPr>
            <p:cNvPr id="5" name="图片 4">
              <a:extLst>
                <a:ext uri="{FF2B5EF4-FFF2-40B4-BE49-F238E27FC236}">
                  <a16:creationId xmlns:a16="http://schemas.microsoft.com/office/drawing/2014/main" id="{7DF58026-5524-4018-A8F6-1CB76E3438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06354" y="1488363"/>
              <a:ext cx="1417665" cy="1020719"/>
            </a:xfrm>
            <a:prstGeom prst="rect">
              <a:avLst/>
            </a:prstGeom>
          </p:spPr>
        </p:pic>
        <p:pic>
          <p:nvPicPr>
            <p:cNvPr id="7" name="图片 6">
              <a:extLst>
                <a:ext uri="{FF2B5EF4-FFF2-40B4-BE49-F238E27FC236}">
                  <a16:creationId xmlns:a16="http://schemas.microsoft.com/office/drawing/2014/main" id="{6149691D-BC39-490B-A512-B0E7B9C481A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953784" y="1487295"/>
              <a:ext cx="1417665" cy="1020719"/>
            </a:xfrm>
            <a:prstGeom prst="rect">
              <a:avLst/>
            </a:prstGeom>
          </p:spPr>
        </p:pic>
        <p:pic>
          <p:nvPicPr>
            <p:cNvPr id="9" name="图片 8">
              <a:extLst>
                <a:ext uri="{FF2B5EF4-FFF2-40B4-BE49-F238E27FC236}">
                  <a16:creationId xmlns:a16="http://schemas.microsoft.com/office/drawing/2014/main" id="{37A31A1C-95FB-4DA4-B872-E3C312EAB5D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481387" y="432809"/>
              <a:ext cx="1417665" cy="1020719"/>
            </a:xfrm>
            <a:prstGeom prst="rect">
              <a:avLst/>
            </a:prstGeom>
          </p:spPr>
        </p:pic>
        <p:pic>
          <p:nvPicPr>
            <p:cNvPr id="11" name="图片 10">
              <a:extLst>
                <a:ext uri="{FF2B5EF4-FFF2-40B4-BE49-F238E27FC236}">
                  <a16:creationId xmlns:a16="http://schemas.microsoft.com/office/drawing/2014/main" id="{279CB2EC-1749-4955-AAAD-17356E75644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407389" y="431361"/>
              <a:ext cx="1417665" cy="1020719"/>
            </a:xfrm>
            <a:prstGeom prst="rect">
              <a:avLst/>
            </a:prstGeom>
          </p:spPr>
        </p:pic>
        <p:pic>
          <p:nvPicPr>
            <p:cNvPr id="13" name="图片 12">
              <a:extLst>
                <a:ext uri="{FF2B5EF4-FFF2-40B4-BE49-F238E27FC236}">
                  <a16:creationId xmlns:a16="http://schemas.microsoft.com/office/drawing/2014/main" id="{EA9738D0-760C-4F38-9169-B5F9FE036BA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949145" y="429941"/>
              <a:ext cx="1417665" cy="1020719"/>
            </a:xfrm>
            <a:prstGeom prst="rect">
              <a:avLst/>
            </a:prstGeom>
          </p:spPr>
        </p:pic>
        <p:pic>
          <p:nvPicPr>
            <p:cNvPr id="15" name="图片 14">
              <a:extLst>
                <a:ext uri="{FF2B5EF4-FFF2-40B4-BE49-F238E27FC236}">
                  <a16:creationId xmlns:a16="http://schemas.microsoft.com/office/drawing/2014/main" id="{66DD09E0-BE27-4A5E-A97F-BEEAEDE8128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484319" y="3630528"/>
              <a:ext cx="1417665" cy="1020719"/>
            </a:xfrm>
            <a:prstGeom prst="rect">
              <a:avLst/>
            </a:prstGeom>
          </p:spPr>
        </p:pic>
        <p:pic>
          <p:nvPicPr>
            <p:cNvPr id="17" name="图片 16">
              <a:extLst>
                <a:ext uri="{FF2B5EF4-FFF2-40B4-BE49-F238E27FC236}">
                  <a16:creationId xmlns:a16="http://schemas.microsoft.com/office/drawing/2014/main" id="{432F6D4B-3F91-4313-A56D-B1C7A8440BD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412956" y="3625315"/>
              <a:ext cx="1417665" cy="1020719"/>
            </a:xfrm>
            <a:prstGeom prst="rect">
              <a:avLst/>
            </a:prstGeom>
          </p:spPr>
        </p:pic>
        <p:pic>
          <p:nvPicPr>
            <p:cNvPr id="19" name="图片 18">
              <a:extLst>
                <a:ext uri="{FF2B5EF4-FFF2-40B4-BE49-F238E27FC236}">
                  <a16:creationId xmlns:a16="http://schemas.microsoft.com/office/drawing/2014/main" id="{4376337F-C2F0-4438-879E-FBB008C3302A}"/>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956616" y="3621794"/>
              <a:ext cx="1417665" cy="1020719"/>
            </a:xfrm>
            <a:prstGeom prst="rect">
              <a:avLst/>
            </a:prstGeom>
          </p:spPr>
        </p:pic>
        <p:pic>
          <p:nvPicPr>
            <p:cNvPr id="21" name="图片 20">
              <a:extLst>
                <a:ext uri="{FF2B5EF4-FFF2-40B4-BE49-F238E27FC236}">
                  <a16:creationId xmlns:a16="http://schemas.microsoft.com/office/drawing/2014/main" id="{1C621D76-611E-4B25-A188-68A36544C5CC}"/>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482339" y="2556693"/>
              <a:ext cx="1417665" cy="1020719"/>
            </a:xfrm>
            <a:prstGeom prst="rect">
              <a:avLst/>
            </a:prstGeom>
          </p:spPr>
        </p:pic>
        <p:pic>
          <p:nvPicPr>
            <p:cNvPr id="23" name="图片 22">
              <a:extLst>
                <a:ext uri="{FF2B5EF4-FFF2-40B4-BE49-F238E27FC236}">
                  <a16:creationId xmlns:a16="http://schemas.microsoft.com/office/drawing/2014/main" id="{DA5BBA39-E5F6-41BF-B483-3A9A38190990}"/>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4408468" y="2556316"/>
              <a:ext cx="1417665" cy="1020719"/>
            </a:xfrm>
            <a:prstGeom prst="rect">
              <a:avLst/>
            </a:prstGeom>
          </p:spPr>
        </p:pic>
        <p:pic>
          <p:nvPicPr>
            <p:cNvPr id="25" name="图片 24">
              <a:extLst>
                <a:ext uri="{FF2B5EF4-FFF2-40B4-BE49-F238E27FC236}">
                  <a16:creationId xmlns:a16="http://schemas.microsoft.com/office/drawing/2014/main" id="{C8ECA71E-04A1-4245-B52A-6ED2F5AA050A}"/>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2945977" y="2544981"/>
              <a:ext cx="1417665" cy="1020719"/>
            </a:xfrm>
            <a:prstGeom prst="rect">
              <a:avLst/>
            </a:prstGeom>
          </p:spPr>
        </p:pic>
        <p:sp>
          <p:nvSpPr>
            <p:cNvPr id="292" name="矩形 2">
              <a:extLst>
                <a:ext uri="{FF2B5EF4-FFF2-40B4-BE49-F238E27FC236}">
                  <a16:creationId xmlns:a16="http://schemas.microsoft.com/office/drawing/2014/main" id="{ED2094B6-F4EB-4878-8FA2-98F2BA905201}"/>
                </a:ext>
              </a:extLst>
            </p:cNvPr>
            <p:cNvSpPr/>
            <p:nvPr/>
          </p:nvSpPr>
          <p:spPr>
            <a:xfrm>
              <a:off x="1816060" y="186588"/>
              <a:ext cx="668813" cy="246221"/>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93" name="矩形 2">
              <a:extLst>
                <a:ext uri="{FF2B5EF4-FFF2-40B4-BE49-F238E27FC236}">
                  <a16:creationId xmlns:a16="http://schemas.microsoft.com/office/drawing/2014/main" id="{3B87B3FF-8F12-4880-91E9-A7C5B7D77B1E}"/>
                </a:ext>
              </a:extLst>
            </p:cNvPr>
            <p:cNvSpPr/>
            <p:nvPr/>
          </p:nvSpPr>
          <p:spPr>
            <a:xfrm>
              <a:off x="2983332" y="189991"/>
              <a:ext cx="1350736" cy="246221"/>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sp>
          <p:nvSpPr>
            <p:cNvPr id="294" name="矩形 2">
              <a:extLst>
                <a:ext uri="{FF2B5EF4-FFF2-40B4-BE49-F238E27FC236}">
                  <a16:creationId xmlns:a16="http://schemas.microsoft.com/office/drawing/2014/main" id="{4FE93EE9-E7A1-4A39-8469-49A908198A8B}"/>
                </a:ext>
              </a:extLst>
            </p:cNvPr>
            <p:cNvSpPr/>
            <p:nvPr/>
          </p:nvSpPr>
          <p:spPr>
            <a:xfrm>
              <a:off x="4432080" y="200597"/>
              <a:ext cx="1194918" cy="246221"/>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295" name="矩形 2">
              <a:extLst>
                <a:ext uri="{FF2B5EF4-FFF2-40B4-BE49-F238E27FC236}">
                  <a16:creationId xmlns:a16="http://schemas.microsoft.com/office/drawing/2014/main" id="{EBBA0F78-CECC-4397-9138-49AF94170AEA}"/>
                </a:ext>
              </a:extLst>
            </p:cNvPr>
            <p:cNvSpPr/>
            <p:nvPr/>
          </p:nvSpPr>
          <p:spPr>
            <a:xfrm>
              <a:off x="907290" y="819155"/>
              <a:ext cx="668813" cy="246221"/>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Leaf</a:t>
              </a:r>
              <a:endParaRPr lang="zh-CN" altLang="en-US" sz="1000" b="1" dirty="0">
                <a:latin typeface="Times New Roman" panose="02020603050405020304" pitchFamily="18" charset="0"/>
                <a:cs typeface="Times New Roman" panose="02020603050405020304" pitchFamily="18" charset="0"/>
              </a:endParaRPr>
            </a:p>
          </p:txBody>
        </p:sp>
        <p:sp>
          <p:nvSpPr>
            <p:cNvPr id="296" name="矩形 2">
              <a:extLst>
                <a:ext uri="{FF2B5EF4-FFF2-40B4-BE49-F238E27FC236}">
                  <a16:creationId xmlns:a16="http://schemas.microsoft.com/office/drawing/2014/main" id="{65EC81B0-44AB-4708-B576-36FF52BDEA48}"/>
                </a:ext>
              </a:extLst>
            </p:cNvPr>
            <p:cNvSpPr/>
            <p:nvPr/>
          </p:nvSpPr>
          <p:spPr>
            <a:xfrm>
              <a:off x="907290" y="1925638"/>
              <a:ext cx="668813" cy="246221"/>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Root</a:t>
              </a:r>
              <a:endParaRPr lang="zh-CN" altLang="en-US" sz="1000" b="1" dirty="0">
                <a:latin typeface="Times New Roman" panose="02020603050405020304" pitchFamily="18" charset="0"/>
                <a:cs typeface="Times New Roman" panose="02020603050405020304" pitchFamily="18" charset="0"/>
              </a:endParaRPr>
            </a:p>
          </p:txBody>
        </p:sp>
        <p:sp>
          <p:nvSpPr>
            <p:cNvPr id="297" name="矩形 2">
              <a:extLst>
                <a:ext uri="{FF2B5EF4-FFF2-40B4-BE49-F238E27FC236}">
                  <a16:creationId xmlns:a16="http://schemas.microsoft.com/office/drawing/2014/main" id="{A5E58305-E90D-4FA8-AA7C-FD085C016648}"/>
                </a:ext>
              </a:extLst>
            </p:cNvPr>
            <p:cNvSpPr/>
            <p:nvPr/>
          </p:nvSpPr>
          <p:spPr>
            <a:xfrm>
              <a:off x="910215" y="3076093"/>
              <a:ext cx="668813" cy="246221"/>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Leaf</a:t>
              </a:r>
              <a:endParaRPr lang="zh-CN" altLang="en-US" sz="1000" b="1" dirty="0">
                <a:latin typeface="Times New Roman" panose="02020603050405020304" pitchFamily="18" charset="0"/>
                <a:cs typeface="Times New Roman" panose="02020603050405020304" pitchFamily="18" charset="0"/>
              </a:endParaRPr>
            </a:p>
          </p:txBody>
        </p:sp>
        <p:sp>
          <p:nvSpPr>
            <p:cNvPr id="298" name="矩形 2">
              <a:extLst>
                <a:ext uri="{FF2B5EF4-FFF2-40B4-BE49-F238E27FC236}">
                  <a16:creationId xmlns:a16="http://schemas.microsoft.com/office/drawing/2014/main" id="{CB64DAF9-063C-4D26-B26B-319E1BD9DB4E}"/>
                </a:ext>
              </a:extLst>
            </p:cNvPr>
            <p:cNvSpPr/>
            <p:nvPr/>
          </p:nvSpPr>
          <p:spPr>
            <a:xfrm>
              <a:off x="903397" y="4167165"/>
              <a:ext cx="668813" cy="246221"/>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Root</a:t>
              </a:r>
              <a:endParaRPr lang="zh-CN" altLang="en-US" sz="1000" b="1" dirty="0">
                <a:latin typeface="Times New Roman" panose="02020603050405020304" pitchFamily="18" charset="0"/>
                <a:cs typeface="Times New Roman" panose="02020603050405020304" pitchFamily="18" charset="0"/>
              </a:endParaRPr>
            </a:p>
          </p:txBody>
        </p:sp>
        <p:sp>
          <p:nvSpPr>
            <p:cNvPr id="299" name="矩形 2">
              <a:extLst>
                <a:ext uri="{FF2B5EF4-FFF2-40B4-BE49-F238E27FC236}">
                  <a16:creationId xmlns:a16="http://schemas.microsoft.com/office/drawing/2014/main" id="{D9A68B3E-0F7F-4121-86AC-BA770B5E3A5A}"/>
                </a:ext>
              </a:extLst>
            </p:cNvPr>
            <p:cNvSpPr/>
            <p:nvPr/>
          </p:nvSpPr>
          <p:spPr>
            <a:xfrm>
              <a:off x="427503" y="1211811"/>
              <a:ext cx="668813" cy="400110"/>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H</a:t>
              </a:r>
              <a:r>
                <a:rPr lang="en-US" altLang="zh-CN" sz="1000" b="1" kern="100" baseline="-25000" dirty="0">
                  <a:latin typeface="Times New Roman" panose="02020603050405020304" pitchFamily="18" charset="0"/>
                  <a:cs typeface="Times New Roman" panose="02020603050405020304" pitchFamily="18" charset="0"/>
                </a:rPr>
                <a:t>2</a:t>
              </a:r>
              <a:r>
                <a:rPr lang="en-US" altLang="zh-CN" sz="1000" b="1" kern="100" dirty="0">
                  <a:latin typeface="Times New Roman" panose="02020603050405020304" pitchFamily="18" charset="0"/>
                  <a:cs typeface="Times New Roman" panose="02020603050405020304" pitchFamily="18" charset="0"/>
                </a:rPr>
                <a:t>O</a:t>
              </a:r>
              <a:r>
                <a:rPr lang="en-US" altLang="zh-CN" sz="1000" b="1" kern="100" baseline="-25000" dirty="0">
                  <a:latin typeface="Times New Roman" panose="02020603050405020304" pitchFamily="18" charset="0"/>
                  <a:cs typeface="Times New Roman" panose="02020603050405020304" pitchFamily="18" charset="0"/>
                </a:rPr>
                <a:t>2</a:t>
              </a:r>
              <a:r>
                <a:rPr lang="en-US" altLang="zh-CN" sz="1000" b="1" kern="100" dirty="0">
                  <a:latin typeface="Times New Roman" panose="02020603050405020304" pitchFamily="18" charset="0"/>
                  <a:cs typeface="Times New Roman" panose="02020603050405020304" pitchFamily="18" charset="0"/>
                </a:rPr>
                <a:t> Staining</a:t>
              </a:r>
              <a:endParaRPr lang="zh-CN" altLang="en-US" sz="1000" b="1" dirty="0">
                <a:latin typeface="Times New Roman" panose="02020603050405020304" pitchFamily="18" charset="0"/>
                <a:cs typeface="Times New Roman" panose="02020603050405020304" pitchFamily="18" charset="0"/>
              </a:endParaRPr>
            </a:p>
          </p:txBody>
        </p:sp>
        <p:sp>
          <p:nvSpPr>
            <p:cNvPr id="300" name="矩形 2">
              <a:extLst>
                <a:ext uri="{FF2B5EF4-FFF2-40B4-BE49-F238E27FC236}">
                  <a16:creationId xmlns:a16="http://schemas.microsoft.com/office/drawing/2014/main" id="{E17B776C-A605-4958-B9BF-11D050CE977F}"/>
                </a:ext>
              </a:extLst>
            </p:cNvPr>
            <p:cNvSpPr/>
            <p:nvPr/>
          </p:nvSpPr>
          <p:spPr>
            <a:xfrm>
              <a:off x="412245" y="3529677"/>
              <a:ext cx="668813" cy="400110"/>
            </a:xfrm>
            <a:prstGeom prst="rect">
              <a:avLst/>
            </a:prstGeom>
          </p:spPr>
          <p:txBody>
            <a:bodyPr wrap="square">
              <a:spAutoFit/>
            </a:bodyPr>
            <a:lstStyle/>
            <a:p>
              <a:pPr algn="ctr"/>
              <a:r>
                <a:rPr lang="en-US" altLang="zh-CN" sz="1000" b="1" kern="100" dirty="0">
                  <a:latin typeface="Times New Roman" panose="02020603050405020304" pitchFamily="18" charset="0"/>
                  <a:cs typeface="Times New Roman" panose="02020603050405020304" pitchFamily="18" charset="0"/>
                </a:rPr>
                <a:t>O</a:t>
              </a:r>
              <a:r>
                <a:rPr lang="en-US" altLang="zh-CN" sz="1000" b="1" kern="100" baseline="-25000" dirty="0">
                  <a:latin typeface="Times New Roman" panose="02020603050405020304" pitchFamily="18" charset="0"/>
                  <a:cs typeface="Times New Roman" panose="02020603050405020304" pitchFamily="18" charset="0"/>
                </a:rPr>
                <a:t>2</a:t>
              </a:r>
              <a:r>
                <a:rPr lang="en-US" altLang="zh-CN" sz="1000" b="1" kern="100" baseline="30000" dirty="0">
                  <a:latin typeface="Times New Roman" panose="02020603050405020304" pitchFamily="18" charset="0"/>
                  <a:cs typeface="Times New Roman" panose="02020603050405020304" pitchFamily="18" charset="0"/>
                </a:rPr>
                <a:t>-</a:t>
              </a:r>
              <a:r>
                <a:rPr lang="en-US" altLang="zh-CN" sz="1000" b="1" kern="100" dirty="0">
                  <a:latin typeface="Times New Roman" panose="02020603050405020304" pitchFamily="18" charset="0"/>
                  <a:cs typeface="Times New Roman" panose="02020603050405020304" pitchFamily="18" charset="0"/>
                </a:rPr>
                <a:t> Staining</a:t>
              </a:r>
              <a:endParaRPr lang="zh-CN" altLang="en-US" sz="1000" b="1" dirty="0">
                <a:latin typeface="Times New Roman" panose="02020603050405020304" pitchFamily="18" charset="0"/>
                <a:cs typeface="Times New Roman" panose="02020603050405020304" pitchFamily="18" charset="0"/>
              </a:endParaRPr>
            </a:p>
          </p:txBody>
        </p:sp>
        <p:cxnSp>
          <p:nvCxnSpPr>
            <p:cNvPr id="301" name="直接连接符 300">
              <a:extLst>
                <a:ext uri="{FF2B5EF4-FFF2-40B4-BE49-F238E27FC236}">
                  <a16:creationId xmlns:a16="http://schemas.microsoft.com/office/drawing/2014/main" id="{7FD43274-65FA-4EAD-A8FD-745FB5236AEA}"/>
                </a:ext>
              </a:extLst>
            </p:cNvPr>
            <p:cNvCxnSpPr>
              <a:cxnSpLocks/>
            </p:cNvCxnSpPr>
            <p:nvPr/>
          </p:nvCxnSpPr>
          <p:spPr>
            <a:xfrm>
              <a:off x="1067185" y="429941"/>
              <a:ext cx="0" cy="209697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直接连接符 301">
              <a:extLst>
                <a:ext uri="{FF2B5EF4-FFF2-40B4-BE49-F238E27FC236}">
                  <a16:creationId xmlns:a16="http://schemas.microsoft.com/office/drawing/2014/main" id="{4AC90065-13EC-4257-A6B3-B7C4CF16B8A4}"/>
                </a:ext>
              </a:extLst>
            </p:cNvPr>
            <p:cNvCxnSpPr>
              <a:cxnSpLocks/>
            </p:cNvCxnSpPr>
            <p:nvPr/>
          </p:nvCxnSpPr>
          <p:spPr>
            <a:xfrm>
              <a:off x="1067185" y="2628036"/>
              <a:ext cx="0" cy="199399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1" name="矩形 2">
              <a:extLst>
                <a:ext uri="{FF2B5EF4-FFF2-40B4-BE49-F238E27FC236}">
                  <a16:creationId xmlns:a16="http://schemas.microsoft.com/office/drawing/2014/main" id="{7093BCDE-F20C-4FE2-B65D-68D02AD18C38}"/>
                </a:ext>
              </a:extLst>
            </p:cNvPr>
            <p:cNvSpPr/>
            <p:nvPr/>
          </p:nvSpPr>
          <p:spPr>
            <a:xfrm>
              <a:off x="427503" y="169817"/>
              <a:ext cx="256524"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e</a:t>
              </a:r>
              <a:endParaRPr lang="zh-CN" altLang="en-US" sz="1400" b="1" dirty="0">
                <a:latin typeface="Times New Roman" panose="02020603050405020304" pitchFamily="18" charset="0"/>
                <a:cs typeface="Times New Roman" panose="02020603050405020304" pitchFamily="18" charset="0"/>
              </a:endParaRPr>
            </a:p>
          </p:txBody>
        </p:sp>
        <p:sp>
          <p:nvSpPr>
            <p:cNvPr id="332" name="矩形 2">
              <a:extLst>
                <a:ext uri="{FF2B5EF4-FFF2-40B4-BE49-F238E27FC236}">
                  <a16:creationId xmlns:a16="http://schemas.microsoft.com/office/drawing/2014/main" id="{4E7B0B27-02B1-4C41-B270-C552376A355A}"/>
                </a:ext>
              </a:extLst>
            </p:cNvPr>
            <p:cNvSpPr/>
            <p:nvPr/>
          </p:nvSpPr>
          <p:spPr>
            <a:xfrm>
              <a:off x="426120" y="2406066"/>
              <a:ext cx="256524"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f</a:t>
              </a:r>
              <a:endParaRPr lang="zh-CN" altLang="en-US" sz="1400" b="1" dirty="0">
                <a:latin typeface="Times New Roman" panose="02020603050405020304" pitchFamily="18" charset="0"/>
                <a:cs typeface="Times New Roman" panose="02020603050405020304" pitchFamily="18" charset="0"/>
              </a:endParaRPr>
            </a:p>
          </p:txBody>
        </p:sp>
        <p:sp>
          <p:nvSpPr>
            <p:cNvPr id="338" name="矩形 337">
              <a:extLst>
                <a:ext uri="{FF2B5EF4-FFF2-40B4-BE49-F238E27FC236}">
                  <a16:creationId xmlns:a16="http://schemas.microsoft.com/office/drawing/2014/main" id="{EC0A9A8C-DF48-4014-B9D3-77F0ED5EF3AA}"/>
                </a:ext>
              </a:extLst>
            </p:cNvPr>
            <p:cNvSpPr/>
            <p:nvPr/>
          </p:nvSpPr>
          <p:spPr>
            <a:xfrm>
              <a:off x="5471430" y="3513199"/>
              <a:ext cx="296573" cy="46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0" name="矩形 339">
              <a:extLst>
                <a:ext uri="{FF2B5EF4-FFF2-40B4-BE49-F238E27FC236}">
                  <a16:creationId xmlns:a16="http://schemas.microsoft.com/office/drawing/2014/main" id="{03CD79B9-C696-49FA-AF30-0A8346C056B7}"/>
                </a:ext>
              </a:extLst>
            </p:cNvPr>
            <p:cNvSpPr/>
            <p:nvPr/>
          </p:nvSpPr>
          <p:spPr>
            <a:xfrm>
              <a:off x="4003775" y="3505462"/>
              <a:ext cx="296573" cy="46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1" name="矩形 340">
              <a:extLst>
                <a:ext uri="{FF2B5EF4-FFF2-40B4-BE49-F238E27FC236}">
                  <a16:creationId xmlns:a16="http://schemas.microsoft.com/office/drawing/2014/main" id="{7E0CCF1A-44DC-4C75-ADD4-FA538CA0683B}"/>
                </a:ext>
              </a:extLst>
            </p:cNvPr>
            <p:cNvSpPr/>
            <p:nvPr/>
          </p:nvSpPr>
          <p:spPr>
            <a:xfrm>
              <a:off x="2522874" y="3512260"/>
              <a:ext cx="296573" cy="46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2" name="矩形 341">
              <a:extLst>
                <a:ext uri="{FF2B5EF4-FFF2-40B4-BE49-F238E27FC236}">
                  <a16:creationId xmlns:a16="http://schemas.microsoft.com/office/drawing/2014/main" id="{B7F1573D-721C-4890-B92B-2F09D12CB1BB}"/>
                </a:ext>
              </a:extLst>
            </p:cNvPr>
            <p:cNvSpPr/>
            <p:nvPr/>
          </p:nvSpPr>
          <p:spPr>
            <a:xfrm>
              <a:off x="5471430" y="1390081"/>
              <a:ext cx="296573" cy="46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3" name="矩形 342">
              <a:extLst>
                <a:ext uri="{FF2B5EF4-FFF2-40B4-BE49-F238E27FC236}">
                  <a16:creationId xmlns:a16="http://schemas.microsoft.com/office/drawing/2014/main" id="{287EDFCD-0C6F-4249-A2AA-306BA595BB93}"/>
                </a:ext>
              </a:extLst>
            </p:cNvPr>
            <p:cNvSpPr/>
            <p:nvPr/>
          </p:nvSpPr>
          <p:spPr>
            <a:xfrm>
              <a:off x="4003775" y="1373379"/>
              <a:ext cx="296573" cy="46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4" name="矩形 343">
              <a:extLst>
                <a:ext uri="{FF2B5EF4-FFF2-40B4-BE49-F238E27FC236}">
                  <a16:creationId xmlns:a16="http://schemas.microsoft.com/office/drawing/2014/main" id="{91963A94-D3D0-4D45-907A-B8DC6A979045}"/>
                </a:ext>
              </a:extLst>
            </p:cNvPr>
            <p:cNvSpPr/>
            <p:nvPr/>
          </p:nvSpPr>
          <p:spPr>
            <a:xfrm>
              <a:off x="2522874" y="1380177"/>
              <a:ext cx="296573" cy="46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5" name="矩形 344">
              <a:extLst>
                <a:ext uri="{FF2B5EF4-FFF2-40B4-BE49-F238E27FC236}">
                  <a16:creationId xmlns:a16="http://schemas.microsoft.com/office/drawing/2014/main" id="{BAC35E99-AFF6-4CF5-8FBA-4AE2461A6566}"/>
                </a:ext>
              </a:extLst>
            </p:cNvPr>
            <p:cNvSpPr/>
            <p:nvPr/>
          </p:nvSpPr>
          <p:spPr>
            <a:xfrm>
              <a:off x="2330027" y="2429999"/>
              <a:ext cx="50417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6" name="矩形 345">
              <a:extLst>
                <a:ext uri="{FF2B5EF4-FFF2-40B4-BE49-F238E27FC236}">
                  <a16:creationId xmlns:a16="http://schemas.microsoft.com/office/drawing/2014/main" id="{47BFE60B-948F-4EBD-B57B-344FF912008B}"/>
                </a:ext>
              </a:extLst>
            </p:cNvPr>
            <p:cNvSpPr/>
            <p:nvPr/>
          </p:nvSpPr>
          <p:spPr>
            <a:xfrm>
              <a:off x="3790676" y="2429998"/>
              <a:ext cx="50417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7" name="矩形 346">
              <a:extLst>
                <a:ext uri="{FF2B5EF4-FFF2-40B4-BE49-F238E27FC236}">
                  <a16:creationId xmlns:a16="http://schemas.microsoft.com/office/drawing/2014/main" id="{AA3C944F-B37A-4275-BD47-52556151EA2D}"/>
                </a:ext>
              </a:extLst>
            </p:cNvPr>
            <p:cNvSpPr/>
            <p:nvPr/>
          </p:nvSpPr>
          <p:spPr>
            <a:xfrm>
              <a:off x="5247583" y="2441432"/>
              <a:ext cx="50417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8" name="矩形 347">
              <a:extLst>
                <a:ext uri="{FF2B5EF4-FFF2-40B4-BE49-F238E27FC236}">
                  <a16:creationId xmlns:a16="http://schemas.microsoft.com/office/drawing/2014/main" id="{89519C99-F3EB-41F8-9472-7443082EAAFD}"/>
                </a:ext>
              </a:extLst>
            </p:cNvPr>
            <p:cNvSpPr/>
            <p:nvPr/>
          </p:nvSpPr>
          <p:spPr>
            <a:xfrm>
              <a:off x="2305874" y="4576311"/>
              <a:ext cx="50417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9" name="矩形 348">
              <a:extLst>
                <a:ext uri="{FF2B5EF4-FFF2-40B4-BE49-F238E27FC236}">
                  <a16:creationId xmlns:a16="http://schemas.microsoft.com/office/drawing/2014/main" id="{2AE1EDF6-C08B-4655-A54E-9665714CA9AF}"/>
                </a:ext>
              </a:extLst>
            </p:cNvPr>
            <p:cNvSpPr/>
            <p:nvPr/>
          </p:nvSpPr>
          <p:spPr>
            <a:xfrm>
              <a:off x="3766523" y="4576310"/>
              <a:ext cx="50417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50" name="矩形 349">
              <a:extLst>
                <a:ext uri="{FF2B5EF4-FFF2-40B4-BE49-F238E27FC236}">
                  <a16:creationId xmlns:a16="http://schemas.microsoft.com/office/drawing/2014/main" id="{5CA3B579-A0FE-42E7-9BE4-52D004FF190B}"/>
                </a:ext>
              </a:extLst>
            </p:cNvPr>
            <p:cNvSpPr/>
            <p:nvPr/>
          </p:nvSpPr>
          <p:spPr>
            <a:xfrm>
              <a:off x="5223430" y="4569814"/>
              <a:ext cx="50417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7" name="文本框 336">
              <a:extLst>
                <a:ext uri="{FF2B5EF4-FFF2-40B4-BE49-F238E27FC236}">
                  <a16:creationId xmlns:a16="http://schemas.microsoft.com/office/drawing/2014/main" id="{D92CE1E9-A9AA-4CE2-AA7E-33B8E27A8534}"/>
                </a:ext>
              </a:extLst>
            </p:cNvPr>
            <p:cNvSpPr txBox="1"/>
            <p:nvPr/>
          </p:nvSpPr>
          <p:spPr>
            <a:xfrm>
              <a:off x="5264413" y="4381750"/>
              <a:ext cx="537566" cy="246221"/>
            </a:xfrm>
            <a:prstGeom prst="rect">
              <a:avLst/>
            </a:prstGeom>
            <a:noFill/>
            <a:ln>
              <a:noFill/>
            </a:ln>
          </p:spPr>
          <p:txBody>
            <a:bodyPr wrap="square" rtlCol="0">
              <a:spAutoFit/>
            </a:bodyPr>
            <a:lstStyle/>
            <a:p>
              <a:r>
                <a:rPr lang="en-US" altLang="zh-CN" sz="1000" b="1" dirty="0">
                  <a:solidFill>
                    <a:schemeClr val="bg1"/>
                  </a:solidFill>
                  <a:latin typeface="Times New Roman" panose="02020603050405020304" pitchFamily="18" charset="0"/>
                  <a:cs typeface="Times New Roman" panose="02020603050405020304" pitchFamily="18" charset="0"/>
                </a:rPr>
                <a:t>1 cm</a:t>
              </a:r>
              <a:endParaRPr lang="zh-CN" altLang="en-US" sz="1000" b="1" dirty="0">
                <a:solidFill>
                  <a:schemeClr val="bg1"/>
                </a:solidFill>
                <a:latin typeface="Times New Roman" panose="02020603050405020304" pitchFamily="18" charset="0"/>
                <a:cs typeface="Times New Roman" panose="02020603050405020304" pitchFamily="18" charset="0"/>
              </a:endParaRPr>
            </a:p>
          </p:txBody>
        </p:sp>
      </p:grpSp>
      <p:sp>
        <p:nvSpPr>
          <p:cNvPr id="339" name="文本框 338">
            <a:extLst>
              <a:ext uri="{FF2B5EF4-FFF2-40B4-BE49-F238E27FC236}">
                <a16:creationId xmlns:a16="http://schemas.microsoft.com/office/drawing/2014/main" id="{CD361D2A-3147-4014-BAA7-C3BAD479B931}"/>
              </a:ext>
            </a:extLst>
          </p:cNvPr>
          <p:cNvSpPr txBox="1"/>
          <p:nvPr/>
        </p:nvSpPr>
        <p:spPr>
          <a:xfrm>
            <a:off x="5935510" y="38111"/>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S4</a:t>
            </a:r>
            <a:endParaRPr lang="zh-CN" altLang="en-US" sz="1200" b="1" dirty="0">
              <a:latin typeface="Times New Roman" panose="02020603050405020304" pitchFamily="18" charset="0"/>
              <a:cs typeface="Times New Roman" panose="02020603050405020304" pitchFamily="18" charset="0"/>
            </a:endParaRPr>
          </a:p>
        </p:txBody>
      </p:sp>
      <p:grpSp>
        <p:nvGrpSpPr>
          <p:cNvPr id="43" name="body">
            <a:extLst>
              <a:ext uri="{FF2B5EF4-FFF2-40B4-BE49-F238E27FC236}">
                <a16:creationId xmlns:a16="http://schemas.microsoft.com/office/drawing/2014/main" id="{584E904A-598B-4C95-85B8-32FC9E1E7B74}"/>
              </a:ext>
            </a:extLst>
          </p:cNvPr>
          <p:cNvGrpSpPr/>
          <p:nvPr/>
        </p:nvGrpSpPr>
        <p:grpSpPr>
          <a:xfrm>
            <a:off x="861629" y="-21867"/>
            <a:ext cx="2284125" cy="2131260"/>
            <a:chOff x="915221" y="893243"/>
            <a:chExt cx="1919418" cy="1481752"/>
          </a:xfrm>
        </p:grpSpPr>
        <p:sp>
          <p:nvSpPr>
            <p:cNvPr id="44" name="rc4">
              <a:extLst>
                <a:ext uri="{FF2B5EF4-FFF2-40B4-BE49-F238E27FC236}">
                  <a16:creationId xmlns:a16="http://schemas.microsoft.com/office/drawing/2014/main" id="{49D67F20-1BC4-4FF7-9FDF-F19BE0EF1CDB}"/>
                </a:ext>
              </a:extLst>
            </p:cNvPr>
            <p:cNvSpPr/>
            <p:nvPr/>
          </p:nvSpPr>
          <p:spPr>
            <a:xfrm>
              <a:off x="2359860" y="2157177"/>
              <a:ext cx="154579" cy="73489"/>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5" name="rc5">
              <a:extLst>
                <a:ext uri="{FF2B5EF4-FFF2-40B4-BE49-F238E27FC236}">
                  <a16:creationId xmlns:a16="http://schemas.microsoft.com/office/drawing/2014/main" id="{36B186EA-6E78-43A6-905E-E7B46511E742}"/>
                </a:ext>
              </a:extLst>
            </p:cNvPr>
            <p:cNvSpPr/>
            <p:nvPr/>
          </p:nvSpPr>
          <p:spPr>
            <a:xfrm>
              <a:off x="2558605" y="2127577"/>
              <a:ext cx="154579" cy="103089"/>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6" name="rc6">
              <a:extLst>
                <a:ext uri="{FF2B5EF4-FFF2-40B4-BE49-F238E27FC236}">
                  <a16:creationId xmlns:a16="http://schemas.microsoft.com/office/drawing/2014/main" id="{57E168CE-C3BA-4D7E-A41A-69EA1024CA3E}"/>
                </a:ext>
              </a:extLst>
            </p:cNvPr>
            <p:cNvSpPr/>
            <p:nvPr/>
          </p:nvSpPr>
          <p:spPr>
            <a:xfrm>
              <a:off x="2161115" y="2083687"/>
              <a:ext cx="154579" cy="146979"/>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7" name="rc7">
              <a:extLst>
                <a:ext uri="{FF2B5EF4-FFF2-40B4-BE49-F238E27FC236}">
                  <a16:creationId xmlns:a16="http://schemas.microsoft.com/office/drawing/2014/main" id="{BC17E47A-002C-4A2C-8CFF-4C184BBD2C1C}"/>
                </a:ext>
              </a:extLst>
            </p:cNvPr>
            <p:cNvSpPr/>
            <p:nvPr/>
          </p:nvSpPr>
          <p:spPr>
            <a:xfrm>
              <a:off x="1697378" y="1822391"/>
              <a:ext cx="154579" cy="40827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8" name="rc8">
              <a:extLst>
                <a:ext uri="{FF2B5EF4-FFF2-40B4-BE49-F238E27FC236}">
                  <a16:creationId xmlns:a16="http://schemas.microsoft.com/office/drawing/2014/main" id="{A555B95D-1837-4D2C-B683-7C4BB93ACC54}"/>
                </a:ext>
              </a:extLst>
            </p:cNvPr>
            <p:cNvSpPr/>
            <p:nvPr/>
          </p:nvSpPr>
          <p:spPr>
            <a:xfrm>
              <a:off x="1896122" y="1634584"/>
              <a:ext cx="154579" cy="596082"/>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9" name="rc9">
              <a:extLst>
                <a:ext uri="{FF2B5EF4-FFF2-40B4-BE49-F238E27FC236}">
                  <a16:creationId xmlns:a16="http://schemas.microsoft.com/office/drawing/2014/main" id="{89565A71-1CFB-46CB-ABBD-4A2CE5653E7D}"/>
                </a:ext>
              </a:extLst>
            </p:cNvPr>
            <p:cNvSpPr/>
            <p:nvPr/>
          </p:nvSpPr>
          <p:spPr>
            <a:xfrm>
              <a:off x="1498633" y="1469913"/>
              <a:ext cx="154579" cy="76075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0" name="pl10">
              <a:extLst>
                <a:ext uri="{FF2B5EF4-FFF2-40B4-BE49-F238E27FC236}">
                  <a16:creationId xmlns:a16="http://schemas.microsoft.com/office/drawing/2014/main" id="{89765AC5-EDAA-403E-8A0A-97A074B4029B}"/>
                </a:ext>
              </a:extLst>
            </p:cNvPr>
            <p:cNvSpPr/>
            <p:nvPr/>
          </p:nvSpPr>
          <p:spPr>
            <a:xfrm>
              <a:off x="2426109" y="2154769"/>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1" name="pl11">
              <a:extLst>
                <a:ext uri="{FF2B5EF4-FFF2-40B4-BE49-F238E27FC236}">
                  <a16:creationId xmlns:a16="http://schemas.microsoft.com/office/drawing/2014/main" id="{2E1D77F7-9B56-492B-BEEB-6FE72716E52D}"/>
                </a:ext>
              </a:extLst>
            </p:cNvPr>
            <p:cNvSpPr/>
            <p:nvPr/>
          </p:nvSpPr>
          <p:spPr>
            <a:xfrm>
              <a:off x="2437150" y="2154769"/>
              <a:ext cx="0" cy="4815"/>
            </a:xfrm>
            <a:custGeom>
              <a:avLst/>
              <a:gdLst/>
              <a:ahLst/>
              <a:cxnLst/>
              <a:rect l="0" t="0" r="0" b="0"/>
              <a:pathLst>
                <a:path h="4815">
                  <a:moveTo>
                    <a:pt x="0" y="0"/>
                  </a:moveTo>
                  <a:lnTo>
                    <a:pt x="0" y="481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2" name="pl12">
              <a:extLst>
                <a:ext uri="{FF2B5EF4-FFF2-40B4-BE49-F238E27FC236}">
                  <a16:creationId xmlns:a16="http://schemas.microsoft.com/office/drawing/2014/main" id="{B7C6BEAC-F198-47AF-92BC-D34FC6A8A21F}"/>
                </a:ext>
              </a:extLst>
            </p:cNvPr>
            <p:cNvSpPr/>
            <p:nvPr/>
          </p:nvSpPr>
          <p:spPr>
            <a:xfrm>
              <a:off x="2426109" y="2159585"/>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3" name="pl13">
              <a:extLst>
                <a:ext uri="{FF2B5EF4-FFF2-40B4-BE49-F238E27FC236}">
                  <a16:creationId xmlns:a16="http://schemas.microsoft.com/office/drawing/2014/main" id="{8D8A07F5-4C8E-4A8B-B8F6-386DFA355E61}"/>
                </a:ext>
              </a:extLst>
            </p:cNvPr>
            <p:cNvSpPr/>
            <p:nvPr/>
          </p:nvSpPr>
          <p:spPr>
            <a:xfrm>
              <a:off x="2624853" y="2125580"/>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4" name="pl14">
              <a:extLst>
                <a:ext uri="{FF2B5EF4-FFF2-40B4-BE49-F238E27FC236}">
                  <a16:creationId xmlns:a16="http://schemas.microsoft.com/office/drawing/2014/main" id="{ADAD5165-BD56-4970-A09E-EC2B22BFE97D}"/>
                </a:ext>
              </a:extLst>
            </p:cNvPr>
            <p:cNvSpPr/>
            <p:nvPr/>
          </p:nvSpPr>
          <p:spPr>
            <a:xfrm>
              <a:off x="2635895" y="2125580"/>
              <a:ext cx="0" cy="3993"/>
            </a:xfrm>
            <a:custGeom>
              <a:avLst/>
              <a:gdLst/>
              <a:ahLst/>
              <a:cxnLst/>
              <a:rect l="0" t="0" r="0" b="0"/>
              <a:pathLst>
                <a:path h="3993">
                  <a:moveTo>
                    <a:pt x="0" y="0"/>
                  </a:moveTo>
                  <a:lnTo>
                    <a:pt x="0" y="399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5" name="pl15">
              <a:extLst>
                <a:ext uri="{FF2B5EF4-FFF2-40B4-BE49-F238E27FC236}">
                  <a16:creationId xmlns:a16="http://schemas.microsoft.com/office/drawing/2014/main" id="{9CD342D6-F267-4E95-88B0-060739556FD7}"/>
                </a:ext>
              </a:extLst>
            </p:cNvPr>
            <p:cNvSpPr/>
            <p:nvPr/>
          </p:nvSpPr>
          <p:spPr>
            <a:xfrm>
              <a:off x="2624853" y="2129573"/>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 name="pl16">
              <a:extLst>
                <a:ext uri="{FF2B5EF4-FFF2-40B4-BE49-F238E27FC236}">
                  <a16:creationId xmlns:a16="http://schemas.microsoft.com/office/drawing/2014/main" id="{FCEE5558-5947-44BB-B8A5-A28E06B7CDBD}"/>
                </a:ext>
              </a:extLst>
            </p:cNvPr>
            <p:cNvSpPr/>
            <p:nvPr/>
          </p:nvSpPr>
          <p:spPr>
            <a:xfrm>
              <a:off x="2227364" y="2078303"/>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 name="pl17">
              <a:extLst>
                <a:ext uri="{FF2B5EF4-FFF2-40B4-BE49-F238E27FC236}">
                  <a16:creationId xmlns:a16="http://schemas.microsoft.com/office/drawing/2014/main" id="{E9C1DECD-EB91-4588-BDE3-232657A88BA1}"/>
                </a:ext>
              </a:extLst>
            </p:cNvPr>
            <p:cNvSpPr/>
            <p:nvPr/>
          </p:nvSpPr>
          <p:spPr>
            <a:xfrm>
              <a:off x="2238405" y="2078303"/>
              <a:ext cx="0" cy="10768"/>
            </a:xfrm>
            <a:custGeom>
              <a:avLst/>
              <a:gdLst/>
              <a:ahLst/>
              <a:cxnLst/>
              <a:rect l="0" t="0" r="0" b="0"/>
              <a:pathLst>
                <a:path h="10768">
                  <a:moveTo>
                    <a:pt x="0" y="0"/>
                  </a:moveTo>
                  <a:lnTo>
                    <a:pt x="0" y="1076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 name="pl18">
              <a:extLst>
                <a:ext uri="{FF2B5EF4-FFF2-40B4-BE49-F238E27FC236}">
                  <a16:creationId xmlns:a16="http://schemas.microsoft.com/office/drawing/2014/main" id="{4066756D-4049-49A3-8098-DCEDF85D4BFD}"/>
                </a:ext>
              </a:extLst>
            </p:cNvPr>
            <p:cNvSpPr/>
            <p:nvPr/>
          </p:nvSpPr>
          <p:spPr>
            <a:xfrm>
              <a:off x="2227364" y="2089071"/>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9" name="pl19">
              <a:extLst>
                <a:ext uri="{FF2B5EF4-FFF2-40B4-BE49-F238E27FC236}">
                  <a16:creationId xmlns:a16="http://schemas.microsoft.com/office/drawing/2014/main" id="{EB2821F9-1E6E-4CDD-8CD4-81DA0B11A287}"/>
                </a:ext>
              </a:extLst>
            </p:cNvPr>
            <p:cNvSpPr/>
            <p:nvPr/>
          </p:nvSpPr>
          <p:spPr>
            <a:xfrm>
              <a:off x="1763626" y="1811895"/>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0" name="pl20">
              <a:extLst>
                <a:ext uri="{FF2B5EF4-FFF2-40B4-BE49-F238E27FC236}">
                  <a16:creationId xmlns:a16="http://schemas.microsoft.com/office/drawing/2014/main" id="{44BCE1AC-AA7A-429A-B498-6F805DE1ED0C}"/>
                </a:ext>
              </a:extLst>
            </p:cNvPr>
            <p:cNvSpPr/>
            <p:nvPr/>
          </p:nvSpPr>
          <p:spPr>
            <a:xfrm>
              <a:off x="1774667" y="1811895"/>
              <a:ext cx="0" cy="20991"/>
            </a:xfrm>
            <a:custGeom>
              <a:avLst/>
              <a:gdLst/>
              <a:ahLst/>
              <a:cxnLst/>
              <a:rect l="0" t="0" r="0" b="0"/>
              <a:pathLst>
                <a:path h="20991">
                  <a:moveTo>
                    <a:pt x="0" y="0"/>
                  </a:moveTo>
                  <a:lnTo>
                    <a:pt x="0" y="2099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1" name="pl21">
              <a:extLst>
                <a:ext uri="{FF2B5EF4-FFF2-40B4-BE49-F238E27FC236}">
                  <a16:creationId xmlns:a16="http://schemas.microsoft.com/office/drawing/2014/main" id="{8FFC6D05-3B16-4B7A-8CCA-E841F609B883}"/>
                </a:ext>
              </a:extLst>
            </p:cNvPr>
            <p:cNvSpPr/>
            <p:nvPr/>
          </p:nvSpPr>
          <p:spPr>
            <a:xfrm>
              <a:off x="1763626" y="1832886"/>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2" name="pl22">
              <a:extLst>
                <a:ext uri="{FF2B5EF4-FFF2-40B4-BE49-F238E27FC236}">
                  <a16:creationId xmlns:a16="http://schemas.microsoft.com/office/drawing/2014/main" id="{5F105BF4-5BFD-497B-AC5D-9749BA85D92B}"/>
                </a:ext>
              </a:extLst>
            </p:cNvPr>
            <p:cNvSpPr/>
            <p:nvPr/>
          </p:nvSpPr>
          <p:spPr>
            <a:xfrm>
              <a:off x="1962371" y="1626071"/>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3" name="pl23">
              <a:extLst>
                <a:ext uri="{FF2B5EF4-FFF2-40B4-BE49-F238E27FC236}">
                  <a16:creationId xmlns:a16="http://schemas.microsoft.com/office/drawing/2014/main" id="{1E168057-DAA6-4535-9D8E-90CE9B1A6DC1}"/>
                </a:ext>
              </a:extLst>
            </p:cNvPr>
            <p:cNvSpPr/>
            <p:nvPr/>
          </p:nvSpPr>
          <p:spPr>
            <a:xfrm>
              <a:off x="1973412" y="1626071"/>
              <a:ext cx="0" cy="17026"/>
            </a:xfrm>
            <a:custGeom>
              <a:avLst/>
              <a:gdLst/>
              <a:ahLst/>
              <a:cxnLst/>
              <a:rect l="0" t="0" r="0" b="0"/>
              <a:pathLst>
                <a:path h="17026">
                  <a:moveTo>
                    <a:pt x="0" y="0"/>
                  </a:moveTo>
                  <a:lnTo>
                    <a:pt x="0" y="17026"/>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4" name="pl24">
              <a:extLst>
                <a:ext uri="{FF2B5EF4-FFF2-40B4-BE49-F238E27FC236}">
                  <a16:creationId xmlns:a16="http://schemas.microsoft.com/office/drawing/2014/main" id="{34842FCE-EE0D-45D6-9657-4C2319C20C80}"/>
                </a:ext>
              </a:extLst>
            </p:cNvPr>
            <p:cNvSpPr/>
            <p:nvPr/>
          </p:nvSpPr>
          <p:spPr>
            <a:xfrm>
              <a:off x="1962371" y="1643097"/>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5" name="pl25">
              <a:extLst>
                <a:ext uri="{FF2B5EF4-FFF2-40B4-BE49-F238E27FC236}">
                  <a16:creationId xmlns:a16="http://schemas.microsoft.com/office/drawing/2014/main" id="{25878042-BAB0-4A49-B167-DA232CACD2A4}"/>
                </a:ext>
              </a:extLst>
            </p:cNvPr>
            <p:cNvSpPr/>
            <p:nvPr/>
          </p:nvSpPr>
          <p:spPr>
            <a:xfrm>
              <a:off x="1564881" y="1456028"/>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6" name="pl26">
              <a:extLst>
                <a:ext uri="{FF2B5EF4-FFF2-40B4-BE49-F238E27FC236}">
                  <a16:creationId xmlns:a16="http://schemas.microsoft.com/office/drawing/2014/main" id="{C49BD679-12B9-439A-BC11-2CD36A635770}"/>
                </a:ext>
              </a:extLst>
            </p:cNvPr>
            <p:cNvSpPr/>
            <p:nvPr/>
          </p:nvSpPr>
          <p:spPr>
            <a:xfrm>
              <a:off x="1575922" y="1456028"/>
              <a:ext cx="0" cy="27769"/>
            </a:xfrm>
            <a:custGeom>
              <a:avLst/>
              <a:gdLst/>
              <a:ahLst/>
              <a:cxnLst/>
              <a:rect l="0" t="0" r="0" b="0"/>
              <a:pathLst>
                <a:path h="27769">
                  <a:moveTo>
                    <a:pt x="0" y="0"/>
                  </a:moveTo>
                  <a:lnTo>
                    <a:pt x="0" y="2776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7" name="pl27">
              <a:extLst>
                <a:ext uri="{FF2B5EF4-FFF2-40B4-BE49-F238E27FC236}">
                  <a16:creationId xmlns:a16="http://schemas.microsoft.com/office/drawing/2014/main" id="{E57F0D35-3101-45D8-A0F3-CFA257DC464F}"/>
                </a:ext>
              </a:extLst>
            </p:cNvPr>
            <p:cNvSpPr/>
            <p:nvPr/>
          </p:nvSpPr>
          <p:spPr>
            <a:xfrm>
              <a:off x="1564881" y="1483797"/>
              <a:ext cx="22082" cy="0"/>
            </a:xfrm>
            <a:custGeom>
              <a:avLst/>
              <a:gdLst/>
              <a:ahLst/>
              <a:cxnLst/>
              <a:rect l="0" t="0" r="0" b="0"/>
              <a:pathLst>
                <a:path w="22082">
                  <a:moveTo>
                    <a:pt x="0" y="0"/>
                  </a:moveTo>
                  <a:lnTo>
                    <a:pt x="22082"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8" name="tx28">
              <a:extLst>
                <a:ext uri="{FF2B5EF4-FFF2-40B4-BE49-F238E27FC236}">
                  <a16:creationId xmlns:a16="http://schemas.microsoft.com/office/drawing/2014/main" id="{48F730DA-E548-4E4F-B3DC-1427BA24203E}"/>
                </a:ext>
              </a:extLst>
            </p:cNvPr>
            <p:cNvSpPr/>
            <p:nvPr/>
          </p:nvSpPr>
          <p:spPr>
            <a:xfrm>
              <a:off x="2416032" y="2027246"/>
              <a:ext cx="42236" cy="87941"/>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f</a:t>
              </a:r>
            </a:p>
          </p:txBody>
        </p:sp>
        <p:sp>
          <p:nvSpPr>
            <p:cNvPr id="69" name="tx29">
              <a:extLst>
                <a:ext uri="{FF2B5EF4-FFF2-40B4-BE49-F238E27FC236}">
                  <a16:creationId xmlns:a16="http://schemas.microsoft.com/office/drawing/2014/main" id="{DAB97230-1BD2-40E3-A2BD-867185966518}"/>
                </a:ext>
              </a:extLst>
            </p:cNvPr>
            <p:cNvSpPr/>
            <p:nvPr/>
          </p:nvSpPr>
          <p:spPr>
            <a:xfrm>
              <a:off x="2607747" y="2025391"/>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70" name="tx30">
              <a:extLst>
                <a:ext uri="{FF2B5EF4-FFF2-40B4-BE49-F238E27FC236}">
                  <a16:creationId xmlns:a16="http://schemas.microsoft.com/office/drawing/2014/main" id="{B0DE0F99-449F-4EF4-A0B3-8A52BD973115}"/>
                </a:ext>
              </a:extLst>
            </p:cNvPr>
            <p:cNvSpPr/>
            <p:nvPr/>
          </p:nvSpPr>
          <p:spPr>
            <a:xfrm>
              <a:off x="2206697" y="1951899"/>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71" name="tx31">
              <a:extLst>
                <a:ext uri="{FF2B5EF4-FFF2-40B4-BE49-F238E27FC236}">
                  <a16:creationId xmlns:a16="http://schemas.microsoft.com/office/drawing/2014/main" id="{EF653C23-4C3B-4490-8468-A5E129102F42}"/>
                </a:ext>
              </a:extLst>
            </p:cNvPr>
            <p:cNvSpPr/>
            <p:nvPr/>
          </p:nvSpPr>
          <p:spPr>
            <a:xfrm>
              <a:off x="1746520" y="1720267"/>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72" name="tx32">
              <a:extLst>
                <a:ext uri="{FF2B5EF4-FFF2-40B4-BE49-F238E27FC236}">
                  <a16:creationId xmlns:a16="http://schemas.microsoft.com/office/drawing/2014/main" id="{544A99C3-A8FE-4A17-88CA-A6B7C0342B5D}"/>
                </a:ext>
              </a:extLst>
            </p:cNvPr>
            <p:cNvSpPr/>
            <p:nvPr/>
          </p:nvSpPr>
          <p:spPr>
            <a:xfrm>
              <a:off x="1941704" y="1502796"/>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73" name="tx33">
              <a:extLst>
                <a:ext uri="{FF2B5EF4-FFF2-40B4-BE49-F238E27FC236}">
                  <a16:creationId xmlns:a16="http://schemas.microsoft.com/office/drawing/2014/main" id="{2FA44248-084D-408B-B859-146731D21EB9}"/>
                </a:ext>
              </a:extLst>
            </p:cNvPr>
            <p:cNvSpPr/>
            <p:nvPr/>
          </p:nvSpPr>
          <p:spPr>
            <a:xfrm>
              <a:off x="1547775" y="1368347"/>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74" name="rc34">
              <a:extLst>
                <a:ext uri="{FF2B5EF4-FFF2-40B4-BE49-F238E27FC236}">
                  <a16:creationId xmlns:a16="http://schemas.microsoft.com/office/drawing/2014/main" id="{A69FCBAF-82F4-44FA-9BE3-6D843FCB707A}"/>
                </a:ext>
              </a:extLst>
            </p:cNvPr>
            <p:cNvSpPr/>
            <p:nvPr/>
          </p:nvSpPr>
          <p:spPr>
            <a:xfrm>
              <a:off x="1377178" y="1005839"/>
              <a:ext cx="1457461"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5" name="pl35">
              <a:extLst>
                <a:ext uri="{FF2B5EF4-FFF2-40B4-BE49-F238E27FC236}">
                  <a16:creationId xmlns:a16="http://schemas.microsoft.com/office/drawing/2014/main" id="{FF36E487-6A1C-4A09-B839-6107DE26D907}"/>
                </a:ext>
              </a:extLst>
            </p:cNvPr>
            <p:cNvSpPr/>
            <p:nvPr/>
          </p:nvSpPr>
          <p:spPr>
            <a:xfrm>
              <a:off x="1377178"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76" name="tx36">
              <a:extLst>
                <a:ext uri="{FF2B5EF4-FFF2-40B4-BE49-F238E27FC236}">
                  <a16:creationId xmlns:a16="http://schemas.microsoft.com/office/drawing/2014/main" id="{649A1279-3FD4-4144-8B63-0E71F36176DD}"/>
                </a:ext>
              </a:extLst>
            </p:cNvPr>
            <p:cNvSpPr/>
            <p:nvPr/>
          </p:nvSpPr>
          <p:spPr>
            <a:xfrm>
              <a:off x="1155165" y="2185150"/>
              <a:ext cx="15875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0.0</a:t>
              </a:r>
            </a:p>
          </p:txBody>
        </p:sp>
        <p:sp>
          <p:nvSpPr>
            <p:cNvPr id="77" name="tx37">
              <a:extLst>
                <a:ext uri="{FF2B5EF4-FFF2-40B4-BE49-F238E27FC236}">
                  <a16:creationId xmlns:a16="http://schemas.microsoft.com/office/drawing/2014/main" id="{930975BD-B0AF-4F89-B0D0-943773405A03}"/>
                </a:ext>
              </a:extLst>
            </p:cNvPr>
            <p:cNvSpPr/>
            <p:nvPr/>
          </p:nvSpPr>
          <p:spPr>
            <a:xfrm>
              <a:off x="1155165" y="1981012"/>
              <a:ext cx="15875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0.5</a:t>
              </a:r>
            </a:p>
          </p:txBody>
        </p:sp>
        <p:sp>
          <p:nvSpPr>
            <p:cNvPr id="78" name="tx38">
              <a:extLst>
                <a:ext uri="{FF2B5EF4-FFF2-40B4-BE49-F238E27FC236}">
                  <a16:creationId xmlns:a16="http://schemas.microsoft.com/office/drawing/2014/main" id="{0423CB04-450E-464F-8FB7-28D2762E725A}"/>
                </a:ext>
              </a:extLst>
            </p:cNvPr>
            <p:cNvSpPr/>
            <p:nvPr/>
          </p:nvSpPr>
          <p:spPr>
            <a:xfrm>
              <a:off x="1155165" y="1776874"/>
              <a:ext cx="15875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a:t>
              </a:r>
            </a:p>
          </p:txBody>
        </p:sp>
        <p:sp>
          <p:nvSpPr>
            <p:cNvPr id="79" name="tx39">
              <a:extLst>
                <a:ext uri="{FF2B5EF4-FFF2-40B4-BE49-F238E27FC236}">
                  <a16:creationId xmlns:a16="http://schemas.microsoft.com/office/drawing/2014/main" id="{F2516807-ADF1-46B5-B039-1FF7243FC948}"/>
                </a:ext>
              </a:extLst>
            </p:cNvPr>
            <p:cNvSpPr/>
            <p:nvPr/>
          </p:nvSpPr>
          <p:spPr>
            <a:xfrm>
              <a:off x="1155165" y="1572736"/>
              <a:ext cx="15875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1.5</a:t>
              </a:r>
            </a:p>
          </p:txBody>
        </p:sp>
        <p:sp>
          <p:nvSpPr>
            <p:cNvPr id="80" name="tx40">
              <a:extLst>
                <a:ext uri="{FF2B5EF4-FFF2-40B4-BE49-F238E27FC236}">
                  <a16:creationId xmlns:a16="http://schemas.microsoft.com/office/drawing/2014/main" id="{4E11B9E0-56C5-4EE2-AAF0-3D9E45902B28}"/>
                </a:ext>
              </a:extLst>
            </p:cNvPr>
            <p:cNvSpPr/>
            <p:nvPr/>
          </p:nvSpPr>
          <p:spPr>
            <a:xfrm>
              <a:off x="1155165" y="1368599"/>
              <a:ext cx="15875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a:t>
              </a:r>
            </a:p>
          </p:txBody>
        </p:sp>
        <p:sp>
          <p:nvSpPr>
            <p:cNvPr id="81" name="tx41">
              <a:extLst>
                <a:ext uri="{FF2B5EF4-FFF2-40B4-BE49-F238E27FC236}">
                  <a16:creationId xmlns:a16="http://schemas.microsoft.com/office/drawing/2014/main" id="{5EC9D739-38E9-43A0-8203-E51C379A1F6E}"/>
                </a:ext>
              </a:extLst>
            </p:cNvPr>
            <p:cNvSpPr/>
            <p:nvPr/>
          </p:nvSpPr>
          <p:spPr>
            <a:xfrm>
              <a:off x="1155165" y="1164461"/>
              <a:ext cx="15875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2.5</a:t>
              </a:r>
            </a:p>
          </p:txBody>
        </p:sp>
        <p:sp>
          <p:nvSpPr>
            <p:cNvPr id="82" name="tx42">
              <a:extLst>
                <a:ext uri="{FF2B5EF4-FFF2-40B4-BE49-F238E27FC236}">
                  <a16:creationId xmlns:a16="http://schemas.microsoft.com/office/drawing/2014/main" id="{8934BD0D-33D7-4BA7-9B10-3DAB620B3A68}"/>
                </a:ext>
              </a:extLst>
            </p:cNvPr>
            <p:cNvSpPr/>
            <p:nvPr/>
          </p:nvSpPr>
          <p:spPr>
            <a:xfrm>
              <a:off x="1155165" y="960323"/>
              <a:ext cx="15875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a:t>
              </a:r>
            </a:p>
          </p:txBody>
        </p:sp>
        <p:sp>
          <p:nvSpPr>
            <p:cNvPr id="83" name="pl43">
              <a:extLst>
                <a:ext uri="{FF2B5EF4-FFF2-40B4-BE49-F238E27FC236}">
                  <a16:creationId xmlns:a16="http://schemas.microsoft.com/office/drawing/2014/main" id="{FFDF5A71-5155-4065-8BC9-84B50DDDA134}"/>
                </a:ext>
              </a:extLst>
            </p:cNvPr>
            <p:cNvSpPr/>
            <p:nvPr/>
          </p:nvSpPr>
          <p:spPr>
            <a:xfrm>
              <a:off x="1377178" y="2230666"/>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4" name="pl44">
              <a:extLst>
                <a:ext uri="{FF2B5EF4-FFF2-40B4-BE49-F238E27FC236}">
                  <a16:creationId xmlns:a16="http://schemas.microsoft.com/office/drawing/2014/main" id="{D6247F17-2104-4537-9C5B-997DE2E5B7F5}"/>
                </a:ext>
              </a:extLst>
            </p:cNvPr>
            <p:cNvSpPr/>
            <p:nvPr/>
          </p:nvSpPr>
          <p:spPr>
            <a:xfrm>
              <a:off x="1377178" y="202652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5" name="pl45">
              <a:extLst>
                <a:ext uri="{FF2B5EF4-FFF2-40B4-BE49-F238E27FC236}">
                  <a16:creationId xmlns:a16="http://schemas.microsoft.com/office/drawing/2014/main" id="{74688A4B-0B1A-4CED-AC12-99413221BF33}"/>
                </a:ext>
              </a:extLst>
            </p:cNvPr>
            <p:cNvSpPr/>
            <p:nvPr/>
          </p:nvSpPr>
          <p:spPr>
            <a:xfrm>
              <a:off x="1377178" y="1822391"/>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6" name="pl46">
              <a:extLst>
                <a:ext uri="{FF2B5EF4-FFF2-40B4-BE49-F238E27FC236}">
                  <a16:creationId xmlns:a16="http://schemas.microsoft.com/office/drawing/2014/main" id="{C28B0F6B-E656-4C41-BCB3-A5ED37E9E57E}"/>
                </a:ext>
              </a:extLst>
            </p:cNvPr>
            <p:cNvSpPr/>
            <p:nvPr/>
          </p:nvSpPr>
          <p:spPr>
            <a:xfrm>
              <a:off x="1377178" y="1618253"/>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7" name="pl47">
              <a:extLst>
                <a:ext uri="{FF2B5EF4-FFF2-40B4-BE49-F238E27FC236}">
                  <a16:creationId xmlns:a16="http://schemas.microsoft.com/office/drawing/2014/main" id="{69CAF423-B2F9-4904-BEEE-AF0339C2D18D}"/>
                </a:ext>
              </a:extLst>
            </p:cNvPr>
            <p:cNvSpPr/>
            <p:nvPr/>
          </p:nvSpPr>
          <p:spPr>
            <a:xfrm>
              <a:off x="1377178" y="1414115"/>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8" name="pl48">
              <a:extLst>
                <a:ext uri="{FF2B5EF4-FFF2-40B4-BE49-F238E27FC236}">
                  <a16:creationId xmlns:a16="http://schemas.microsoft.com/office/drawing/2014/main" id="{1C9E1A97-015D-487D-A90F-92A5BDBB2A75}"/>
                </a:ext>
              </a:extLst>
            </p:cNvPr>
            <p:cNvSpPr/>
            <p:nvPr/>
          </p:nvSpPr>
          <p:spPr>
            <a:xfrm>
              <a:off x="1377178" y="1209977"/>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9" name="pl49">
              <a:extLst>
                <a:ext uri="{FF2B5EF4-FFF2-40B4-BE49-F238E27FC236}">
                  <a16:creationId xmlns:a16="http://schemas.microsoft.com/office/drawing/2014/main" id="{BBE3B0D6-9F71-41C9-A241-8929E794E1C7}"/>
                </a:ext>
              </a:extLst>
            </p:cNvPr>
            <p:cNvSpPr/>
            <p:nvPr/>
          </p:nvSpPr>
          <p:spPr>
            <a:xfrm>
              <a:off x="1377178" y="100583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0" name="pl50">
              <a:extLst>
                <a:ext uri="{FF2B5EF4-FFF2-40B4-BE49-F238E27FC236}">
                  <a16:creationId xmlns:a16="http://schemas.microsoft.com/office/drawing/2014/main" id="{7B577B6A-437B-46E1-85EB-A3E07B58F7C6}"/>
                </a:ext>
              </a:extLst>
            </p:cNvPr>
            <p:cNvSpPr/>
            <p:nvPr/>
          </p:nvSpPr>
          <p:spPr>
            <a:xfrm>
              <a:off x="1377178" y="2230666"/>
              <a:ext cx="1457461" cy="0"/>
            </a:xfrm>
            <a:custGeom>
              <a:avLst/>
              <a:gdLst/>
              <a:ahLst/>
              <a:cxnLst/>
              <a:rect l="0" t="0" r="0" b="0"/>
              <a:pathLst>
                <a:path w="1457461">
                  <a:moveTo>
                    <a:pt x="0" y="0"/>
                  </a:moveTo>
                  <a:lnTo>
                    <a:pt x="1457461"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91" name="pl51">
              <a:extLst>
                <a:ext uri="{FF2B5EF4-FFF2-40B4-BE49-F238E27FC236}">
                  <a16:creationId xmlns:a16="http://schemas.microsoft.com/office/drawing/2014/main" id="{35F87C75-5D8A-437E-87DD-0CBD32A9B510}"/>
                </a:ext>
              </a:extLst>
            </p:cNvPr>
            <p:cNvSpPr/>
            <p:nvPr/>
          </p:nvSpPr>
          <p:spPr>
            <a:xfrm>
              <a:off x="1774667"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2" name="pl52">
              <a:extLst>
                <a:ext uri="{FF2B5EF4-FFF2-40B4-BE49-F238E27FC236}">
                  <a16:creationId xmlns:a16="http://schemas.microsoft.com/office/drawing/2014/main" id="{16611307-ED12-4F18-99DC-9837B1D3C196}"/>
                </a:ext>
              </a:extLst>
            </p:cNvPr>
            <p:cNvSpPr/>
            <p:nvPr/>
          </p:nvSpPr>
          <p:spPr>
            <a:xfrm>
              <a:off x="2437150"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3" name="tx53">
              <a:extLst>
                <a:ext uri="{FF2B5EF4-FFF2-40B4-BE49-F238E27FC236}">
                  <a16:creationId xmlns:a16="http://schemas.microsoft.com/office/drawing/2014/main" id="{599221D4-C099-45F3-8C8D-DF6D53EF8EDA}"/>
                </a:ext>
              </a:extLst>
            </p:cNvPr>
            <p:cNvSpPr/>
            <p:nvPr/>
          </p:nvSpPr>
          <p:spPr>
            <a:xfrm>
              <a:off x="1658364" y="2285202"/>
              <a:ext cx="232605" cy="8979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Leaf</a:t>
              </a:r>
            </a:p>
          </p:txBody>
        </p:sp>
        <p:sp>
          <p:nvSpPr>
            <p:cNvPr id="94" name="tx54">
              <a:extLst>
                <a:ext uri="{FF2B5EF4-FFF2-40B4-BE49-F238E27FC236}">
                  <a16:creationId xmlns:a16="http://schemas.microsoft.com/office/drawing/2014/main" id="{F7F0D692-1A2B-40CB-A169-E0368755B706}"/>
                </a:ext>
              </a:extLst>
            </p:cNvPr>
            <p:cNvSpPr/>
            <p:nvPr/>
          </p:nvSpPr>
          <p:spPr>
            <a:xfrm>
              <a:off x="2313654" y="2289171"/>
              <a:ext cx="246992"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Root</a:t>
              </a:r>
            </a:p>
          </p:txBody>
        </p:sp>
        <p:sp>
          <p:nvSpPr>
            <p:cNvPr id="95" name="tx55">
              <a:extLst>
                <a:ext uri="{FF2B5EF4-FFF2-40B4-BE49-F238E27FC236}">
                  <a16:creationId xmlns:a16="http://schemas.microsoft.com/office/drawing/2014/main" id="{A26D23D3-9EDD-4E64-9504-C46D56226417}"/>
                </a:ext>
              </a:extLst>
            </p:cNvPr>
            <p:cNvSpPr/>
            <p:nvPr/>
          </p:nvSpPr>
          <p:spPr>
            <a:xfrm rot="16200000">
              <a:off x="248161" y="1560303"/>
              <a:ext cx="1449709"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H</a:t>
              </a:r>
              <a:r>
                <a:rPr sz="1000" b="1" baseline="-25000" dirty="0">
                  <a:solidFill>
                    <a:srgbClr val="000000">
                      <a:alpha val="100000"/>
                    </a:srgbClr>
                  </a:solidFill>
                  <a:latin typeface="Times New Roman" panose="02020603050405020304" pitchFamily="18" charset="0"/>
                  <a:cs typeface="Times New Roman" panose="02020603050405020304" pitchFamily="18" charset="0"/>
                </a:rPr>
                <a:t>2</a:t>
              </a:r>
              <a:r>
                <a:rPr sz="1000" b="1" dirty="0">
                  <a:solidFill>
                    <a:srgbClr val="000000">
                      <a:alpha val="100000"/>
                    </a:srgbClr>
                  </a:solidFill>
                  <a:latin typeface="Times New Roman" panose="02020603050405020304" pitchFamily="18" charset="0"/>
                  <a:cs typeface="Times New Roman" panose="02020603050405020304" pitchFamily="18" charset="0"/>
                </a:rPr>
                <a:t>O</a:t>
              </a:r>
              <a:r>
                <a:rPr sz="1000" b="1" baseline="-25000" dirty="0">
                  <a:solidFill>
                    <a:srgbClr val="000000">
                      <a:alpha val="100000"/>
                    </a:srgbClr>
                  </a:solidFill>
                  <a:latin typeface="Times New Roman" panose="02020603050405020304" pitchFamily="18" charset="0"/>
                  <a:cs typeface="Times New Roman" panose="02020603050405020304" pitchFamily="18" charset="0"/>
                </a:rPr>
                <a:t>2</a:t>
              </a:r>
              <a:r>
                <a:rPr sz="1000" b="1" dirty="0">
                  <a:solidFill>
                    <a:srgbClr val="000000">
                      <a:alpha val="100000"/>
                    </a:srgbClr>
                  </a:solidFill>
                  <a:latin typeface="Times New Roman" panose="02020603050405020304" pitchFamily="18" charset="0"/>
                  <a:cs typeface="Times New Roman" panose="02020603050405020304" pitchFamily="18" charset="0"/>
                </a:rPr>
                <a:t> content </a:t>
              </a:r>
              <a:endParaRPr lang="en-US" sz="1000" b="1" dirty="0">
                <a:solidFill>
                  <a:srgbClr val="000000">
                    <a:alpha val="100000"/>
                  </a:srgbClr>
                </a:solidFill>
                <a:latin typeface="Times New Roman" panose="02020603050405020304" pitchFamily="18" charset="0"/>
                <a:cs typeface="Times New Roman" panose="02020603050405020304" pitchFamily="18" charset="0"/>
              </a:endParaRPr>
            </a:p>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(mmol/g FW)</a:t>
              </a:r>
            </a:p>
          </p:txBody>
        </p:sp>
      </p:grpSp>
      <p:grpSp>
        <p:nvGrpSpPr>
          <p:cNvPr id="96" name="body">
            <a:extLst>
              <a:ext uri="{FF2B5EF4-FFF2-40B4-BE49-F238E27FC236}">
                <a16:creationId xmlns:a16="http://schemas.microsoft.com/office/drawing/2014/main" id="{09BDA337-FA6D-4CE7-BC46-288195FFF877}"/>
              </a:ext>
            </a:extLst>
          </p:cNvPr>
          <p:cNvGrpSpPr/>
          <p:nvPr/>
        </p:nvGrpSpPr>
        <p:grpSpPr>
          <a:xfrm>
            <a:off x="3585692" y="83387"/>
            <a:ext cx="2296781" cy="2045289"/>
            <a:chOff x="888571" y="962059"/>
            <a:chExt cx="1946068" cy="1412936"/>
          </a:xfrm>
        </p:grpSpPr>
        <p:sp>
          <p:nvSpPr>
            <p:cNvPr id="97" name="rc4">
              <a:extLst>
                <a:ext uri="{FF2B5EF4-FFF2-40B4-BE49-F238E27FC236}">
                  <a16:creationId xmlns:a16="http://schemas.microsoft.com/office/drawing/2014/main" id="{654205BF-7E49-4221-B57D-0A66A26C7AA1}"/>
                </a:ext>
              </a:extLst>
            </p:cNvPr>
            <p:cNvSpPr/>
            <p:nvPr/>
          </p:nvSpPr>
          <p:spPr>
            <a:xfrm>
              <a:off x="2349517" y="2120942"/>
              <a:ext cx="157946" cy="109724"/>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98" name="rc5">
              <a:extLst>
                <a:ext uri="{FF2B5EF4-FFF2-40B4-BE49-F238E27FC236}">
                  <a16:creationId xmlns:a16="http://schemas.microsoft.com/office/drawing/2014/main" id="{D9B38C76-C23F-487F-B11D-0F36F67F5DDC}"/>
                </a:ext>
              </a:extLst>
            </p:cNvPr>
            <p:cNvSpPr/>
            <p:nvPr/>
          </p:nvSpPr>
          <p:spPr>
            <a:xfrm>
              <a:off x="2552592" y="2073480"/>
              <a:ext cx="157946" cy="157186"/>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99" name="rc6">
              <a:extLst>
                <a:ext uri="{FF2B5EF4-FFF2-40B4-BE49-F238E27FC236}">
                  <a16:creationId xmlns:a16="http://schemas.microsoft.com/office/drawing/2014/main" id="{5F0CE3FD-445F-43B9-959B-1C831B13D312}"/>
                </a:ext>
              </a:extLst>
            </p:cNvPr>
            <p:cNvSpPr/>
            <p:nvPr/>
          </p:nvSpPr>
          <p:spPr>
            <a:xfrm>
              <a:off x="2146443" y="1996163"/>
              <a:ext cx="157946" cy="23450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0" name="rc7">
              <a:extLst>
                <a:ext uri="{FF2B5EF4-FFF2-40B4-BE49-F238E27FC236}">
                  <a16:creationId xmlns:a16="http://schemas.microsoft.com/office/drawing/2014/main" id="{E079517C-4038-48BF-B5CB-C7EB62057F5A}"/>
                </a:ext>
              </a:extLst>
            </p:cNvPr>
            <p:cNvSpPr/>
            <p:nvPr/>
          </p:nvSpPr>
          <p:spPr>
            <a:xfrm>
              <a:off x="1672603" y="1886949"/>
              <a:ext cx="157946" cy="34371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1" name="rc8">
              <a:extLst>
                <a:ext uri="{FF2B5EF4-FFF2-40B4-BE49-F238E27FC236}">
                  <a16:creationId xmlns:a16="http://schemas.microsoft.com/office/drawing/2014/main" id="{AD1A8A96-F6B8-4C4A-8DAE-ACB658138BE9}"/>
                </a:ext>
              </a:extLst>
            </p:cNvPr>
            <p:cNvSpPr/>
            <p:nvPr/>
          </p:nvSpPr>
          <p:spPr>
            <a:xfrm>
              <a:off x="1875677" y="1618508"/>
              <a:ext cx="157946" cy="612158"/>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2" name="rc9">
              <a:extLst>
                <a:ext uri="{FF2B5EF4-FFF2-40B4-BE49-F238E27FC236}">
                  <a16:creationId xmlns:a16="http://schemas.microsoft.com/office/drawing/2014/main" id="{C5F92ECD-6772-403E-9139-8A7E5460118C}"/>
                </a:ext>
              </a:extLst>
            </p:cNvPr>
            <p:cNvSpPr/>
            <p:nvPr/>
          </p:nvSpPr>
          <p:spPr>
            <a:xfrm>
              <a:off x="1469529" y="1411393"/>
              <a:ext cx="157946" cy="81927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3" name="pl10">
              <a:extLst>
                <a:ext uri="{FF2B5EF4-FFF2-40B4-BE49-F238E27FC236}">
                  <a16:creationId xmlns:a16="http://schemas.microsoft.com/office/drawing/2014/main" id="{75933359-1298-4D87-B011-56F886CB990B}"/>
                </a:ext>
              </a:extLst>
            </p:cNvPr>
            <p:cNvSpPr/>
            <p:nvPr/>
          </p:nvSpPr>
          <p:spPr>
            <a:xfrm>
              <a:off x="2417209" y="2115617"/>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4" name="pl11">
              <a:extLst>
                <a:ext uri="{FF2B5EF4-FFF2-40B4-BE49-F238E27FC236}">
                  <a16:creationId xmlns:a16="http://schemas.microsoft.com/office/drawing/2014/main" id="{23B6D2C7-A8D5-4E52-9EF5-2CB89C49EA8A}"/>
                </a:ext>
              </a:extLst>
            </p:cNvPr>
            <p:cNvSpPr/>
            <p:nvPr/>
          </p:nvSpPr>
          <p:spPr>
            <a:xfrm>
              <a:off x="2428491" y="2115617"/>
              <a:ext cx="0" cy="10649"/>
            </a:xfrm>
            <a:custGeom>
              <a:avLst/>
              <a:gdLst/>
              <a:ahLst/>
              <a:cxnLst/>
              <a:rect l="0" t="0" r="0" b="0"/>
              <a:pathLst>
                <a:path h="10649">
                  <a:moveTo>
                    <a:pt x="0" y="0"/>
                  </a:moveTo>
                  <a:lnTo>
                    <a:pt x="0" y="1064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5" name="pl12">
              <a:extLst>
                <a:ext uri="{FF2B5EF4-FFF2-40B4-BE49-F238E27FC236}">
                  <a16:creationId xmlns:a16="http://schemas.microsoft.com/office/drawing/2014/main" id="{A0532307-28EA-426E-96A9-966706079E05}"/>
                </a:ext>
              </a:extLst>
            </p:cNvPr>
            <p:cNvSpPr/>
            <p:nvPr/>
          </p:nvSpPr>
          <p:spPr>
            <a:xfrm>
              <a:off x="2417209" y="2126267"/>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6" name="pl13">
              <a:extLst>
                <a:ext uri="{FF2B5EF4-FFF2-40B4-BE49-F238E27FC236}">
                  <a16:creationId xmlns:a16="http://schemas.microsoft.com/office/drawing/2014/main" id="{0715145D-8F21-43EB-AB54-AAECC66F3F1C}"/>
                </a:ext>
              </a:extLst>
            </p:cNvPr>
            <p:cNvSpPr/>
            <p:nvPr/>
          </p:nvSpPr>
          <p:spPr>
            <a:xfrm>
              <a:off x="2620283" y="2071352"/>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7" name="pl14">
              <a:extLst>
                <a:ext uri="{FF2B5EF4-FFF2-40B4-BE49-F238E27FC236}">
                  <a16:creationId xmlns:a16="http://schemas.microsoft.com/office/drawing/2014/main" id="{5EFD6175-B1CE-47A8-97AE-158A095A30B6}"/>
                </a:ext>
              </a:extLst>
            </p:cNvPr>
            <p:cNvSpPr/>
            <p:nvPr/>
          </p:nvSpPr>
          <p:spPr>
            <a:xfrm>
              <a:off x="2631565" y="2071352"/>
              <a:ext cx="0" cy="4256"/>
            </a:xfrm>
            <a:custGeom>
              <a:avLst/>
              <a:gdLst/>
              <a:ahLst/>
              <a:cxnLst/>
              <a:rect l="0" t="0" r="0" b="0"/>
              <a:pathLst>
                <a:path h="4256">
                  <a:moveTo>
                    <a:pt x="0" y="0"/>
                  </a:moveTo>
                  <a:lnTo>
                    <a:pt x="0" y="4256"/>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8" name="pl15">
              <a:extLst>
                <a:ext uri="{FF2B5EF4-FFF2-40B4-BE49-F238E27FC236}">
                  <a16:creationId xmlns:a16="http://schemas.microsoft.com/office/drawing/2014/main" id="{C565E3DC-13A5-4025-9D92-08A92E1DF791}"/>
                </a:ext>
              </a:extLst>
            </p:cNvPr>
            <p:cNvSpPr/>
            <p:nvPr/>
          </p:nvSpPr>
          <p:spPr>
            <a:xfrm>
              <a:off x="2620283" y="2075609"/>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9" name="pl16">
              <a:extLst>
                <a:ext uri="{FF2B5EF4-FFF2-40B4-BE49-F238E27FC236}">
                  <a16:creationId xmlns:a16="http://schemas.microsoft.com/office/drawing/2014/main" id="{23F1F8A7-15CF-4D56-9151-79166096240C}"/>
                </a:ext>
              </a:extLst>
            </p:cNvPr>
            <p:cNvSpPr/>
            <p:nvPr/>
          </p:nvSpPr>
          <p:spPr>
            <a:xfrm>
              <a:off x="2214135" y="1991322"/>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0" name="pl17">
              <a:extLst>
                <a:ext uri="{FF2B5EF4-FFF2-40B4-BE49-F238E27FC236}">
                  <a16:creationId xmlns:a16="http://schemas.microsoft.com/office/drawing/2014/main" id="{8ACCD9AB-AEBC-4284-8C2B-1B8461ABB650}"/>
                </a:ext>
              </a:extLst>
            </p:cNvPr>
            <p:cNvSpPr/>
            <p:nvPr/>
          </p:nvSpPr>
          <p:spPr>
            <a:xfrm>
              <a:off x="2225416" y="1991322"/>
              <a:ext cx="0" cy="9683"/>
            </a:xfrm>
            <a:custGeom>
              <a:avLst/>
              <a:gdLst/>
              <a:ahLst/>
              <a:cxnLst/>
              <a:rect l="0" t="0" r="0" b="0"/>
              <a:pathLst>
                <a:path h="9683">
                  <a:moveTo>
                    <a:pt x="0" y="0"/>
                  </a:moveTo>
                  <a:lnTo>
                    <a:pt x="0" y="968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1" name="pl18">
              <a:extLst>
                <a:ext uri="{FF2B5EF4-FFF2-40B4-BE49-F238E27FC236}">
                  <a16:creationId xmlns:a16="http://schemas.microsoft.com/office/drawing/2014/main" id="{E4B7AFAC-1209-4EF6-89E5-2550512EB4C6}"/>
                </a:ext>
              </a:extLst>
            </p:cNvPr>
            <p:cNvSpPr/>
            <p:nvPr/>
          </p:nvSpPr>
          <p:spPr>
            <a:xfrm>
              <a:off x="2214135" y="2001005"/>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2" name="pl19">
              <a:extLst>
                <a:ext uri="{FF2B5EF4-FFF2-40B4-BE49-F238E27FC236}">
                  <a16:creationId xmlns:a16="http://schemas.microsoft.com/office/drawing/2014/main" id="{8D074827-BDF9-48A5-9219-52964F534BDA}"/>
                </a:ext>
              </a:extLst>
            </p:cNvPr>
            <p:cNvSpPr/>
            <p:nvPr/>
          </p:nvSpPr>
          <p:spPr>
            <a:xfrm>
              <a:off x="1740294" y="1876262"/>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3" name="pl20">
              <a:extLst>
                <a:ext uri="{FF2B5EF4-FFF2-40B4-BE49-F238E27FC236}">
                  <a16:creationId xmlns:a16="http://schemas.microsoft.com/office/drawing/2014/main" id="{55460F3B-EF9A-43B0-BACA-90A8D9C544E0}"/>
                </a:ext>
              </a:extLst>
            </p:cNvPr>
            <p:cNvSpPr/>
            <p:nvPr/>
          </p:nvSpPr>
          <p:spPr>
            <a:xfrm>
              <a:off x="1751576" y="1876262"/>
              <a:ext cx="0" cy="21374"/>
            </a:xfrm>
            <a:custGeom>
              <a:avLst/>
              <a:gdLst/>
              <a:ahLst/>
              <a:cxnLst/>
              <a:rect l="0" t="0" r="0" b="0"/>
              <a:pathLst>
                <a:path h="21374">
                  <a:moveTo>
                    <a:pt x="0" y="0"/>
                  </a:moveTo>
                  <a:lnTo>
                    <a:pt x="0" y="21374"/>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4" name="pl21">
              <a:extLst>
                <a:ext uri="{FF2B5EF4-FFF2-40B4-BE49-F238E27FC236}">
                  <a16:creationId xmlns:a16="http://schemas.microsoft.com/office/drawing/2014/main" id="{C32D10C2-8F5E-41E6-B35D-360629946142}"/>
                </a:ext>
              </a:extLst>
            </p:cNvPr>
            <p:cNvSpPr/>
            <p:nvPr/>
          </p:nvSpPr>
          <p:spPr>
            <a:xfrm>
              <a:off x="1740294" y="1897636"/>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5" name="pl22">
              <a:extLst>
                <a:ext uri="{FF2B5EF4-FFF2-40B4-BE49-F238E27FC236}">
                  <a16:creationId xmlns:a16="http://schemas.microsoft.com/office/drawing/2014/main" id="{9C02C50D-A861-42B4-B373-0BE362FAB9C9}"/>
                </a:ext>
              </a:extLst>
            </p:cNvPr>
            <p:cNvSpPr/>
            <p:nvPr/>
          </p:nvSpPr>
          <p:spPr>
            <a:xfrm>
              <a:off x="1943369" y="1606640"/>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6" name="pl23">
              <a:extLst>
                <a:ext uri="{FF2B5EF4-FFF2-40B4-BE49-F238E27FC236}">
                  <a16:creationId xmlns:a16="http://schemas.microsoft.com/office/drawing/2014/main" id="{35AE1016-9FE1-4C68-B602-2FE2E2DC75FD}"/>
                </a:ext>
              </a:extLst>
            </p:cNvPr>
            <p:cNvSpPr/>
            <p:nvPr/>
          </p:nvSpPr>
          <p:spPr>
            <a:xfrm>
              <a:off x="1954651" y="1606640"/>
              <a:ext cx="0" cy="23735"/>
            </a:xfrm>
            <a:custGeom>
              <a:avLst/>
              <a:gdLst/>
              <a:ahLst/>
              <a:cxnLst/>
              <a:rect l="0" t="0" r="0" b="0"/>
              <a:pathLst>
                <a:path h="23735">
                  <a:moveTo>
                    <a:pt x="0" y="0"/>
                  </a:moveTo>
                  <a:lnTo>
                    <a:pt x="0" y="2373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7" name="pl24">
              <a:extLst>
                <a:ext uri="{FF2B5EF4-FFF2-40B4-BE49-F238E27FC236}">
                  <a16:creationId xmlns:a16="http://schemas.microsoft.com/office/drawing/2014/main" id="{86B6F778-FAAA-4E90-9FDB-C099BFFA1DDD}"/>
                </a:ext>
              </a:extLst>
            </p:cNvPr>
            <p:cNvSpPr/>
            <p:nvPr/>
          </p:nvSpPr>
          <p:spPr>
            <a:xfrm>
              <a:off x="1943369" y="1630376"/>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8" name="pl25">
              <a:extLst>
                <a:ext uri="{FF2B5EF4-FFF2-40B4-BE49-F238E27FC236}">
                  <a16:creationId xmlns:a16="http://schemas.microsoft.com/office/drawing/2014/main" id="{F31C703C-CAB0-4717-9909-9E8B172317FC}"/>
                </a:ext>
              </a:extLst>
            </p:cNvPr>
            <p:cNvSpPr/>
            <p:nvPr/>
          </p:nvSpPr>
          <p:spPr>
            <a:xfrm>
              <a:off x="1537220" y="1387151"/>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9" name="pl26">
              <a:extLst>
                <a:ext uri="{FF2B5EF4-FFF2-40B4-BE49-F238E27FC236}">
                  <a16:creationId xmlns:a16="http://schemas.microsoft.com/office/drawing/2014/main" id="{10982835-9AA8-4513-893E-005643C69A95}"/>
                </a:ext>
              </a:extLst>
            </p:cNvPr>
            <p:cNvSpPr/>
            <p:nvPr/>
          </p:nvSpPr>
          <p:spPr>
            <a:xfrm>
              <a:off x="1548502" y="1387151"/>
              <a:ext cx="0" cy="48483"/>
            </a:xfrm>
            <a:custGeom>
              <a:avLst/>
              <a:gdLst/>
              <a:ahLst/>
              <a:cxnLst/>
              <a:rect l="0" t="0" r="0" b="0"/>
              <a:pathLst>
                <a:path h="48483">
                  <a:moveTo>
                    <a:pt x="0" y="0"/>
                  </a:moveTo>
                  <a:lnTo>
                    <a:pt x="0" y="4848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0" name="pl27">
              <a:extLst>
                <a:ext uri="{FF2B5EF4-FFF2-40B4-BE49-F238E27FC236}">
                  <a16:creationId xmlns:a16="http://schemas.microsoft.com/office/drawing/2014/main" id="{0F6A4A9B-A870-4BDE-B3E8-4043A35044A0}"/>
                </a:ext>
              </a:extLst>
            </p:cNvPr>
            <p:cNvSpPr/>
            <p:nvPr/>
          </p:nvSpPr>
          <p:spPr>
            <a:xfrm>
              <a:off x="1537220" y="1435635"/>
              <a:ext cx="22563" cy="0"/>
            </a:xfrm>
            <a:custGeom>
              <a:avLst/>
              <a:gdLst/>
              <a:ahLst/>
              <a:cxnLst/>
              <a:rect l="0" t="0" r="0" b="0"/>
              <a:pathLst>
                <a:path w="22563">
                  <a:moveTo>
                    <a:pt x="0" y="0"/>
                  </a:moveTo>
                  <a:lnTo>
                    <a:pt x="22563"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1" name="tx28">
              <a:extLst>
                <a:ext uri="{FF2B5EF4-FFF2-40B4-BE49-F238E27FC236}">
                  <a16:creationId xmlns:a16="http://schemas.microsoft.com/office/drawing/2014/main" id="{99F57E98-AC25-4371-84C3-3E7A2DE2C676}"/>
                </a:ext>
              </a:extLst>
            </p:cNvPr>
            <p:cNvSpPr/>
            <p:nvPr/>
          </p:nvSpPr>
          <p:spPr>
            <a:xfrm>
              <a:off x="2407372" y="1991012"/>
              <a:ext cx="42236" cy="87941"/>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f</a:t>
              </a:r>
            </a:p>
          </p:txBody>
        </p:sp>
        <p:sp>
          <p:nvSpPr>
            <p:cNvPr id="122" name="tx29">
              <a:extLst>
                <a:ext uri="{FF2B5EF4-FFF2-40B4-BE49-F238E27FC236}">
                  <a16:creationId xmlns:a16="http://schemas.microsoft.com/office/drawing/2014/main" id="{D256B31C-345F-4AB3-8FC5-BA4F07CCB930}"/>
                </a:ext>
              </a:extLst>
            </p:cNvPr>
            <p:cNvSpPr/>
            <p:nvPr/>
          </p:nvSpPr>
          <p:spPr>
            <a:xfrm>
              <a:off x="2603418" y="1971295"/>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123" name="tx30">
              <a:extLst>
                <a:ext uri="{FF2B5EF4-FFF2-40B4-BE49-F238E27FC236}">
                  <a16:creationId xmlns:a16="http://schemas.microsoft.com/office/drawing/2014/main" id="{DFFE9B1D-7469-4E45-B473-9F97C2871B8C}"/>
                </a:ext>
              </a:extLst>
            </p:cNvPr>
            <p:cNvSpPr/>
            <p:nvPr/>
          </p:nvSpPr>
          <p:spPr>
            <a:xfrm>
              <a:off x="2193708" y="1864375"/>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124" name="tx31">
              <a:extLst>
                <a:ext uri="{FF2B5EF4-FFF2-40B4-BE49-F238E27FC236}">
                  <a16:creationId xmlns:a16="http://schemas.microsoft.com/office/drawing/2014/main" id="{1AF77072-5FBA-42C9-B3C9-511E289009B7}"/>
                </a:ext>
              </a:extLst>
            </p:cNvPr>
            <p:cNvSpPr/>
            <p:nvPr/>
          </p:nvSpPr>
          <p:spPr>
            <a:xfrm>
              <a:off x="1723429" y="1784826"/>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25" name="tx32">
              <a:extLst>
                <a:ext uri="{FF2B5EF4-FFF2-40B4-BE49-F238E27FC236}">
                  <a16:creationId xmlns:a16="http://schemas.microsoft.com/office/drawing/2014/main" id="{25D224D3-ECBB-4445-B40F-E1AA40D59694}"/>
                </a:ext>
              </a:extLst>
            </p:cNvPr>
            <p:cNvSpPr/>
            <p:nvPr/>
          </p:nvSpPr>
          <p:spPr>
            <a:xfrm>
              <a:off x="1922942" y="1486720"/>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26" name="tx33">
              <a:extLst>
                <a:ext uri="{FF2B5EF4-FFF2-40B4-BE49-F238E27FC236}">
                  <a16:creationId xmlns:a16="http://schemas.microsoft.com/office/drawing/2014/main" id="{6049CE36-9AE1-4E4F-B3EA-439A4F781EE1}"/>
                </a:ext>
              </a:extLst>
            </p:cNvPr>
            <p:cNvSpPr/>
            <p:nvPr/>
          </p:nvSpPr>
          <p:spPr>
            <a:xfrm>
              <a:off x="1520354" y="1309827"/>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27" name="rc34">
              <a:extLst>
                <a:ext uri="{FF2B5EF4-FFF2-40B4-BE49-F238E27FC236}">
                  <a16:creationId xmlns:a16="http://schemas.microsoft.com/office/drawing/2014/main" id="{5B54B8E7-2B5A-4DCE-A20F-90471028E535}"/>
                </a:ext>
              </a:extLst>
            </p:cNvPr>
            <p:cNvSpPr/>
            <p:nvPr/>
          </p:nvSpPr>
          <p:spPr>
            <a:xfrm>
              <a:off x="1345428" y="1005839"/>
              <a:ext cx="1489211"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8" name="pl35">
              <a:extLst>
                <a:ext uri="{FF2B5EF4-FFF2-40B4-BE49-F238E27FC236}">
                  <a16:creationId xmlns:a16="http://schemas.microsoft.com/office/drawing/2014/main" id="{1D763D46-FB1F-4B9E-A039-70D4C801F18D}"/>
                </a:ext>
              </a:extLst>
            </p:cNvPr>
            <p:cNvSpPr/>
            <p:nvPr/>
          </p:nvSpPr>
          <p:spPr>
            <a:xfrm>
              <a:off x="1345428"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29" name="tx36">
              <a:extLst>
                <a:ext uri="{FF2B5EF4-FFF2-40B4-BE49-F238E27FC236}">
                  <a16:creationId xmlns:a16="http://schemas.microsoft.com/office/drawing/2014/main" id="{E5E625CA-5E5A-4934-BABC-C1E51D424782}"/>
                </a:ext>
              </a:extLst>
            </p:cNvPr>
            <p:cNvSpPr/>
            <p:nvPr/>
          </p:nvSpPr>
          <p:spPr>
            <a:xfrm>
              <a:off x="1218665"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30" name="tx37">
              <a:extLst>
                <a:ext uri="{FF2B5EF4-FFF2-40B4-BE49-F238E27FC236}">
                  <a16:creationId xmlns:a16="http://schemas.microsoft.com/office/drawing/2014/main" id="{0501C8B1-EE8D-4A39-9CB4-C4688BBE4203}"/>
                </a:ext>
              </a:extLst>
            </p:cNvPr>
            <p:cNvSpPr/>
            <p:nvPr/>
          </p:nvSpPr>
          <p:spPr>
            <a:xfrm>
              <a:off x="1218665" y="1982748"/>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131" name="tx38">
              <a:extLst>
                <a:ext uri="{FF2B5EF4-FFF2-40B4-BE49-F238E27FC236}">
                  <a16:creationId xmlns:a16="http://schemas.microsoft.com/office/drawing/2014/main" id="{B41E4C17-34E2-4288-B333-DE721619F9B8}"/>
                </a:ext>
              </a:extLst>
            </p:cNvPr>
            <p:cNvSpPr/>
            <p:nvPr/>
          </p:nvSpPr>
          <p:spPr>
            <a:xfrm>
              <a:off x="1218665" y="1778610"/>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132" name="tx39">
              <a:extLst>
                <a:ext uri="{FF2B5EF4-FFF2-40B4-BE49-F238E27FC236}">
                  <a16:creationId xmlns:a16="http://schemas.microsoft.com/office/drawing/2014/main" id="{56D6E055-2213-4772-9DBF-7D20188DA477}"/>
                </a:ext>
              </a:extLst>
            </p:cNvPr>
            <p:cNvSpPr/>
            <p:nvPr/>
          </p:nvSpPr>
          <p:spPr>
            <a:xfrm>
              <a:off x="1218665" y="1572984"/>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a:t>
              </a:r>
            </a:p>
          </p:txBody>
        </p:sp>
        <p:sp>
          <p:nvSpPr>
            <p:cNvPr id="133" name="tx40">
              <a:extLst>
                <a:ext uri="{FF2B5EF4-FFF2-40B4-BE49-F238E27FC236}">
                  <a16:creationId xmlns:a16="http://schemas.microsoft.com/office/drawing/2014/main" id="{5A872AA6-EF36-41EC-8203-9C8B4F9C2613}"/>
                </a:ext>
              </a:extLst>
            </p:cNvPr>
            <p:cNvSpPr/>
            <p:nvPr/>
          </p:nvSpPr>
          <p:spPr>
            <a:xfrm>
              <a:off x="1218665" y="1368847"/>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a:t>
              </a:r>
            </a:p>
          </p:txBody>
        </p:sp>
        <p:sp>
          <p:nvSpPr>
            <p:cNvPr id="134" name="tx41">
              <a:extLst>
                <a:ext uri="{FF2B5EF4-FFF2-40B4-BE49-F238E27FC236}">
                  <a16:creationId xmlns:a16="http://schemas.microsoft.com/office/drawing/2014/main" id="{73324978-02B6-4B39-97B1-13FB66E926A9}"/>
                </a:ext>
              </a:extLst>
            </p:cNvPr>
            <p:cNvSpPr/>
            <p:nvPr/>
          </p:nvSpPr>
          <p:spPr>
            <a:xfrm>
              <a:off x="1155165" y="1164709"/>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a:t>
              </a:r>
            </a:p>
          </p:txBody>
        </p:sp>
        <p:sp>
          <p:nvSpPr>
            <p:cNvPr id="135" name="tx42">
              <a:extLst>
                <a:ext uri="{FF2B5EF4-FFF2-40B4-BE49-F238E27FC236}">
                  <a16:creationId xmlns:a16="http://schemas.microsoft.com/office/drawing/2014/main" id="{064B4479-D2E7-47A6-A971-BCF468ECC53C}"/>
                </a:ext>
              </a:extLst>
            </p:cNvPr>
            <p:cNvSpPr/>
            <p:nvPr/>
          </p:nvSpPr>
          <p:spPr>
            <a:xfrm>
              <a:off x="1155165" y="962059"/>
              <a:ext cx="1270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12</a:t>
              </a:r>
            </a:p>
          </p:txBody>
        </p:sp>
        <p:sp>
          <p:nvSpPr>
            <p:cNvPr id="136" name="pl43">
              <a:extLst>
                <a:ext uri="{FF2B5EF4-FFF2-40B4-BE49-F238E27FC236}">
                  <a16:creationId xmlns:a16="http://schemas.microsoft.com/office/drawing/2014/main" id="{9BB7BBB2-1CB2-473D-B0CB-C945A36EF78F}"/>
                </a:ext>
              </a:extLst>
            </p:cNvPr>
            <p:cNvSpPr/>
            <p:nvPr/>
          </p:nvSpPr>
          <p:spPr>
            <a:xfrm>
              <a:off x="1345428"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7" name="pl44">
              <a:extLst>
                <a:ext uri="{FF2B5EF4-FFF2-40B4-BE49-F238E27FC236}">
                  <a16:creationId xmlns:a16="http://schemas.microsoft.com/office/drawing/2014/main" id="{93D334E4-7C2D-4152-8A96-E492B5862713}"/>
                </a:ext>
              </a:extLst>
            </p:cNvPr>
            <p:cNvSpPr/>
            <p:nvPr/>
          </p:nvSpPr>
          <p:spPr>
            <a:xfrm>
              <a:off x="1345428" y="202652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8" name="pl45">
              <a:extLst>
                <a:ext uri="{FF2B5EF4-FFF2-40B4-BE49-F238E27FC236}">
                  <a16:creationId xmlns:a16="http://schemas.microsoft.com/office/drawing/2014/main" id="{2D0B4548-FA56-4E6E-9D2C-FA078CCCF3CC}"/>
                </a:ext>
              </a:extLst>
            </p:cNvPr>
            <p:cNvSpPr/>
            <p:nvPr/>
          </p:nvSpPr>
          <p:spPr>
            <a:xfrm>
              <a:off x="1345428" y="182239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9" name="pl46">
              <a:extLst>
                <a:ext uri="{FF2B5EF4-FFF2-40B4-BE49-F238E27FC236}">
                  <a16:creationId xmlns:a16="http://schemas.microsoft.com/office/drawing/2014/main" id="{FD298284-916B-4067-99BC-1C2573D6CCEA}"/>
                </a:ext>
              </a:extLst>
            </p:cNvPr>
            <p:cNvSpPr/>
            <p:nvPr/>
          </p:nvSpPr>
          <p:spPr>
            <a:xfrm>
              <a:off x="1345428" y="1618253"/>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0" name="pl47">
              <a:extLst>
                <a:ext uri="{FF2B5EF4-FFF2-40B4-BE49-F238E27FC236}">
                  <a16:creationId xmlns:a16="http://schemas.microsoft.com/office/drawing/2014/main" id="{5F528D37-603F-4180-8045-F8E1CE6EEDE9}"/>
                </a:ext>
              </a:extLst>
            </p:cNvPr>
            <p:cNvSpPr/>
            <p:nvPr/>
          </p:nvSpPr>
          <p:spPr>
            <a:xfrm>
              <a:off x="1345428" y="141411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1" name="pl48">
              <a:extLst>
                <a:ext uri="{FF2B5EF4-FFF2-40B4-BE49-F238E27FC236}">
                  <a16:creationId xmlns:a16="http://schemas.microsoft.com/office/drawing/2014/main" id="{A9DA4A11-557A-4E6D-9EEA-50F2538259D5}"/>
                </a:ext>
              </a:extLst>
            </p:cNvPr>
            <p:cNvSpPr/>
            <p:nvPr/>
          </p:nvSpPr>
          <p:spPr>
            <a:xfrm>
              <a:off x="1345428" y="1209977"/>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2" name="pl49">
              <a:extLst>
                <a:ext uri="{FF2B5EF4-FFF2-40B4-BE49-F238E27FC236}">
                  <a16:creationId xmlns:a16="http://schemas.microsoft.com/office/drawing/2014/main" id="{83823C53-AEED-47AB-B908-6928625F9305}"/>
                </a:ext>
              </a:extLst>
            </p:cNvPr>
            <p:cNvSpPr/>
            <p:nvPr/>
          </p:nvSpPr>
          <p:spPr>
            <a:xfrm>
              <a:off x="1345428"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3" name="pl50">
              <a:extLst>
                <a:ext uri="{FF2B5EF4-FFF2-40B4-BE49-F238E27FC236}">
                  <a16:creationId xmlns:a16="http://schemas.microsoft.com/office/drawing/2014/main" id="{9AB4526F-641D-45CC-8B72-5B201F136162}"/>
                </a:ext>
              </a:extLst>
            </p:cNvPr>
            <p:cNvSpPr/>
            <p:nvPr/>
          </p:nvSpPr>
          <p:spPr>
            <a:xfrm>
              <a:off x="1345428" y="2230666"/>
              <a:ext cx="1489211" cy="0"/>
            </a:xfrm>
            <a:custGeom>
              <a:avLst/>
              <a:gdLst/>
              <a:ahLst/>
              <a:cxnLst/>
              <a:rect l="0" t="0" r="0" b="0"/>
              <a:pathLst>
                <a:path w="1489211">
                  <a:moveTo>
                    <a:pt x="0" y="0"/>
                  </a:moveTo>
                  <a:lnTo>
                    <a:pt x="1489211"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44" name="pl51">
              <a:extLst>
                <a:ext uri="{FF2B5EF4-FFF2-40B4-BE49-F238E27FC236}">
                  <a16:creationId xmlns:a16="http://schemas.microsoft.com/office/drawing/2014/main" id="{0BFD6E4F-B7FD-4865-9D01-37ED1C8EA0C3}"/>
                </a:ext>
              </a:extLst>
            </p:cNvPr>
            <p:cNvSpPr/>
            <p:nvPr/>
          </p:nvSpPr>
          <p:spPr>
            <a:xfrm>
              <a:off x="1751576"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5" name="pl52">
              <a:extLst>
                <a:ext uri="{FF2B5EF4-FFF2-40B4-BE49-F238E27FC236}">
                  <a16:creationId xmlns:a16="http://schemas.microsoft.com/office/drawing/2014/main" id="{D59776C9-64EB-43AF-B984-0716ECC612D2}"/>
                </a:ext>
              </a:extLst>
            </p:cNvPr>
            <p:cNvSpPr/>
            <p:nvPr/>
          </p:nvSpPr>
          <p:spPr>
            <a:xfrm>
              <a:off x="2428491"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6" name="tx53">
              <a:extLst>
                <a:ext uri="{FF2B5EF4-FFF2-40B4-BE49-F238E27FC236}">
                  <a16:creationId xmlns:a16="http://schemas.microsoft.com/office/drawing/2014/main" id="{1C7F69C1-1380-48DE-B8AD-0441124B6777}"/>
                </a:ext>
              </a:extLst>
            </p:cNvPr>
            <p:cNvSpPr/>
            <p:nvPr/>
          </p:nvSpPr>
          <p:spPr>
            <a:xfrm>
              <a:off x="1635273" y="2285202"/>
              <a:ext cx="232605" cy="8979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Leaf</a:t>
              </a:r>
            </a:p>
          </p:txBody>
        </p:sp>
        <p:sp>
          <p:nvSpPr>
            <p:cNvPr id="147" name="tx54">
              <a:extLst>
                <a:ext uri="{FF2B5EF4-FFF2-40B4-BE49-F238E27FC236}">
                  <a16:creationId xmlns:a16="http://schemas.microsoft.com/office/drawing/2014/main" id="{F71A05F8-D5A7-470B-B8F4-A40FB036B57E}"/>
                </a:ext>
              </a:extLst>
            </p:cNvPr>
            <p:cNvSpPr/>
            <p:nvPr/>
          </p:nvSpPr>
          <p:spPr>
            <a:xfrm>
              <a:off x="2304994" y="2289171"/>
              <a:ext cx="246992"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Root</a:t>
              </a:r>
            </a:p>
          </p:txBody>
        </p:sp>
        <p:sp>
          <p:nvSpPr>
            <p:cNvPr id="148" name="tx55">
              <a:extLst>
                <a:ext uri="{FF2B5EF4-FFF2-40B4-BE49-F238E27FC236}">
                  <a16:creationId xmlns:a16="http://schemas.microsoft.com/office/drawing/2014/main" id="{AEEF8E9C-0422-4238-84A6-0403F3E15794}"/>
                </a:ext>
              </a:extLst>
            </p:cNvPr>
            <p:cNvSpPr/>
            <p:nvPr/>
          </p:nvSpPr>
          <p:spPr>
            <a:xfrm rot="16200000">
              <a:off x="299119" y="1560068"/>
              <a:ext cx="1294494"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O</a:t>
              </a:r>
              <a:r>
                <a:rPr sz="1000" b="1" baseline="-25000" dirty="0">
                  <a:solidFill>
                    <a:srgbClr val="000000">
                      <a:alpha val="100000"/>
                    </a:srgbClr>
                  </a:solidFill>
                  <a:latin typeface="Times New Roman" panose="02020603050405020304" pitchFamily="18" charset="0"/>
                  <a:cs typeface="Times New Roman" panose="02020603050405020304" pitchFamily="18" charset="0"/>
                </a:rPr>
                <a:t>2</a:t>
              </a:r>
              <a:r>
                <a:rPr lang="en-US" sz="1000" b="1" baseline="30000" dirty="0">
                  <a:solidFill>
                    <a:srgbClr val="000000">
                      <a:alpha val="100000"/>
                    </a:srgbClr>
                  </a:solidFill>
                  <a:latin typeface="Times New Roman" panose="02020603050405020304" pitchFamily="18" charset="0"/>
                  <a:cs typeface="Times New Roman" panose="02020603050405020304" pitchFamily="18" charset="0"/>
                </a:rPr>
                <a:t>-</a:t>
              </a:r>
              <a:r>
                <a:rPr sz="1000" b="1" dirty="0">
                  <a:solidFill>
                    <a:srgbClr val="000000">
                      <a:alpha val="100000"/>
                    </a:srgbClr>
                  </a:solidFill>
                  <a:latin typeface="Times New Roman" panose="02020603050405020304" pitchFamily="18" charset="0"/>
                  <a:cs typeface="Times New Roman" panose="02020603050405020304" pitchFamily="18" charset="0"/>
                </a:rPr>
                <a:t> content </a:t>
              </a:r>
              <a:endParaRPr lang="en-US" sz="1000" b="1" dirty="0">
                <a:solidFill>
                  <a:srgbClr val="000000">
                    <a:alpha val="100000"/>
                  </a:srgbClr>
                </a:solidFill>
                <a:latin typeface="Times New Roman" panose="02020603050405020304" pitchFamily="18" charset="0"/>
                <a:cs typeface="Times New Roman" panose="02020603050405020304" pitchFamily="18" charset="0"/>
              </a:endParaRPr>
            </a:p>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(mmol/g FW)</a:t>
              </a:r>
            </a:p>
          </p:txBody>
        </p:sp>
      </p:grpSp>
      <p:grpSp>
        <p:nvGrpSpPr>
          <p:cNvPr id="149" name="body">
            <a:extLst>
              <a:ext uri="{FF2B5EF4-FFF2-40B4-BE49-F238E27FC236}">
                <a16:creationId xmlns:a16="http://schemas.microsoft.com/office/drawing/2014/main" id="{1D4BA5F8-88F8-47D1-8B8B-C4CB5107DDF9}"/>
              </a:ext>
            </a:extLst>
          </p:cNvPr>
          <p:cNvGrpSpPr/>
          <p:nvPr/>
        </p:nvGrpSpPr>
        <p:grpSpPr>
          <a:xfrm>
            <a:off x="913936" y="2053072"/>
            <a:ext cx="2249712" cy="2107955"/>
            <a:chOff x="851689" y="917212"/>
            <a:chExt cx="1982950" cy="1457783"/>
          </a:xfrm>
        </p:grpSpPr>
        <p:sp>
          <p:nvSpPr>
            <p:cNvPr id="150" name="rc4">
              <a:extLst>
                <a:ext uri="{FF2B5EF4-FFF2-40B4-BE49-F238E27FC236}">
                  <a16:creationId xmlns:a16="http://schemas.microsoft.com/office/drawing/2014/main" id="{429F2ABB-677A-4C31-8151-A50F1AB84BE5}"/>
                </a:ext>
              </a:extLst>
            </p:cNvPr>
            <p:cNvSpPr/>
            <p:nvPr/>
          </p:nvSpPr>
          <p:spPr>
            <a:xfrm>
              <a:off x="1623054" y="1881093"/>
              <a:ext cx="164681" cy="349573"/>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1" name="rc5">
              <a:extLst>
                <a:ext uri="{FF2B5EF4-FFF2-40B4-BE49-F238E27FC236}">
                  <a16:creationId xmlns:a16="http://schemas.microsoft.com/office/drawing/2014/main" id="{80E0CF5C-9CC3-49EE-9A12-5AD33A0A0C46}"/>
                </a:ext>
              </a:extLst>
            </p:cNvPr>
            <p:cNvSpPr/>
            <p:nvPr/>
          </p:nvSpPr>
          <p:spPr>
            <a:xfrm>
              <a:off x="2328832" y="1756850"/>
              <a:ext cx="164681" cy="473816"/>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2" name="rc6">
              <a:extLst>
                <a:ext uri="{FF2B5EF4-FFF2-40B4-BE49-F238E27FC236}">
                  <a16:creationId xmlns:a16="http://schemas.microsoft.com/office/drawing/2014/main" id="{1FDB1AD6-0F4E-44D6-8776-48EEA091D209}"/>
                </a:ext>
              </a:extLst>
            </p:cNvPr>
            <p:cNvSpPr/>
            <p:nvPr/>
          </p:nvSpPr>
          <p:spPr>
            <a:xfrm>
              <a:off x="2540565" y="1677389"/>
              <a:ext cx="164681" cy="55327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3" name="rc7">
              <a:extLst>
                <a:ext uri="{FF2B5EF4-FFF2-40B4-BE49-F238E27FC236}">
                  <a16:creationId xmlns:a16="http://schemas.microsoft.com/office/drawing/2014/main" id="{472100EF-EC70-4218-8D01-FED9FBAD0822}"/>
                </a:ext>
              </a:extLst>
            </p:cNvPr>
            <p:cNvSpPr/>
            <p:nvPr/>
          </p:nvSpPr>
          <p:spPr>
            <a:xfrm>
              <a:off x="1834787" y="1661773"/>
              <a:ext cx="164681" cy="568893"/>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4" name="rc8">
              <a:extLst>
                <a:ext uri="{FF2B5EF4-FFF2-40B4-BE49-F238E27FC236}">
                  <a16:creationId xmlns:a16="http://schemas.microsoft.com/office/drawing/2014/main" id="{156B5E07-A515-4E41-8E54-59FB88B129A7}"/>
                </a:ext>
              </a:extLst>
            </p:cNvPr>
            <p:cNvSpPr/>
            <p:nvPr/>
          </p:nvSpPr>
          <p:spPr>
            <a:xfrm>
              <a:off x="1411320" y="1585540"/>
              <a:ext cx="164681" cy="645126"/>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5" name="rc9">
              <a:extLst>
                <a:ext uri="{FF2B5EF4-FFF2-40B4-BE49-F238E27FC236}">
                  <a16:creationId xmlns:a16="http://schemas.microsoft.com/office/drawing/2014/main" id="{318176D8-CC81-44DC-9D74-DEFA8FD054C8}"/>
                </a:ext>
              </a:extLst>
            </p:cNvPr>
            <p:cNvSpPr/>
            <p:nvPr/>
          </p:nvSpPr>
          <p:spPr>
            <a:xfrm>
              <a:off x="2117098" y="1539711"/>
              <a:ext cx="164681" cy="690955"/>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6" name="pl10">
              <a:extLst>
                <a:ext uri="{FF2B5EF4-FFF2-40B4-BE49-F238E27FC236}">
                  <a16:creationId xmlns:a16="http://schemas.microsoft.com/office/drawing/2014/main" id="{3B72058B-C07B-4C89-AD87-6FB084D0FC0E}"/>
                </a:ext>
              </a:extLst>
            </p:cNvPr>
            <p:cNvSpPr/>
            <p:nvPr/>
          </p:nvSpPr>
          <p:spPr>
            <a:xfrm>
              <a:off x="1693631" y="1866089"/>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7" name="pl11">
              <a:extLst>
                <a:ext uri="{FF2B5EF4-FFF2-40B4-BE49-F238E27FC236}">
                  <a16:creationId xmlns:a16="http://schemas.microsoft.com/office/drawing/2014/main" id="{852A4B80-5304-4C32-82BF-982D932A5262}"/>
                </a:ext>
              </a:extLst>
            </p:cNvPr>
            <p:cNvSpPr/>
            <p:nvPr/>
          </p:nvSpPr>
          <p:spPr>
            <a:xfrm>
              <a:off x="1705394" y="1866089"/>
              <a:ext cx="0" cy="30008"/>
            </a:xfrm>
            <a:custGeom>
              <a:avLst/>
              <a:gdLst/>
              <a:ahLst/>
              <a:cxnLst/>
              <a:rect l="0" t="0" r="0" b="0"/>
              <a:pathLst>
                <a:path h="30008">
                  <a:moveTo>
                    <a:pt x="0" y="0"/>
                  </a:moveTo>
                  <a:lnTo>
                    <a:pt x="0" y="3000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8" name="pl12">
              <a:extLst>
                <a:ext uri="{FF2B5EF4-FFF2-40B4-BE49-F238E27FC236}">
                  <a16:creationId xmlns:a16="http://schemas.microsoft.com/office/drawing/2014/main" id="{A1D2C334-1FD6-4B08-8106-B87100F02A67}"/>
                </a:ext>
              </a:extLst>
            </p:cNvPr>
            <p:cNvSpPr/>
            <p:nvPr/>
          </p:nvSpPr>
          <p:spPr>
            <a:xfrm>
              <a:off x="1693631" y="1896097"/>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9" name="pl13">
              <a:extLst>
                <a:ext uri="{FF2B5EF4-FFF2-40B4-BE49-F238E27FC236}">
                  <a16:creationId xmlns:a16="http://schemas.microsoft.com/office/drawing/2014/main" id="{42836CB6-B067-4758-B414-A2CC71FA8C75}"/>
                </a:ext>
              </a:extLst>
            </p:cNvPr>
            <p:cNvSpPr/>
            <p:nvPr/>
          </p:nvSpPr>
          <p:spPr>
            <a:xfrm>
              <a:off x="2399410" y="1740506"/>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0" name="pl14">
              <a:extLst>
                <a:ext uri="{FF2B5EF4-FFF2-40B4-BE49-F238E27FC236}">
                  <a16:creationId xmlns:a16="http://schemas.microsoft.com/office/drawing/2014/main" id="{8723AB83-9F0E-44B6-A83E-E68B1E922D7D}"/>
                </a:ext>
              </a:extLst>
            </p:cNvPr>
            <p:cNvSpPr/>
            <p:nvPr/>
          </p:nvSpPr>
          <p:spPr>
            <a:xfrm>
              <a:off x="2411173" y="1740506"/>
              <a:ext cx="0" cy="32687"/>
            </a:xfrm>
            <a:custGeom>
              <a:avLst/>
              <a:gdLst/>
              <a:ahLst/>
              <a:cxnLst/>
              <a:rect l="0" t="0" r="0" b="0"/>
              <a:pathLst>
                <a:path h="32687">
                  <a:moveTo>
                    <a:pt x="0" y="0"/>
                  </a:moveTo>
                  <a:lnTo>
                    <a:pt x="0" y="32687"/>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1" name="pl15">
              <a:extLst>
                <a:ext uri="{FF2B5EF4-FFF2-40B4-BE49-F238E27FC236}">
                  <a16:creationId xmlns:a16="http://schemas.microsoft.com/office/drawing/2014/main" id="{A106AAED-177B-4E65-AE44-DF1C106CE9F9}"/>
                </a:ext>
              </a:extLst>
            </p:cNvPr>
            <p:cNvSpPr/>
            <p:nvPr/>
          </p:nvSpPr>
          <p:spPr>
            <a:xfrm>
              <a:off x="2399410" y="1773193"/>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2" name="pl16">
              <a:extLst>
                <a:ext uri="{FF2B5EF4-FFF2-40B4-BE49-F238E27FC236}">
                  <a16:creationId xmlns:a16="http://schemas.microsoft.com/office/drawing/2014/main" id="{6A16DB2A-8F90-42F4-A2E7-0C003AAF55D4}"/>
                </a:ext>
              </a:extLst>
            </p:cNvPr>
            <p:cNvSpPr/>
            <p:nvPr/>
          </p:nvSpPr>
          <p:spPr>
            <a:xfrm>
              <a:off x="2611143" y="1666373"/>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3" name="pl17">
              <a:extLst>
                <a:ext uri="{FF2B5EF4-FFF2-40B4-BE49-F238E27FC236}">
                  <a16:creationId xmlns:a16="http://schemas.microsoft.com/office/drawing/2014/main" id="{271CE6E2-5E1F-422E-81E4-183551350AC9}"/>
                </a:ext>
              </a:extLst>
            </p:cNvPr>
            <p:cNvSpPr/>
            <p:nvPr/>
          </p:nvSpPr>
          <p:spPr>
            <a:xfrm>
              <a:off x="2622906" y="1666373"/>
              <a:ext cx="0" cy="22032"/>
            </a:xfrm>
            <a:custGeom>
              <a:avLst/>
              <a:gdLst/>
              <a:ahLst/>
              <a:cxnLst/>
              <a:rect l="0" t="0" r="0" b="0"/>
              <a:pathLst>
                <a:path h="22032">
                  <a:moveTo>
                    <a:pt x="0" y="0"/>
                  </a:moveTo>
                  <a:lnTo>
                    <a:pt x="0" y="22032"/>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4" name="pl18">
              <a:extLst>
                <a:ext uri="{FF2B5EF4-FFF2-40B4-BE49-F238E27FC236}">
                  <a16:creationId xmlns:a16="http://schemas.microsoft.com/office/drawing/2014/main" id="{14AA13BC-0AB6-4234-B17E-8B466CB11E79}"/>
                </a:ext>
              </a:extLst>
            </p:cNvPr>
            <p:cNvSpPr/>
            <p:nvPr/>
          </p:nvSpPr>
          <p:spPr>
            <a:xfrm>
              <a:off x="2611143" y="1688406"/>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5" name="pl19">
              <a:extLst>
                <a:ext uri="{FF2B5EF4-FFF2-40B4-BE49-F238E27FC236}">
                  <a16:creationId xmlns:a16="http://schemas.microsoft.com/office/drawing/2014/main" id="{7A333BD2-81B0-4E69-9E1A-6C16BEA839F7}"/>
                </a:ext>
              </a:extLst>
            </p:cNvPr>
            <p:cNvSpPr/>
            <p:nvPr/>
          </p:nvSpPr>
          <p:spPr>
            <a:xfrm>
              <a:off x="1905365" y="1636606"/>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6" name="pl20">
              <a:extLst>
                <a:ext uri="{FF2B5EF4-FFF2-40B4-BE49-F238E27FC236}">
                  <a16:creationId xmlns:a16="http://schemas.microsoft.com/office/drawing/2014/main" id="{C7C7FEA5-85E3-4DF1-81C3-86D376E56E0A}"/>
                </a:ext>
              </a:extLst>
            </p:cNvPr>
            <p:cNvSpPr/>
            <p:nvPr/>
          </p:nvSpPr>
          <p:spPr>
            <a:xfrm>
              <a:off x="1917128" y="1636606"/>
              <a:ext cx="0" cy="50332"/>
            </a:xfrm>
            <a:custGeom>
              <a:avLst/>
              <a:gdLst/>
              <a:ahLst/>
              <a:cxnLst/>
              <a:rect l="0" t="0" r="0" b="0"/>
              <a:pathLst>
                <a:path h="50332">
                  <a:moveTo>
                    <a:pt x="0" y="0"/>
                  </a:moveTo>
                  <a:lnTo>
                    <a:pt x="0" y="50332"/>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7" name="pl21">
              <a:extLst>
                <a:ext uri="{FF2B5EF4-FFF2-40B4-BE49-F238E27FC236}">
                  <a16:creationId xmlns:a16="http://schemas.microsoft.com/office/drawing/2014/main" id="{07A48B1C-69F4-497F-92ED-58BCED5C72A5}"/>
                </a:ext>
              </a:extLst>
            </p:cNvPr>
            <p:cNvSpPr/>
            <p:nvPr/>
          </p:nvSpPr>
          <p:spPr>
            <a:xfrm>
              <a:off x="1905365" y="1686939"/>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8" name="pl22">
              <a:extLst>
                <a:ext uri="{FF2B5EF4-FFF2-40B4-BE49-F238E27FC236}">
                  <a16:creationId xmlns:a16="http://schemas.microsoft.com/office/drawing/2014/main" id="{66996D1A-E64F-4835-B792-69A23E79D949}"/>
                </a:ext>
              </a:extLst>
            </p:cNvPr>
            <p:cNvSpPr/>
            <p:nvPr/>
          </p:nvSpPr>
          <p:spPr>
            <a:xfrm>
              <a:off x="1481898" y="1570217"/>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9" name="pl23">
              <a:extLst>
                <a:ext uri="{FF2B5EF4-FFF2-40B4-BE49-F238E27FC236}">
                  <a16:creationId xmlns:a16="http://schemas.microsoft.com/office/drawing/2014/main" id="{314E746C-86DB-4B4E-9B44-50572F819B99}"/>
                </a:ext>
              </a:extLst>
            </p:cNvPr>
            <p:cNvSpPr/>
            <p:nvPr/>
          </p:nvSpPr>
          <p:spPr>
            <a:xfrm>
              <a:off x="1493661" y="1570217"/>
              <a:ext cx="0" cy="30645"/>
            </a:xfrm>
            <a:custGeom>
              <a:avLst/>
              <a:gdLst/>
              <a:ahLst/>
              <a:cxnLst/>
              <a:rect l="0" t="0" r="0" b="0"/>
              <a:pathLst>
                <a:path h="30645">
                  <a:moveTo>
                    <a:pt x="0" y="0"/>
                  </a:moveTo>
                  <a:lnTo>
                    <a:pt x="0" y="3064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0" name="pl24">
              <a:extLst>
                <a:ext uri="{FF2B5EF4-FFF2-40B4-BE49-F238E27FC236}">
                  <a16:creationId xmlns:a16="http://schemas.microsoft.com/office/drawing/2014/main" id="{ABCD028F-1FDE-4E05-8B6E-04BE50952105}"/>
                </a:ext>
              </a:extLst>
            </p:cNvPr>
            <p:cNvSpPr/>
            <p:nvPr/>
          </p:nvSpPr>
          <p:spPr>
            <a:xfrm>
              <a:off x="1481898" y="1600863"/>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1" name="pl25">
              <a:extLst>
                <a:ext uri="{FF2B5EF4-FFF2-40B4-BE49-F238E27FC236}">
                  <a16:creationId xmlns:a16="http://schemas.microsoft.com/office/drawing/2014/main" id="{71700B2D-090E-4970-AAF2-17B0CCE7873B}"/>
                </a:ext>
              </a:extLst>
            </p:cNvPr>
            <p:cNvSpPr/>
            <p:nvPr/>
          </p:nvSpPr>
          <p:spPr>
            <a:xfrm>
              <a:off x="2187676" y="1521376"/>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2" name="pl26">
              <a:extLst>
                <a:ext uri="{FF2B5EF4-FFF2-40B4-BE49-F238E27FC236}">
                  <a16:creationId xmlns:a16="http://schemas.microsoft.com/office/drawing/2014/main" id="{BDD1EAC1-4608-4480-8BA4-7C9DA3ECA45C}"/>
                </a:ext>
              </a:extLst>
            </p:cNvPr>
            <p:cNvSpPr/>
            <p:nvPr/>
          </p:nvSpPr>
          <p:spPr>
            <a:xfrm>
              <a:off x="2199439" y="1521376"/>
              <a:ext cx="0" cy="36670"/>
            </a:xfrm>
            <a:custGeom>
              <a:avLst/>
              <a:gdLst/>
              <a:ahLst/>
              <a:cxnLst/>
              <a:rect l="0" t="0" r="0" b="0"/>
              <a:pathLst>
                <a:path h="36670">
                  <a:moveTo>
                    <a:pt x="0" y="0"/>
                  </a:moveTo>
                  <a:lnTo>
                    <a:pt x="0" y="3667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3" name="pl27">
              <a:extLst>
                <a:ext uri="{FF2B5EF4-FFF2-40B4-BE49-F238E27FC236}">
                  <a16:creationId xmlns:a16="http://schemas.microsoft.com/office/drawing/2014/main" id="{47830161-25F4-4129-A3EA-4119E142C957}"/>
                </a:ext>
              </a:extLst>
            </p:cNvPr>
            <p:cNvSpPr/>
            <p:nvPr/>
          </p:nvSpPr>
          <p:spPr>
            <a:xfrm>
              <a:off x="2187676" y="1558046"/>
              <a:ext cx="23525" cy="0"/>
            </a:xfrm>
            <a:custGeom>
              <a:avLst/>
              <a:gdLst/>
              <a:ahLst/>
              <a:cxnLst/>
              <a:rect l="0" t="0" r="0" b="0"/>
              <a:pathLst>
                <a:path w="23525">
                  <a:moveTo>
                    <a:pt x="0" y="0"/>
                  </a:moveTo>
                  <a:lnTo>
                    <a:pt x="2352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4" name="tx28">
              <a:extLst>
                <a:ext uri="{FF2B5EF4-FFF2-40B4-BE49-F238E27FC236}">
                  <a16:creationId xmlns:a16="http://schemas.microsoft.com/office/drawing/2014/main" id="{141BFE6E-830C-48BE-ADAE-9CB698183D66}"/>
                </a:ext>
              </a:extLst>
            </p:cNvPr>
            <p:cNvSpPr/>
            <p:nvPr/>
          </p:nvSpPr>
          <p:spPr>
            <a:xfrm>
              <a:off x="1673686" y="1749305"/>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175" name="tx29">
              <a:extLst>
                <a:ext uri="{FF2B5EF4-FFF2-40B4-BE49-F238E27FC236}">
                  <a16:creationId xmlns:a16="http://schemas.microsoft.com/office/drawing/2014/main" id="{EF3170B9-B6B2-484D-BAB8-E9B7CCC1D79D}"/>
                </a:ext>
              </a:extLst>
            </p:cNvPr>
            <p:cNvSpPr/>
            <p:nvPr/>
          </p:nvSpPr>
          <p:spPr>
            <a:xfrm>
              <a:off x="2383025" y="1654726"/>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76" name="tx30">
              <a:extLst>
                <a:ext uri="{FF2B5EF4-FFF2-40B4-BE49-F238E27FC236}">
                  <a16:creationId xmlns:a16="http://schemas.microsoft.com/office/drawing/2014/main" id="{9CCDCD10-4D30-4BBC-BAF9-5642CBBE190F}"/>
                </a:ext>
              </a:extLst>
            </p:cNvPr>
            <p:cNvSpPr/>
            <p:nvPr/>
          </p:nvSpPr>
          <p:spPr>
            <a:xfrm>
              <a:off x="2591198" y="1545601"/>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77" name="tx31">
              <a:extLst>
                <a:ext uri="{FF2B5EF4-FFF2-40B4-BE49-F238E27FC236}">
                  <a16:creationId xmlns:a16="http://schemas.microsoft.com/office/drawing/2014/main" id="{1D784D86-6529-4097-AD2C-95EFDA30E52C}"/>
                </a:ext>
              </a:extLst>
            </p:cNvPr>
            <p:cNvSpPr/>
            <p:nvPr/>
          </p:nvSpPr>
          <p:spPr>
            <a:xfrm>
              <a:off x="1885419" y="1529984"/>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78" name="tx32">
              <a:extLst>
                <a:ext uri="{FF2B5EF4-FFF2-40B4-BE49-F238E27FC236}">
                  <a16:creationId xmlns:a16="http://schemas.microsoft.com/office/drawing/2014/main" id="{732C34CD-65D0-4A02-AA03-687655617C47}"/>
                </a:ext>
              </a:extLst>
            </p:cNvPr>
            <p:cNvSpPr/>
            <p:nvPr/>
          </p:nvSpPr>
          <p:spPr>
            <a:xfrm>
              <a:off x="1465514" y="1483974"/>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79" name="tx33">
              <a:extLst>
                <a:ext uri="{FF2B5EF4-FFF2-40B4-BE49-F238E27FC236}">
                  <a16:creationId xmlns:a16="http://schemas.microsoft.com/office/drawing/2014/main" id="{EBFDB6FE-D041-4A06-9751-912C260E7C2B}"/>
                </a:ext>
              </a:extLst>
            </p:cNvPr>
            <p:cNvSpPr/>
            <p:nvPr/>
          </p:nvSpPr>
          <p:spPr>
            <a:xfrm>
              <a:off x="2171292" y="1438145"/>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80" name="rc34">
              <a:extLst>
                <a:ext uri="{FF2B5EF4-FFF2-40B4-BE49-F238E27FC236}">
                  <a16:creationId xmlns:a16="http://schemas.microsoft.com/office/drawing/2014/main" id="{7515A5C8-78EB-4F0A-9A0B-C38E5B64894B}"/>
                </a:ext>
              </a:extLst>
            </p:cNvPr>
            <p:cNvSpPr/>
            <p:nvPr/>
          </p:nvSpPr>
          <p:spPr>
            <a:xfrm>
              <a:off x="1281928" y="1005839"/>
              <a:ext cx="1552711"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1" name="pl35">
              <a:extLst>
                <a:ext uri="{FF2B5EF4-FFF2-40B4-BE49-F238E27FC236}">
                  <a16:creationId xmlns:a16="http://schemas.microsoft.com/office/drawing/2014/main" id="{69315CF9-B7F4-4AC9-8246-6A3A97AA34D5}"/>
                </a:ext>
              </a:extLst>
            </p:cNvPr>
            <p:cNvSpPr/>
            <p:nvPr/>
          </p:nvSpPr>
          <p:spPr>
            <a:xfrm>
              <a:off x="1281928"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82" name="tx36">
              <a:extLst>
                <a:ext uri="{FF2B5EF4-FFF2-40B4-BE49-F238E27FC236}">
                  <a16:creationId xmlns:a16="http://schemas.microsoft.com/office/drawing/2014/main" id="{AE4470BD-C8C6-4212-BAC9-C109765E8214}"/>
                </a:ext>
              </a:extLst>
            </p:cNvPr>
            <p:cNvSpPr/>
            <p:nvPr/>
          </p:nvSpPr>
          <p:spPr>
            <a:xfrm>
              <a:off x="1155165"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83" name="tx37">
              <a:extLst>
                <a:ext uri="{FF2B5EF4-FFF2-40B4-BE49-F238E27FC236}">
                  <a16:creationId xmlns:a16="http://schemas.microsoft.com/office/drawing/2014/main" id="{ADA5AB1C-95ED-450D-8A92-ED11E34AD327}"/>
                </a:ext>
              </a:extLst>
            </p:cNvPr>
            <p:cNvSpPr/>
            <p:nvPr/>
          </p:nvSpPr>
          <p:spPr>
            <a:xfrm>
              <a:off x="1155165" y="1880679"/>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184" name="tx38">
              <a:extLst>
                <a:ext uri="{FF2B5EF4-FFF2-40B4-BE49-F238E27FC236}">
                  <a16:creationId xmlns:a16="http://schemas.microsoft.com/office/drawing/2014/main" id="{C1F4C84F-2381-4FFF-AB78-07CD805F8826}"/>
                </a:ext>
              </a:extLst>
            </p:cNvPr>
            <p:cNvSpPr/>
            <p:nvPr/>
          </p:nvSpPr>
          <p:spPr>
            <a:xfrm>
              <a:off x="1155165" y="1574473"/>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185" name="tx39">
              <a:extLst>
                <a:ext uri="{FF2B5EF4-FFF2-40B4-BE49-F238E27FC236}">
                  <a16:creationId xmlns:a16="http://schemas.microsoft.com/office/drawing/2014/main" id="{F121DD87-B2EC-4A33-8372-E3845C482E9B}"/>
                </a:ext>
              </a:extLst>
            </p:cNvPr>
            <p:cNvSpPr/>
            <p:nvPr/>
          </p:nvSpPr>
          <p:spPr>
            <a:xfrm>
              <a:off x="1155165" y="126677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a:t>
              </a:r>
            </a:p>
          </p:txBody>
        </p:sp>
        <p:sp>
          <p:nvSpPr>
            <p:cNvPr id="186" name="tx40">
              <a:extLst>
                <a:ext uri="{FF2B5EF4-FFF2-40B4-BE49-F238E27FC236}">
                  <a16:creationId xmlns:a16="http://schemas.microsoft.com/office/drawing/2014/main" id="{399E7F47-88AA-4849-B924-71BFDB8A9E43}"/>
                </a:ext>
              </a:extLst>
            </p:cNvPr>
            <p:cNvSpPr/>
            <p:nvPr/>
          </p:nvSpPr>
          <p:spPr>
            <a:xfrm>
              <a:off x="1155165" y="960571"/>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a:t>
              </a:r>
            </a:p>
          </p:txBody>
        </p:sp>
        <p:sp>
          <p:nvSpPr>
            <p:cNvPr id="187" name="pl41">
              <a:extLst>
                <a:ext uri="{FF2B5EF4-FFF2-40B4-BE49-F238E27FC236}">
                  <a16:creationId xmlns:a16="http://schemas.microsoft.com/office/drawing/2014/main" id="{CAE552FB-EB95-4749-9332-0ED2F4BB5A0C}"/>
                </a:ext>
              </a:extLst>
            </p:cNvPr>
            <p:cNvSpPr/>
            <p:nvPr/>
          </p:nvSpPr>
          <p:spPr>
            <a:xfrm>
              <a:off x="1281928"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8" name="pl42">
              <a:extLst>
                <a:ext uri="{FF2B5EF4-FFF2-40B4-BE49-F238E27FC236}">
                  <a16:creationId xmlns:a16="http://schemas.microsoft.com/office/drawing/2014/main" id="{637A74EA-5D1A-47EC-9B81-4137B447974E}"/>
                </a:ext>
              </a:extLst>
            </p:cNvPr>
            <p:cNvSpPr/>
            <p:nvPr/>
          </p:nvSpPr>
          <p:spPr>
            <a:xfrm>
              <a:off x="1281928" y="1924460"/>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9" name="pl43">
              <a:extLst>
                <a:ext uri="{FF2B5EF4-FFF2-40B4-BE49-F238E27FC236}">
                  <a16:creationId xmlns:a16="http://schemas.microsoft.com/office/drawing/2014/main" id="{BC7B6246-00DB-4FA0-9127-F8BF50C5C7EE}"/>
                </a:ext>
              </a:extLst>
            </p:cNvPr>
            <p:cNvSpPr/>
            <p:nvPr/>
          </p:nvSpPr>
          <p:spPr>
            <a:xfrm>
              <a:off x="1281928" y="1618253"/>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0" name="pl44">
              <a:extLst>
                <a:ext uri="{FF2B5EF4-FFF2-40B4-BE49-F238E27FC236}">
                  <a16:creationId xmlns:a16="http://schemas.microsoft.com/office/drawing/2014/main" id="{B9143922-E9B5-4A1B-BF0E-F23DDF9B5F9F}"/>
                </a:ext>
              </a:extLst>
            </p:cNvPr>
            <p:cNvSpPr/>
            <p:nvPr/>
          </p:nvSpPr>
          <p:spPr>
            <a:xfrm>
              <a:off x="1281928" y="131204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1" name="pl45">
              <a:extLst>
                <a:ext uri="{FF2B5EF4-FFF2-40B4-BE49-F238E27FC236}">
                  <a16:creationId xmlns:a16="http://schemas.microsoft.com/office/drawing/2014/main" id="{457A8D12-711F-4E13-A449-B5AE040C3D2F}"/>
                </a:ext>
              </a:extLst>
            </p:cNvPr>
            <p:cNvSpPr/>
            <p:nvPr/>
          </p:nvSpPr>
          <p:spPr>
            <a:xfrm>
              <a:off x="1281928"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2" name="pl46">
              <a:extLst>
                <a:ext uri="{FF2B5EF4-FFF2-40B4-BE49-F238E27FC236}">
                  <a16:creationId xmlns:a16="http://schemas.microsoft.com/office/drawing/2014/main" id="{3CDBD149-27C9-45FC-B1FD-B337F7D952F8}"/>
                </a:ext>
              </a:extLst>
            </p:cNvPr>
            <p:cNvSpPr/>
            <p:nvPr/>
          </p:nvSpPr>
          <p:spPr>
            <a:xfrm>
              <a:off x="1281928" y="2230666"/>
              <a:ext cx="1552711" cy="0"/>
            </a:xfrm>
            <a:custGeom>
              <a:avLst/>
              <a:gdLst/>
              <a:ahLst/>
              <a:cxnLst/>
              <a:rect l="0" t="0" r="0" b="0"/>
              <a:pathLst>
                <a:path w="1552711">
                  <a:moveTo>
                    <a:pt x="0" y="0"/>
                  </a:moveTo>
                  <a:lnTo>
                    <a:pt x="1552711"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93" name="pl47">
              <a:extLst>
                <a:ext uri="{FF2B5EF4-FFF2-40B4-BE49-F238E27FC236}">
                  <a16:creationId xmlns:a16="http://schemas.microsoft.com/office/drawing/2014/main" id="{E84C21FC-CB85-4C82-A095-7C127DF53245}"/>
                </a:ext>
              </a:extLst>
            </p:cNvPr>
            <p:cNvSpPr/>
            <p:nvPr/>
          </p:nvSpPr>
          <p:spPr>
            <a:xfrm>
              <a:off x="1705394"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4" name="pl48">
              <a:extLst>
                <a:ext uri="{FF2B5EF4-FFF2-40B4-BE49-F238E27FC236}">
                  <a16:creationId xmlns:a16="http://schemas.microsoft.com/office/drawing/2014/main" id="{7BDA46D9-C5CF-4D76-85DD-69FE32E6577C}"/>
                </a:ext>
              </a:extLst>
            </p:cNvPr>
            <p:cNvSpPr/>
            <p:nvPr/>
          </p:nvSpPr>
          <p:spPr>
            <a:xfrm>
              <a:off x="2411173"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5" name="tx49">
              <a:extLst>
                <a:ext uri="{FF2B5EF4-FFF2-40B4-BE49-F238E27FC236}">
                  <a16:creationId xmlns:a16="http://schemas.microsoft.com/office/drawing/2014/main" id="{91C4D1BB-7185-46EC-B152-C6C8E074EDFB}"/>
                </a:ext>
              </a:extLst>
            </p:cNvPr>
            <p:cNvSpPr/>
            <p:nvPr/>
          </p:nvSpPr>
          <p:spPr>
            <a:xfrm>
              <a:off x="1589091" y="2285202"/>
              <a:ext cx="232605" cy="8979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Leaf</a:t>
              </a:r>
            </a:p>
          </p:txBody>
        </p:sp>
        <p:sp>
          <p:nvSpPr>
            <p:cNvPr id="196" name="tx50">
              <a:extLst>
                <a:ext uri="{FF2B5EF4-FFF2-40B4-BE49-F238E27FC236}">
                  <a16:creationId xmlns:a16="http://schemas.microsoft.com/office/drawing/2014/main" id="{B87013D3-55C2-41D9-BD98-F90D289853BB}"/>
                </a:ext>
              </a:extLst>
            </p:cNvPr>
            <p:cNvSpPr/>
            <p:nvPr/>
          </p:nvSpPr>
          <p:spPr>
            <a:xfrm>
              <a:off x="2287676" y="2289171"/>
              <a:ext cx="246992"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Root</a:t>
              </a:r>
            </a:p>
          </p:txBody>
        </p:sp>
        <p:sp>
          <p:nvSpPr>
            <p:cNvPr id="197" name="tx51">
              <a:extLst>
                <a:ext uri="{FF2B5EF4-FFF2-40B4-BE49-F238E27FC236}">
                  <a16:creationId xmlns:a16="http://schemas.microsoft.com/office/drawing/2014/main" id="{A6B86910-97F5-4730-8A86-3ED48687D713}"/>
                </a:ext>
              </a:extLst>
            </p:cNvPr>
            <p:cNvSpPr/>
            <p:nvPr/>
          </p:nvSpPr>
          <p:spPr>
            <a:xfrm rot="16200000">
              <a:off x="209310" y="1559591"/>
              <a:ext cx="1400348"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MDA content </a:t>
              </a:r>
              <a:endParaRPr lang="en-US" sz="1000" b="1" dirty="0">
                <a:solidFill>
                  <a:srgbClr val="000000">
                    <a:alpha val="100000"/>
                  </a:srgbClr>
                </a:solidFill>
                <a:latin typeface="Times New Roman" panose="02020603050405020304" pitchFamily="18" charset="0"/>
                <a:cs typeface="Times New Roman" panose="02020603050405020304" pitchFamily="18" charset="0"/>
              </a:endParaRPr>
            </a:p>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(nmol/g FW)</a:t>
              </a:r>
            </a:p>
          </p:txBody>
        </p:sp>
      </p:grpSp>
      <p:grpSp>
        <p:nvGrpSpPr>
          <p:cNvPr id="198" name="body">
            <a:extLst>
              <a:ext uri="{FF2B5EF4-FFF2-40B4-BE49-F238E27FC236}">
                <a16:creationId xmlns:a16="http://schemas.microsoft.com/office/drawing/2014/main" id="{72F7757D-383B-439D-B552-C631F32C5B0F}"/>
              </a:ext>
            </a:extLst>
          </p:cNvPr>
          <p:cNvGrpSpPr/>
          <p:nvPr/>
        </p:nvGrpSpPr>
        <p:grpSpPr>
          <a:xfrm>
            <a:off x="3616278" y="2114671"/>
            <a:ext cx="2275910" cy="2045287"/>
            <a:chOff x="978678" y="960571"/>
            <a:chExt cx="1855961" cy="1414424"/>
          </a:xfrm>
        </p:grpSpPr>
        <p:sp>
          <p:nvSpPr>
            <p:cNvPr id="199" name="rc4">
              <a:extLst>
                <a:ext uri="{FF2B5EF4-FFF2-40B4-BE49-F238E27FC236}">
                  <a16:creationId xmlns:a16="http://schemas.microsoft.com/office/drawing/2014/main" id="{72F98512-2807-40CB-9205-EAF3548DDE08}"/>
                </a:ext>
              </a:extLst>
            </p:cNvPr>
            <p:cNvSpPr/>
            <p:nvPr/>
          </p:nvSpPr>
          <p:spPr>
            <a:xfrm>
              <a:off x="1721959" y="1937244"/>
              <a:ext cx="151238" cy="293422"/>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0" name="rc5">
              <a:extLst>
                <a:ext uri="{FF2B5EF4-FFF2-40B4-BE49-F238E27FC236}">
                  <a16:creationId xmlns:a16="http://schemas.microsoft.com/office/drawing/2014/main" id="{1262F36D-1C2B-4F2A-9F26-F3EC0CC874C5}"/>
                </a:ext>
              </a:extLst>
            </p:cNvPr>
            <p:cNvSpPr/>
            <p:nvPr/>
          </p:nvSpPr>
          <p:spPr>
            <a:xfrm>
              <a:off x="1916408" y="1831883"/>
              <a:ext cx="151238" cy="398783"/>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1" name="rc6">
              <a:extLst>
                <a:ext uri="{FF2B5EF4-FFF2-40B4-BE49-F238E27FC236}">
                  <a16:creationId xmlns:a16="http://schemas.microsoft.com/office/drawing/2014/main" id="{B37E30F7-3667-4C85-B3FB-63D07848B832}"/>
                </a:ext>
              </a:extLst>
            </p:cNvPr>
            <p:cNvSpPr/>
            <p:nvPr/>
          </p:nvSpPr>
          <p:spPr>
            <a:xfrm>
              <a:off x="2370122" y="1784268"/>
              <a:ext cx="151238" cy="446398"/>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2" name="rc7">
              <a:extLst>
                <a:ext uri="{FF2B5EF4-FFF2-40B4-BE49-F238E27FC236}">
                  <a16:creationId xmlns:a16="http://schemas.microsoft.com/office/drawing/2014/main" id="{D5810771-3F9E-4B8F-A68E-D9ECACAC744D}"/>
                </a:ext>
              </a:extLst>
            </p:cNvPr>
            <p:cNvSpPr/>
            <p:nvPr/>
          </p:nvSpPr>
          <p:spPr>
            <a:xfrm>
              <a:off x="2564571" y="1649512"/>
              <a:ext cx="151238" cy="581154"/>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3" name="rc8">
              <a:extLst>
                <a:ext uri="{FF2B5EF4-FFF2-40B4-BE49-F238E27FC236}">
                  <a16:creationId xmlns:a16="http://schemas.microsoft.com/office/drawing/2014/main" id="{A589C0CB-3C62-4273-A001-D8247C9A7038}"/>
                </a:ext>
              </a:extLst>
            </p:cNvPr>
            <p:cNvSpPr/>
            <p:nvPr/>
          </p:nvSpPr>
          <p:spPr>
            <a:xfrm>
              <a:off x="1527510" y="1642681"/>
              <a:ext cx="151238" cy="587984"/>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4" name="rc9">
              <a:extLst>
                <a:ext uri="{FF2B5EF4-FFF2-40B4-BE49-F238E27FC236}">
                  <a16:creationId xmlns:a16="http://schemas.microsoft.com/office/drawing/2014/main" id="{168DC972-6112-4C23-AF5F-A85D95A1311B}"/>
                </a:ext>
              </a:extLst>
            </p:cNvPr>
            <p:cNvSpPr/>
            <p:nvPr/>
          </p:nvSpPr>
          <p:spPr>
            <a:xfrm>
              <a:off x="2175673" y="1557956"/>
              <a:ext cx="151238" cy="67271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5" name="pl10">
              <a:extLst>
                <a:ext uri="{FF2B5EF4-FFF2-40B4-BE49-F238E27FC236}">
                  <a16:creationId xmlns:a16="http://schemas.microsoft.com/office/drawing/2014/main" id="{3E535B25-C5CE-428D-9150-0256714CAD30}"/>
                </a:ext>
              </a:extLst>
            </p:cNvPr>
            <p:cNvSpPr/>
            <p:nvPr/>
          </p:nvSpPr>
          <p:spPr>
            <a:xfrm>
              <a:off x="1786775" y="1921015"/>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6" name="pl11">
              <a:extLst>
                <a:ext uri="{FF2B5EF4-FFF2-40B4-BE49-F238E27FC236}">
                  <a16:creationId xmlns:a16="http://schemas.microsoft.com/office/drawing/2014/main" id="{2F13C03B-CE77-424D-B44F-7E91DA3213D7}"/>
                </a:ext>
              </a:extLst>
            </p:cNvPr>
            <p:cNvSpPr/>
            <p:nvPr/>
          </p:nvSpPr>
          <p:spPr>
            <a:xfrm>
              <a:off x="1797578" y="1921015"/>
              <a:ext cx="0" cy="32458"/>
            </a:xfrm>
            <a:custGeom>
              <a:avLst/>
              <a:gdLst/>
              <a:ahLst/>
              <a:cxnLst/>
              <a:rect l="0" t="0" r="0" b="0"/>
              <a:pathLst>
                <a:path h="32458">
                  <a:moveTo>
                    <a:pt x="0" y="0"/>
                  </a:moveTo>
                  <a:lnTo>
                    <a:pt x="0" y="3245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7" name="pl12">
              <a:extLst>
                <a:ext uri="{FF2B5EF4-FFF2-40B4-BE49-F238E27FC236}">
                  <a16:creationId xmlns:a16="http://schemas.microsoft.com/office/drawing/2014/main" id="{8D53E652-7AD3-4507-B21F-7302AD920109}"/>
                </a:ext>
              </a:extLst>
            </p:cNvPr>
            <p:cNvSpPr/>
            <p:nvPr/>
          </p:nvSpPr>
          <p:spPr>
            <a:xfrm>
              <a:off x="1786775" y="1953473"/>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8" name="pl13">
              <a:extLst>
                <a:ext uri="{FF2B5EF4-FFF2-40B4-BE49-F238E27FC236}">
                  <a16:creationId xmlns:a16="http://schemas.microsoft.com/office/drawing/2014/main" id="{A6F47240-D446-4810-9302-96C9877667FD}"/>
                </a:ext>
              </a:extLst>
            </p:cNvPr>
            <p:cNvSpPr/>
            <p:nvPr/>
          </p:nvSpPr>
          <p:spPr>
            <a:xfrm>
              <a:off x="1981224" y="1821772"/>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9" name="pl14">
              <a:extLst>
                <a:ext uri="{FF2B5EF4-FFF2-40B4-BE49-F238E27FC236}">
                  <a16:creationId xmlns:a16="http://schemas.microsoft.com/office/drawing/2014/main" id="{079599AA-AD82-4CAE-99F9-092AF203F022}"/>
                </a:ext>
              </a:extLst>
            </p:cNvPr>
            <p:cNvSpPr/>
            <p:nvPr/>
          </p:nvSpPr>
          <p:spPr>
            <a:xfrm>
              <a:off x="1992027" y="1821772"/>
              <a:ext cx="0" cy="20222"/>
            </a:xfrm>
            <a:custGeom>
              <a:avLst/>
              <a:gdLst/>
              <a:ahLst/>
              <a:cxnLst/>
              <a:rect l="0" t="0" r="0" b="0"/>
              <a:pathLst>
                <a:path h="20222">
                  <a:moveTo>
                    <a:pt x="0" y="0"/>
                  </a:moveTo>
                  <a:lnTo>
                    <a:pt x="0" y="20222"/>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0" name="pl15">
              <a:extLst>
                <a:ext uri="{FF2B5EF4-FFF2-40B4-BE49-F238E27FC236}">
                  <a16:creationId xmlns:a16="http://schemas.microsoft.com/office/drawing/2014/main" id="{3AA9862D-22DF-49FC-9083-916EBE00C53D}"/>
                </a:ext>
              </a:extLst>
            </p:cNvPr>
            <p:cNvSpPr/>
            <p:nvPr/>
          </p:nvSpPr>
          <p:spPr>
            <a:xfrm>
              <a:off x="1981224" y="1841994"/>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1" name="pl16">
              <a:extLst>
                <a:ext uri="{FF2B5EF4-FFF2-40B4-BE49-F238E27FC236}">
                  <a16:creationId xmlns:a16="http://schemas.microsoft.com/office/drawing/2014/main" id="{4213E004-AE8D-4851-BE64-DB694BED519B}"/>
                </a:ext>
              </a:extLst>
            </p:cNvPr>
            <p:cNvSpPr/>
            <p:nvPr/>
          </p:nvSpPr>
          <p:spPr>
            <a:xfrm>
              <a:off x="2434939" y="1758182"/>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2" name="pl17">
              <a:extLst>
                <a:ext uri="{FF2B5EF4-FFF2-40B4-BE49-F238E27FC236}">
                  <a16:creationId xmlns:a16="http://schemas.microsoft.com/office/drawing/2014/main" id="{5DABF86B-EA84-4FD1-BA57-8A0A54F37711}"/>
                </a:ext>
              </a:extLst>
            </p:cNvPr>
            <p:cNvSpPr/>
            <p:nvPr/>
          </p:nvSpPr>
          <p:spPr>
            <a:xfrm>
              <a:off x="2445741" y="1758182"/>
              <a:ext cx="0" cy="52171"/>
            </a:xfrm>
            <a:custGeom>
              <a:avLst/>
              <a:gdLst/>
              <a:ahLst/>
              <a:cxnLst/>
              <a:rect l="0" t="0" r="0" b="0"/>
              <a:pathLst>
                <a:path h="52171">
                  <a:moveTo>
                    <a:pt x="0" y="0"/>
                  </a:moveTo>
                  <a:lnTo>
                    <a:pt x="0" y="5217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3" name="pl18">
              <a:extLst>
                <a:ext uri="{FF2B5EF4-FFF2-40B4-BE49-F238E27FC236}">
                  <a16:creationId xmlns:a16="http://schemas.microsoft.com/office/drawing/2014/main" id="{982ACCFE-E6BC-4F2B-A1D2-21391689D26C}"/>
                </a:ext>
              </a:extLst>
            </p:cNvPr>
            <p:cNvSpPr/>
            <p:nvPr/>
          </p:nvSpPr>
          <p:spPr>
            <a:xfrm>
              <a:off x="2434939" y="1810354"/>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4" name="pl19">
              <a:extLst>
                <a:ext uri="{FF2B5EF4-FFF2-40B4-BE49-F238E27FC236}">
                  <a16:creationId xmlns:a16="http://schemas.microsoft.com/office/drawing/2014/main" id="{17E39776-5BA1-468B-A4F4-8DFD779AB306}"/>
                </a:ext>
              </a:extLst>
            </p:cNvPr>
            <p:cNvSpPr/>
            <p:nvPr/>
          </p:nvSpPr>
          <p:spPr>
            <a:xfrm>
              <a:off x="2629388" y="1641550"/>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5" name="pl20">
              <a:extLst>
                <a:ext uri="{FF2B5EF4-FFF2-40B4-BE49-F238E27FC236}">
                  <a16:creationId xmlns:a16="http://schemas.microsoft.com/office/drawing/2014/main" id="{0BB58CD7-12C2-4E42-8AF6-AB013685F507}"/>
                </a:ext>
              </a:extLst>
            </p:cNvPr>
            <p:cNvSpPr/>
            <p:nvPr/>
          </p:nvSpPr>
          <p:spPr>
            <a:xfrm>
              <a:off x="2640190" y="1641550"/>
              <a:ext cx="0" cy="15923"/>
            </a:xfrm>
            <a:custGeom>
              <a:avLst/>
              <a:gdLst/>
              <a:ahLst/>
              <a:cxnLst/>
              <a:rect l="0" t="0" r="0" b="0"/>
              <a:pathLst>
                <a:path h="15923">
                  <a:moveTo>
                    <a:pt x="0" y="0"/>
                  </a:moveTo>
                  <a:lnTo>
                    <a:pt x="0" y="1592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6" name="pl21">
              <a:extLst>
                <a:ext uri="{FF2B5EF4-FFF2-40B4-BE49-F238E27FC236}">
                  <a16:creationId xmlns:a16="http://schemas.microsoft.com/office/drawing/2014/main" id="{2AE152C6-FC75-4EDA-8D4B-494CE379E57C}"/>
                </a:ext>
              </a:extLst>
            </p:cNvPr>
            <p:cNvSpPr/>
            <p:nvPr/>
          </p:nvSpPr>
          <p:spPr>
            <a:xfrm>
              <a:off x="2629388" y="1657473"/>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7" name="pl22">
              <a:extLst>
                <a:ext uri="{FF2B5EF4-FFF2-40B4-BE49-F238E27FC236}">
                  <a16:creationId xmlns:a16="http://schemas.microsoft.com/office/drawing/2014/main" id="{F7A934C9-1CE5-46CB-8346-44B3BF4BD439}"/>
                </a:ext>
              </a:extLst>
            </p:cNvPr>
            <p:cNvSpPr/>
            <p:nvPr/>
          </p:nvSpPr>
          <p:spPr>
            <a:xfrm>
              <a:off x="1592326" y="1635112"/>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8" name="pl23">
              <a:extLst>
                <a:ext uri="{FF2B5EF4-FFF2-40B4-BE49-F238E27FC236}">
                  <a16:creationId xmlns:a16="http://schemas.microsoft.com/office/drawing/2014/main" id="{E0774B4A-9CF6-44C5-BB3B-2779CC4EF434}"/>
                </a:ext>
              </a:extLst>
            </p:cNvPr>
            <p:cNvSpPr/>
            <p:nvPr/>
          </p:nvSpPr>
          <p:spPr>
            <a:xfrm>
              <a:off x="1603129" y="1635112"/>
              <a:ext cx="0" cy="15138"/>
            </a:xfrm>
            <a:custGeom>
              <a:avLst/>
              <a:gdLst/>
              <a:ahLst/>
              <a:cxnLst/>
              <a:rect l="0" t="0" r="0" b="0"/>
              <a:pathLst>
                <a:path h="15138">
                  <a:moveTo>
                    <a:pt x="0" y="0"/>
                  </a:moveTo>
                  <a:lnTo>
                    <a:pt x="0" y="1513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9" name="pl24">
              <a:extLst>
                <a:ext uri="{FF2B5EF4-FFF2-40B4-BE49-F238E27FC236}">
                  <a16:creationId xmlns:a16="http://schemas.microsoft.com/office/drawing/2014/main" id="{12B668FD-2D77-45C6-B40A-31A5F4C1882B}"/>
                </a:ext>
              </a:extLst>
            </p:cNvPr>
            <p:cNvSpPr/>
            <p:nvPr/>
          </p:nvSpPr>
          <p:spPr>
            <a:xfrm>
              <a:off x="1592326" y="1650251"/>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0" name="pl25">
              <a:extLst>
                <a:ext uri="{FF2B5EF4-FFF2-40B4-BE49-F238E27FC236}">
                  <a16:creationId xmlns:a16="http://schemas.microsoft.com/office/drawing/2014/main" id="{1747F930-EB0A-46F8-A91F-738CF0D12833}"/>
                </a:ext>
              </a:extLst>
            </p:cNvPr>
            <p:cNvSpPr/>
            <p:nvPr/>
          </p:nvSpPr>
          <p:spPr>
            <a:xfrm>
              <a:off x="2240490" y="1544371"/>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1" name="pl26">
              <a:extLst>
                <a:ext uri="{FF2B5EF4-FFF2-40B4-BE49-F238E27FC236}">
                  <a16:creationId xmlns:a16="http://schemas.microsoft.com/office/drawing/2014/main" id="{31D0C37B-C7B3-43CB-A013-65AB2E900A49}"/>
                </a:ext>
              </a:extLst>
            </p:cNvPr>
            <p:cNvSpPr/>
            <p:nvPr/>
          </p:nvSpPr>
          <p:spPr>
            <a:xfrm>
              <a:off x="2251292" y="1544371"/>
              <a:ext cx="0" cy="27170"/>
            </a:xfrm>
            <a:custGeom>
              <a:avLst/>
              <a:gdLst/>
              <a:ahLst/>
              <a:cxnLst/>
              <a:rect l="0" t="0" r="0" b="0"/>
              <a:pathLst>
                <a:path h="27170">
                  <a:moveTo>
                    <a:pt x="0" y="0"/>
                  </a:moveTo>
                  <a:lnTo>
                    <a:pt x="0" y="2717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2" name="pl27">
              <a:extLst>
                <a:ext uri="{FF2B5EF4-FFF2-40B4-BE49-F238E27FC236}">
                  <a16:creationId xmlns:a16="http://schemas.microsoft.com/office/drawing/2014/main" id="{9F14A456-6829-4BFF-9343-5ED41D6D3573}"/>
                </a:ext>
              </a:extLst>
            </p:cNvPr>
            <p:cNvSpPr/>
            <p:nvPr/>
          </p:nvSpPr>
          <p:spPr>
            <a:xfrm>
              <a:off x="2240490" y="1571541"/>
              <a:ext cx="21605" cy="0"/>
            </a:xfrm>
            <a:custGeom>
              <a:avLst/>
              <a:gdLst/>
              <a:ahLst/>
              <a:cxnLst/>
              <a:rect l="0" t="0" r="0" b="0"/>
              <a:pathLst>
                <a:path w="21605">
                  <a:moveTo>
                    <a:pt x="0" y="0"/>
                  </a:moveTo>
                  <a:lnTo>
                    <a:pt x="21605"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3" name="tx28">
              <a:extLst>
                <a:ext uri="{FF2B5EF4-FFF2-40B4-BE49-F238E27FC236}">
                  <a16:creationId xmlns:a16="http://schemas.microsoft.com/office/drawing/2014/main" id="{95D38A2D-E901-47BB-BB3D-3D63C37B9030}"/>
                </a:ext>
              </a:extLst>
            </p:cNvPr>
            <p:cNvSpPr/>
            <p:nvPr/>
          </p:nvSpPr>
          <p:spPr>
            <a:xfrm>
              <a:off x="1769430" y="1835058"/>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224" name="tx29">
              <a:extLst>
                <a:ext uri="{FF2B5EF4-FFF2-40B4-BE49-F238E27FC236}">
                  <a16:creationId xmlns:a16="http://schemas.microsoft.com/office/drawing/2014/main" id="{F01E4DC1-FABC-42D0-8E96-415ECC4EEB5A}"/>
                </a:ext>
              </a:extLst>
            </p:cNvPr>
            <p:cNvSpPr/>
            <p:nvPr/>
          </p:nvSpPr>
          <p:spPr>
            <a:xfrm>
              <a:off x="1960318" y="1700095"/>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225" name="tx30">
              <a:extLst>
                <a:ext uri="{FF2B5EF4-FFF2-40B4-BE49-F238E27FC236}">
                  <a16:creationId xmlns:a16="http://schemas.microsoft.com/office/drawing/2014/main" id="{C7C6842D-9B22-4136-9755-445E3BB000DC}"/>
                </a:ext>
              </a:extLst>
            </p:cNvPr>
            <p:cNvSpPr/>
            <p:nvPr/>
          </p:nvSpPr>
          <p:spPr>
            <a:xfrm>
              <a:off x="2417594" y="1682144"/>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226" name="tx31">
              <a:extLst>
                <a:ext uri="{FF2B5EF4-FFF2-40B4-BE49-F238E27FC236}">
                  <a16:creationId xmlns:a16="http://schemas.microsoft.com/office/drawing/2014/main" id="{719F0129-BE06-478A-8720-E96F06A97938}"/>
                </a:ext>
              </a:extLst>
            </p:cNvPr>
            <p:cNvSpPr/>
            <p:nvPr/>
          </p:nvSpPr>
          <p:spPr>
            <a:xfrm>
              <a:off x="2608482" y="1517723"/>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227" name="tx32">
              <a:extLst>
                <a:ext uri="{FF2B5EF4-FFF2-40B4-BE49-F238E27FC236}">
                  <a16:creationId xmlns:a16="http://schemas.microsoft.com/office/drawing/2014/main" id="{62AD5539-8F01-45D9-AF38-2208324E44C7}"/>
                </a:ext>
              </a:extLst>
            </p:cNvPr>
            <p:cNvSpPr/>
            <p:nvPr/>
          </p:nvSpPr>
          <p:spPr>
            <a:xfrm>
              <a:off x="1571420" y="1510893"/>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228" name="tx33">
              <a:extLst>
                <a:ext uri="{FF2B5EF4-FFF2-40B4-BE49-F238E27FC236}">
                  <a16:creationId xmlns:a16="http://schemas.microsoft.com/office/drawing/2014/main" id="{E5217DEE-E088-46C4-8C3C-F02DB2A98E39}"/>
                </a:ext>
              </a:extLst>
            </p:cNvPr>
            <p:cNvSpPr/>
            <p:nvPr/>
          </p:nvSpPr>
          <p:spPr>
            <a:xfrm>
              <a:off x="2223145" y="1456390"/>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229" name="rc34">
              <a:extLst>
                <a:ext uri="{FF2B5EF4-FFF2-40B4-BE49-F238E27FC236}">
                  <a16:creationId xmlns:a16="http://schemas.microsoft.com/office/drawing/2014/main" id="{395E4DA6-556D-41FD-AF8F-FC2E6139EFD3}"/>
                </a:ext>
              </a:extLst>
            </p:cNvPr>
            <p:cNvSpPr/>
            <p:nvPr/>
          </p:nvSpPr>
          <p:spPr>
            <a:xfrm>
              <a:off x="1408680" y="1005839"/>
              <a:ext cx="1425959"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0" name="pl35">
              <a:extLst>
                <a:ext uri="{FF2B5EF4-FFF2-40B4-BE49-F238E27FC236}">
                  <a16:creationId xmlns:a16="http://schemas.microsoft.com/office/drawing/2014/main" id="{114B2B7A-C0D0-40B8-A570-70E9C56994A3}"/>
                </a:ext>
              </a:extLst>
            </p:cNvPr>
            <p:cNvSpPr/>
            <p:nvPr/>
          </p:nvSpPr>
          <p:spPr>
            <a:xfrm>
              <a:off x="1408680"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31" name="tx36">
              <a:extLst>
                <a:ext uri="{FF2B5EF4-FFF2-40B4-BE49-F238E27FC236}">
                  <a16:creationId xmlns:a16="http://schemas.microsoft.com/office/drawing/2014/main" id="{8CB606FD-C74A-4DC3-A606-74975AD946E9}"/>
                </a:ext>
              </a:extLst>
            </p:cNvPr>
            <p:cNvSpPr/>
            <p:nvPr/>
          </p:nvSpPr>
          <p:spPr>
            <a:xfrm>
              <a:off x="1281917"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232" name="tx37">
              <a:extLst>
                <a:ext uri="{FF2B5EF4-FFF2-40B4-BE49-F238E27FC236}">
                  <a16:creationId xmlns:a16="http://schemas.microsoft.com/office/drawing/2014/main" id="{693F9F66-A544-424A-9AD4-B4A2FD175027}"/>
                </a:ext>
              </a:extLst>
            </p:cNvPr>
            <p:cNvSpPr/>
            <p:nvPr/>
          </p:nvSpPr>
          <p:spPr>
            <a:xfrm>
              <a:off x="1218417" y="1981260"/>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a:t>
              </a:r>
            </a:p>
          </p:txBody>
        </p:sp>
        <p:sp>
          <p:nvSpPr>
            <p:cNvPr id="233" name="tx38">
              <a:extLst>
                <a:ext uri="{FF2B5EF4-FFF2-40B4-BE49-F238E27FC236}">
                  <a16:creationId xmlns:a16="http://schemas.microsoft.com/office/drawing/2014/main" id="{73944D15-0762-499B-AC68-63536AA36FE3}"/>
                </a:ext>
              </a:extLst>
            </p:cNvPr>
            <p:cNvSpPr/>
            <p:nvPr/>
          </p:nvSpPr>
          <p:spPr>
            <a:xfrm>
              <a:off x="1218417" y="1777122"/>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40</a:t>
              </a:r>
            </a:p>
          </p:txBody>
        </p:sp>
        <p:sp>
          <p:nvSpPr>
            <p:cNvPr id="234" name="tx39">
              <a:extLst>
                <a:ext uri="{FF2B5EF4-FFF2-40B4-BE49-F238E27FC236}">
                  <a16:creationId xmlns:a16="http://schemas.microsoft.com/office/drawing/2014/main" id="{011A4C5E-2468-42DB-873A-1BC32C8D441E}"/>
                </a:ext>
              </a:extLst>
            </p:cNvPr>
            <p:cNvSpPr/>
            <p:nvPr/>
          </p:nvSpPr>
          <p:spPr>
            <a:xfrm>
              <a:off x="1218417" y="1572984"/>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60</a:t>
              </a:r>
            </a:p>
          </p:txBody>
        </p:sp>
        <p:sp>
          <p:nvSpPr>
            <p:cNvPr id="235" name="tx40">
              <a:extLst>
                <a:ext uri="{FF2B5EF4-FFF2-40B4-BE49-F238E27FC236}">
                  <a16:creationId xmlns:a16="http://schemas.microsoft.com/office/drawing/2014/main" id="{174A9876-3147-4D4A-A14D-C0051BDD0469}"/>
                </a:ext>
              </a:extLst>
            </p:cNvPr>
            <p:cNvSpPr/>
            <p:nvPr/>
          </p:nvSpPr>
          <p:spPr>
            <a:xfrm>
              <a:off x="1218417" y="1368847"/>
              <a:ext cx="127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80</a:t>
              </a:r>
            </a:p>
          </p:txBody>
        </p:sp>
        <p:sp>
          <p:nvSpPr>
            <p:cNvPr id="236" name="tx41">
              <a:extLst>
                <a:ext uri="{FF2B5EF4-FFF2-40B4-BE49-F238E27FC236}">
                  <a16:creationId xmlns:a16="http://schemas.microsoft.com/office/drawing/2014/main" id="{E3FE3FAC-4BBA-49D0-A50A-8A3DFCD32E2A}"/>
                </a:ext>
              </a:extLst>
            </p:cNvPr>
            <p:cNvSpPr/>
            <p:nvPr/>
          </p:nvSpPr>
          <p:spPr>
            <a:xfrm>
              <a:off x="1154917" y="1164709"/>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a:t>
              </a:r>
            </a:p>
          </p:txBody>
        </p:sp>
        <p:sp>
          <p:nvSpPr>
            <p:cNvPr id="237" name="tx42">
              <a:extLst>
                <a:ext uri="{FF2B5EF4-FFF2-40B4-BE49-F238E27FC236}">
                  <a16:creationId xmlns:a16="http://schemas.microsoft.com/office/drawing/2014/main" id="{74C8E8F5-896B-4966-9665-A48DA3DBA1AD}"/>
                </a:ext>
              </a:extLst>
            </p:cNvPr>
            <p:cNvSpPr/>
            <p:nvPr/>
          </p:nvSpPr>
          <p:spPr>
            <a:xfrm>
              <a:off x="1154917" y="960571"/>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120</a:t>
              </a:r>
            </a:p>
          </p:txBody>
        </p:sp>
        <p:sp>
          <p:nvSpPr>
            <p:cNvPr id="238" name="pl43">
              <a:extLst>
                <a:ext uri="{FF2B5EF4-FFF2-40B4-BE49-F238E27FC236}">
                  <a16:creationId xmlns:a16="http://schemas.microsoft.com/office/drawing/2014/main" id="{778452C6-5A7D-4722-8577-BC69EC285755}"/>
                </a:ext>
              </a:extLst>
            </p:cNvPr>
            <p:cNvSpPr/>
            <p:nvPr/>
          </p:nvSpPr>
          <p:spPr>
            <a:xfrm>
              <a:off x="1408680"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9" name="pl44">
              <a:extLst>
                <a:ext uri="{FF2B5EF4-FFF2-40B4-BE49-F238E27FC236}">
                  <a16:creationId xmlns:a16="http://schemas.microsoft.com/office/drawing/2014/main" id="{393FD9AD-EF90-4FEB-AD53-73A371A57581}"/>
                </a:ext>
              </a:extLst>
            </p:cNvPr>
            <p:cNvSpPr/>
            <p:nvPr/>
          </p:nvSpPr>
          <p:spPr>
            <a:xfrm>
              <a:off x="1408680" y="202652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0" name="pl45">
              <a:extLst>
                <a:ext uri="{FF2B5EF4-FFF2-40B4-BE49-F238E27FC236}">
                  <a16:creationId xmlns:a16="http://schemas.microsoft.com/office/drawing/2014/main" id="{5CC32F8E-DE96-4B2C-B2BB-32E310771916}"/>
                </a:ext>
              </a:extLst>
            </p:cNvPr>
            <p:cNvSpPr/>
            <p:nvPr/>
          </p:nvSpPr>
          <p:spPr>
            <a:xfrm>
              <a:off x="1408680" y="182239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1" name="pl46">
              <a:extLst>
                <a:ext uri="{FF2B5EF4-FFF2-40B4-BE49-F238E27FC236}">
                  <a16:creationId xmlns:a16="http://schemas.microsoft.com/office/drawing/2014/main" id="{DA8AE101-2532-4C68-8E90-6ACEECB6E1D3}"/>
                </a:ext>
              </a:extLst>
            </p:cNvPr>
            <p:cNvSpPr/>
            <p:nvPr/>
          </p:nvSpPr>
          <p:spPr>
            <a:xfrm>
              <a:off x="1408680" y="1618253"/>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2" name="pl47">
              <a:extLst>
                <a:ext uri="{FF2B5EF4-FFF2-40B4-BE49-F238E27FC236}">
                  <a16:creationId xmlns:a16="http://schemas.microsoft.com/office/drawing/2014/main" id="{63FAAE3D-048F-4531-9482-74C831B5DC78}"/>
                </a:ext>
              </a:extLst>
            </p:cNvPr>
            <p:cNvSpPr/>
            <p:nvPr/>
          </p:nvSpPr>
          <p:spPr>
            <a:xfrm>
              <a:off x="1408680" y="141411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3" name="pl48">
              <a:extLst>
                <a:ext uri="{FF2B5EF4-FFF2-40B4-BE49-F238E27FC236}">
                  <a16:creationId xmlns:a16="http://schemas.microsoft.com/office/drawing/2014/main" id="{3C005986-2D6C-4EF8-AB25-8E6143DCFC8C}"/>
                </a:ext>
              </a:extLst>
            </p:cNvPr>
            <p:cNvSpPr/>
            <p:nvPr/>
          </p:nvSpPr>
          <p:spPr>
            <a:xfrm>
              <a:off x="1408680" y="1209977"/>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4" name="pl49">
              <a:extLst>
                <a:ext uri="{FF2B5EF4-FFF2-40B4-BE49-F238E27FC236}">
                  <a16:creationId xmlns:a16="http://schemas.microsoft.com/office/drawing/2014/main" id="{DCE905E7-10ED-47FB-8683-69FBC8BF0303}"/>
                </a:ext>
              </a:extLst>
            </p:cNvPr>
            <p:cNvSpPr/>
            <p:nvPr/>
          </p:nvSpPr>
          <p:spPr>
            <a:xfrm>
              <a:off x="1408680"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5" name="pl50">
              <a:extLst>
                <a:ext uri="{FF2B5EF4-FFF2-40B4-BE49-F238E27FC236}">
                  <a16:creationId xmlns:a16="http://schemas.microsoft.com/office/drawing/2014/main" id="{AC3E3841-80CA-416D-8CFA-4039352A2C3E}"/>
                </a:ext>
              </a:extLst>
            </p:cNvPr>
            <p:cNvSpPr/>
            <p:nvPr/>
          </p:nvSpPr>
          <p:spPr>
            <a:xfrm>
              <a:off x="1408680" y="2230666"/>
              <a:ext cx="1425959" cy="0"/>
            </a:xfrm>
            <a:custGeom>
              <a:avLst/>
              <a:gdLst/>
              <a:ahLst/>
              <a:cxnLst/>
              <a:rect l="0" t="0" r="0" b="0"/>
              <a:pathLst>
                <a:path w="1425959">
                  <a:moveTo>
                    <a:pt x="0" y="0"/>
                  </a:moveTo>
                  <a:lnTo>
                    <a:pt x="1425959"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46" name="pl51">
              <a:extLst>
                <a:ext uri="{FF2B5EF4-FFF2-40B4-BE49-F238E27FC236}">
                  <a16:creationId xmlns:a16="http://schemas.microsoft.com/office/drawing/2014/main" id="{86DB5986-8D33-4533-BF6A-1D7087A756BE}"/>
                </a:ext>
              </a:extLst>
            </p:cNvPr>
            <p:cNvSpPr/>
            <p:nvPr/>
          </p:nvSpPr>
          <p:spPr>
            <a:xfrm>
              <a:off x="1797578"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7" name="pl52">
              <a:extLst>
                <a:ext uri="{FF2B5EF4-FFF2-40B4-BE49-F238E27FC236}">
                  <a16:creationId xmlns:a16="http://schemas.microsoft.com/office/drawing/2014/main" id="{EC0646BA-C62A-4C92-997E-6943F3F86073}"/>
                </a:ext>
              </a:extLst>
            </p:cNvPr>
            <p:cNvSpPr/>
            <p:nvPr/>
          </p:nvSpPr>
          <p:spPr>
            <a:xfrm>
              <a:off x="2445741"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8" name="tx53">
              <a:extLst>
                <a:ext uri="{FF2B5EF4-FFF2-40B4-BE49-F238E27FC236}">
                  <a16:creationId xmlns:a16="http://schemas.microsoft.com/office/drawing/2014/main" id="{46C1CE77-AEB0-4D44-A700-64AEA2DA75A7}"/>
                </a:ext>
              </a:extLst>
            </p:cNvPr>
            <p:cNvSpPr/>
            <p:nvPr/>
          </p:nvSpPr>
          <p:spPr>
            <a:xfrm>
              <a:off x="1681275" y="2285202"/>
              <a:ext cx="232605" cy="8979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Leaf</a:t>
              </a:r>
            </a:p>
          </p:txBody>
        </p:sp>
        <p:sp>
          <p:nvSpPr>
            <p:cNvPr id="249" name="tx54">
              <a:extLst>
                <a:ext uri="{FF2B5EF4-FFF2-40B4-BE49-F238E27FC236}">
                  <a16:creationId xmlns:a16="http://schemas.microsoft.com/office/drawing/2014/main" id="{3D77C9FC-9186-489D-9383-FA9AB6CED363}"/>
                </a:ext>
              </a:extLst>
            </p:cNvPr>
            <p:cNvSpPr/>
            <p:nvPr/>
          </p:nvSpPr>
          <p:spPr>
            <a:xfrm>
              <a:off x="2322245" y="2289171"/>
              <a:ext cx="246992"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Root</a:t>
              </a:r>
            </a:p>
          </p:txBody>
        </p:sp>
        <p:sp>
          <p:nvSpPr>
            <p:cNvPr id="250" name="tx55">
              <a:extLst>
                <a:ext uri="{FF2B5EF4-FFF2-40B4-BE49-F238E27FC236}">
                  <a16:creationId xmlns:a16="http://schemas.microsoft.com/office/drawing/2014/main" id="{8D91B61E-01A4-470D-A36D-EA5A40B623EB}"/>
                </a:ext>
              </a:extLst>
            </p:cNvPr>
            <p:cNvSpPr/>
            <p:nvPr/>
          </p:nvSpPr>
          <p:spPr>
            <a:xfrm rot="-5400000">
              <a:off x="801790" y="1560582"/>
              <a:ext cx="469118" cy="115341"/>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REC (%)</a:t>
              </a:r>
            </a:p>
          </p:txBody>
        </p:sp>
      </p:grpSp>
      <p:sp>
        <p:nvSpPr>
          <p:cNvPr id="258" name="矩形 2">
            <a:extLst>
              <a:ext uri="{FF2B5EF4-FFF2-40B4-BE49-F238E27FC236}">
                <a16:creationId xmlns:a16="http://schemas.microsoft.com/office/drawing/2014/main" id="{D6F4EBCC-B24B-4EC5-B6AD-190B713639C2}"/>
              </a:ext>
            </a:extLst>
          </p:cNvPr>
          <p:cNvSpPr/>
          <p:nvPr/>
        </p:nvSpPr>
        <p:spPr>
          <a:xfrm>
            <a:off x="534221" y="-23746"/>
            <a:ext cx="256524"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sp>
        <p:nvSpPr>
          <p:cNvPr id="259" name="矩形 2">
            <a:extLst>
              <a:ext uri="{FF2B5EF4-FFF2-40B4-BE49-F238E27FC236}">
                <a16:creationId xmlns:a16="http://schemas.microsoft.com/office/drawing/2014/main" id="{7A328DD8-959D-4505-AE66-9B67315957F4}"/>
              </a:ext>
            </a:extLst>
          </p:cNvPr>
          <p:cNvSpPr/>
          <p:nvPr/>
        </p:nvSpPr>
        <p:spPr>
          <a:xfrm>
            <a:off x="3306898" y="2014"/>
            <a:ext cx="256524"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sp>
        <p:nvSpPr>
          <p:cNvPr id="260" name="矩形 2">
            <a:extLst>
              <a:ext uri="{FF2B5EF4-FFF2-40B4-BE49-F238E27FC236}">
                <a16:creationId xmlns:a16="http://schemas.microsoft.com/office/drawing/2014/main" id="{3ACEB74D-FC8B-4AD7-8AE6-580ADEF42232}"/>
              </a:ext>
            </a:extLst>
          </p:cNvPr>
          <p:cNvSpPr/>
          <p:nvPr/>
        </p:nvSpPr>
        <p:spPr>
          <a:xfrm>
            <a:off x="573673" y="1862454"/>
            <a:ext cx="256524"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c</a:t>
            </a:r>
            <a:endParaRPr lang="zh-CN" altLang="en-US" sz="1400" b="1" dirty="0">
              <a:latin typeface="Times New Roman" panose="02020603050405020304" pitchFamily="18" charset="0"/>
              <a:cs typeface="Times New Roman" panose="02020603050405020304" pitchFamily="18" charset="0"/>
            </a:endParaRPr>
          </a:p>
        </p:txBody>
      </p:sp>
      <p:sp>
        <p:nvSpPr>
          <p:cNvPr id="261" name="矩形 2">
            <a:extLst>
              <a:ext uri="{FF2B5EF4-FFF2-40B4-BE49-F238E27FC236}">
                <a16:creationId xmlns:a16="http://schemas.microsoft.com/office/drawing/2014/main" id="{D6163E59-7DEE-469F-9572-3099DC0F92FC}"/>
              </a:ext>
            </a:extLst>
          </p:cNvPr>
          <p:cNvSpPr/>
          <p:nvPr/>
        </p:nvSpPr>
        <p:spPr>
          <a:xfrm>
            <a:off x="3338046" y="1918181"/>
            <a:ext cx="256524" cy="307777"/>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d</a:t>
            </a:r>
            <a:endParaRPr lang="zh-CN" altLang="en-US" sz="1400" b="1" dirty="0">
              <a:latin typeface="Times New Roman" panose="02020603050405020304" pitchFamily="18" charset="0"/>
              <a:cs typeface="Times New Roman" panose="02020603050405020304" pitchFamily="18" charset="0"/>
            </a:endParaRPr>
          </a:p>
        </p:txBody>
      </p:sp>
      <p:sp>
        <p:nvSpPr>
          <p:cNvPr id="283" name="Rectangle 2">
            <a:extLst>
              <a:ext uri="{FF2B5EF4-FFF2-40B4-BE49-F238E27FC236}">
                <a16:creationId xmlns:a16="http://schemas.microsoft.com/office/drawing/2014/main" id="{D312B423-2F42-D06F-9350-1DF612F1822A}"/>
              </a:ext>
            </a:extLst>
          </p:cNvPr>
          <p:cNvSpPr/>
          <p:nvPr/>
        </p:nvSpPr>
        <p:spPr>
          <a:xfrm>
            <a:off x="55853" y="8730065"/>
            <a:ext cx="6564385" cy="1200329"/>
          </a:xfrm>
          <a:prstGeom prst="rect">
            <a:avLst/>
          </a:prstGeom>
        </p:spPr>
        <p:txBody>
          <a:bodyPr wrap="square">
            <a:spAutoFit/>
          </a:bodyPr>
          <a:lstStyle/>
          <a:p>
            <a:pPr algn="just"/>
            <a:r>
              <a:rPr lang="en-US" altLang="zh-CN" sz="1200" b="1" dirty="0">
                <a:latin typeface="Times New Roman" panose="02020603050405020304" pitchFamily="18" charset="0"/>
                <a:cs typeface="Times New Roman" panose="02020603050405020304" pitchFamily="18" charset="0"/>
              </a:rPr>
              <a:t>Figure S4. The ROS level, MDA content and REC (relative electric conductivity) in </a:t>
            </a:r>
            <a:r>
              <a:rPr lang="en-US" altLang="zh-CN" sz="1200" b="1" kern="100" dirty="0">
                <a:latin typeface="Times New Roman" panose="02020603050405020304" pitchFamily="18" charset="0"/>
                <a:cs typeface="Times New Roman" panose="02020603050405020304" pitchFamily="18" charset="0"/>
              </a:rPr>
              <a:t>salt stressed (</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75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mM</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NaCl</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Day 7</a:t>
            </a:r>
            <a:r>
              <a:rPr lang="en-US" altLang="zh-CN" sz="1200" b="1" kern="100" dirty="0">
                <a:latin typeface="Times New Roman" panose="02020603050405020304" pitchFamily="18" charset="0"/>
                <a:cs typeface="Times New Roman" panose="02020603050405020304" pitchFamily="18" charset="0"/>
              </a:rPr>
              <a:t>) cucumber plants with foliar delivery or root application of PNC</a:t>
            </a:r>
            <a:r>
              <a:rPr lang="en-US" altLang="zh-CN" sz="1200" b="1" dirty="0">
                <a:latin typeface="Times New Roman" panose="02020603050405020304" pitchFamily="18" charset="0"/>
                <a:cs typeface="Times New Roman" panose="02020603050405020304" pitchFamily="18" charset="0"/>
              </a:rPr>
              <a:t>. </a:t>
            </a:r>
            <a:r>
              <a:rPr lang="en-US" altLang="zh-CN" sz="1200" dirty="0">
                <a:latin typeface="Times New Roman" panose="02020603050405020304" pitchFamily="18" charset="0"/>
                <a:cs typeface="Times New Roman" panose="02020603050405020304" pitchFamily="18" charset="0"/>
              </a:rPr>
              <a:t>Contents of H</a:t>
            </a:r>
            <a:r>
              <a:rPr lang="en-US" altLang="zh-CN" sz="1200" baseline="-25000" dirty="0">
                <a:latin typeface="Times New Roman" panose="02020603050405020304" pitchFamily="18" charset="0"/>
                <a:cs typeface="Times New Roman" panose="02020603050405020304" pitchFamily="18" charset="0"/>
              </a:rPr>
              <a:t>2</a:t>
            </a:r>
            <a:r>
              <a:rPr lang="en-US" altLang="zh-CN" sz="1200" dirty="0">
                <a:latin typeface="Times New Roman" panose="02020603050405020304" pitchFamily="18" charset="0"/>
                <a:cs typeface="Times New Roman" panose="02020603050405020304" pitchFamily="18" charset="0"/>
              </a:rPr>
              <a:t>O</a:t>
            </a:r>
            <a:r>
              <a:rPr lang="en-US" altLang="zh-CN" sz="1200" baseline="-25000" dirty="0">
                <a:latin typeface="Times New Roman" panose="02020603050405020304" pitchFamily="18" charset="0"/>
                <a:cs typeface="Times New Roman" panose="02020603050405020304" pitchFamily="18" charset="0"/>
              </a:rPr>
              <a:t>2</a:t>
            </a:r>
            <a:r>
              <a:rPr lang="en-US" altLang="zh-CN" sz="1200" dirty="0">
                <a:latin typeface="Times New Roman" panose="02020603050405020304" pitchFamily="18" charset="0"/>
                <a:cs typeface="Times New Roman" panose="02020603050405020304" pitchFamily="18" charset="0"/>
              </a:rPr>
              <a:t> (a) and </a:t>
            </a:r>
            <a:r>
              <a:rPr lang="en-US" altLang="zh-CN" sz="1200" kern="100" dirty="0">
                <a:solidFill>
                  <a:srgbClr val="000000"/>
                </a:solidFill>
                <a:latin typeface="Times New Roman" panose="02020603050405020304" pitchFamily="18" charset="0"/>
                <a:cs typeface="Times New Roman" panose="02020603050405020304" pitchFamily="18" charset="0"/>
              </a:rPr>
              <a:t>•O</a:t>
            </a:r>
            <a:r>
              <a:rPr lang="en-US" altLang="zh-CN" sz="1200" kern="100" baseline="-25000" dirty="0">
                <a:solidFill>
                  <a:srgbClr val="000000"/>
                </a:solidFill>
                <a:latin typeface="Times New Roman" panose="02020603050405020304" pitchFamily="18" charset="0"/>
                <a:cs typeface="Times New Roman" panose="02020603050405020304" pitchFamily="18" charset="0"/>
              </a:rPr>
              <a:t>2</a:t>
            </a:r>
            <a:r>
              <a:rPr lang="en-US" altLang="zh-CN" sz="1200" kern="100" baseline="30000" dirty="0">
                <a:solidFill>
                  <a:srgbClr val="000000"/>
                </a:solidFill>
                <a:latin typeface="Times New Roman" panose="02020603050405020304" pitchFamily="18" charset="0"/>
                <a:cs typeface="Times New Roman" panose="02020603050405020304" pitchFamily="18" charset="0"/>
              </a:rPr>
              <a:t>—</a:t>
            </a:r>
            <a:r>
              <a:rPr lang="en-US" altLang="zh-CN" sz="1200" dirty="0">
                <a:latin typeface="Times New Roman" panose="02020603050405020304" pitchFamily="18" charset="0"/>
                <a:cs typeface="Times New Roman" panose="02020603050405020304" pitchFamily="18" charset="0"/>
              </a:rPr>
              <a:t> (b) , MDA content (c) and REC (d) in cucumber leaves and roots of plant with foliar sprayed or root applied PNC. DAB staining (e, indicating H</a:t>
            </a:r>
            <a:r>
              <a:rPr lang="en-US" altLang="zh-CN" sz="1200" baseline="-25000" dirty="0">
                <a:latin typeface="Times New Roman" panose="02020603050405020304" pitchFamily="18" charset="0"/>
                <a:cs typeface="Times New Roman" panose="02020603050405020304" pitchFamily="18" charset="0"/>
              </a:rPr>
              <a:t>2</a:t>
            </a:r>
            <a:r>
              <a:rPr lang="en-US" altLang="zh-CN" sz="1200" dirty="0">
                <a:latin typeface="Times New Roman" panose="02020603050405020304" pitchFamily="18" charset="0"/>
                <a:cs typeface="Times New Roman" panose="02020603050405020304" pitchFamily="18" charset="0"/>
              </a:rPr>
              <a:t>O</a:t>
            </a:r>
            <a:r>
              <a:rPr lang="en-US" altLang="zh-CN" sz="1200" baseline="-25000" dirty="0">
                <a:latin typeface="Times New Roman" panose="02020603050405020304" pitchFamily="18" charset="0"/>
                <a:cs typeface="Times New Roman" panose="02020603050405020304" pitchFamily="18" charset="0"/>
              </a:rPr>
              <a:t>2</a:t>
            </a:r>
            <a:r>
              <a:rPr lang="en-US" altLang="zh-CN" sz="1200" dirty="0">
                <a:latin typeface="Times New Roman" panose="02020603050405020304" pitchFamily="18" charset="0"/>
                <a:cs typeface="Times New Roman" panose="02020603050405020304" pitchFamily="18" charset="0"/>
              </a:rPr>
              <a:t> level) and NBT staining (f, indicating </a:t>
            </a:r>
            <a:r>
              <a:rPr lang="en-US" altLang="zh-CN" sz="1200" kern="100" dirty="0">
                <a:solidFill>
                  <a:srgbClr val="000000"/>
                </a:solidFill>
                <a:latin typeface="Times New Roman" panose="02020603050405020304" pitchFamily="18" charset="0"/>
                <a:cs typeface="Times New Roman" panose="02020603050405020304" pitchFamily="18" charset="0"/>
              </a:rPr>
              <a:t>•O</a:t>
            </a:r>
            <a:r>
              <a:rPr lang="en-US" altLang="zh-CN" sz="1200" kern="100" baseline="-25000" dirty="0">
                <a:solidFill>
                  <a:srgbClr val="000000"/>
                </a:solidFill>
                <a:latin typeface="Times New Roman" panose="02020603050405020304" pitchFamily="18" charset="0"/>
                <a:cs typeface="Times New Roman" panose="02020603050405020304" pitchFamily="18" charset="0"/>
              </a:rPr>
              <a:t>2</a:t>
            </a:r>
            <a:r>
              <a:rPr lang="en-US" altLang="zh-CN" sz="1200" kern="100" baseline="30000" dirty="0">
                <a:solidFill>
                  <a:srgbClr val="000000"/>
                </a:solidFill>
                <a:latin typeface="Times New Roman" panose="02020603050405020304" pitchFamily="18" charset="0"/>
                <a:cs typeface="Times New Roman" panose="02020603050405020304" pitchFamily="18" charset="0"/>
              </a:rPr>
              <a:t>—</a:t>
            </a:r>
            <a:r>
              <a:rPr lang="en-US" altLang="zh-CN" sz="1200" dirty="0">
                <a:latin typeface="Times New Roman" panose="02020603050405020304" pitchFamily="18" charset="0"/>
                <a:cs typeface="Times New Roman" panose="02020603050405020304" pitchFamily="18" charset="0"/>
              </a:rPr>
              <a:t> level) of leaves and roots of cucumber plants with foliar sprayed or root applied PNC. Different lowercase letters indicate significant differences among different treatments at the </a:t>
            </a:r>
            <a:r>
              <a:rPr lang="en-US" altLang="zh-CN" sz="1200" i="1" dirty="0">
                <a:latin typeface="Times New Roman" panose="02020603050405020304" pitchFamily="18" charset="0"/>
                <a:cs typeface="Times New Roman" panose="02020603050405020304" pitchFamily="18" charset="0"/>
              </a:rPr>
              <a:t>P</a:t>
            </a:r>
            <a:r>
              <a:rPr lang="en-US" altLang="zh-CN" sz="1200" dirty="0">
                <a:latin typeface="Times New Roman" panose="02020603050405020304" pitchFamily="18" charset="0"/>
                <a:cs typeface="Times New Roman" panose="02020603050405020304" pitchFamily="18" charset="0"/>
              </a:rPr>
              <a:t> &lt; 0.05 level.</a:t>
            </a:r>
            <a:endParaRPr lang="zh-CN" altLang="en-US" sz="1200" dirty="0">
              <a:latin typeface="Times New Roman" panose="02020603050405020304" pitchFamily="18" charset="0"/>
              <a:cs typeface="Times New Roman" panose="02020603050405020304" pitchFamily="18" charset="0"/>
            </a:endParaRPr>
          </a:p>
        </p:txBody>
      </p:sp>
      <p:grpSp>
        <p:nvGrpSpPr>
          <p:cNvPr id="284" name="组合 283">
            <a:extLst>
              <a:ext uri="{FF2B5EF4-FFF2-40B4-BE49-F238E27FC236}">
                <a16:creationId xmlns:a16="http://schemas.microsoft.com/office/drawing/2014/main" id="{E8C8242C-D42C-609E-E858-A40806E6B3CF}"/>
              </a:ext>
            </a:extLst>
          </p:cNvPr>
          <p:cNvGrpSpPr/>
          <p:nvPr/>
        </p:nvGrpSpPr>
        <p:grpSpPr>
          <a:xfrm>
            <a:off x="2282851" y="121715"/>
            <a:ext cx="766216" cy="581552"/>
            <a:chOff x="1841306" y="1582491"/>
            <a:chExt cx="766216" cy="581552"/>
          </a:xfrm>
        </p:grpSpPr>
        <p:sp>
          <p:nvSpPr>
            <p:cNvPr id="285" name="文本框 41">
              <a:extLst>
                <a:ext uri="{FF2B5EF4-FFF2-40B4-BE49-F238E27FC236}">
                  <a16:creationId xmlns:a16="http://schemas.microsoft.com/office/drawing/2014/main" id="{FB789828-F650-562F-553B-5C060F325C0F}"/>
                </a:ext>
              </a:extLst>
            </p:cNvPr>
            <p:cNvSpPr txBox="1"/>
            <p:nvPr/>
          </p:nvSpPr>
          <p:spPr>
            <a:xfrm rot="5400000">
              <a:off x="1913282" y="1547854"/>
              <a:ext cx="338554" cy="40782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86" name="文本框 48">
              <a:extLst>
                <a:ext uri="{FF2B5EF4-FFF2-40B4-BE49-F238E27FC236}">
                  <a16:creationId xmlns:a16="http://schemas.microsoft.com/office/drawing/2014/main" id="{7ACFE583-ED4C-9396-AA60-4C878E2052CB}"/>
                </a:ext>
              </a:extLst>
            </p:cNvPr>
            <p:cNvSpPr txBox="1"/>
            <p:nvPr/>
          </p:nvSpPr>
          <p:spPr>
            <a:xfrm rot="5400000">
              <a:off x="2082868" y="1653892"/>
              <a:ext cx="338554" cy="681748"/>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287" name="rc56">
              <a:extLst>
                <a:ext uri="{FF2B5EF4-FFF2-40B4-BE49-F238E27FC236}">
                  <a16:creationId xmlns:a16="http://schemas.microsoft.com/office/drawing/2014/main" id="{B5C3832B-7856-28EE-5D63-84B7C0215259}"/>
                </a:ext>
              </a:extLst>
            </p:cNvPr>
            <p:cNvSpPr/>
            <p:nvPr/>
          </p:nvSpPr>
          <p:spPr>
            <a:xfrm>
              <a:off x="1841306" y="1715268"/>
              <a:ext cx="86793" cy="8918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88" name="rc57">
              <a:extLst>
                <a:ext uri="{FF2B5EF4-FFF2-40B4-BE49-F238E27FC236}">
                  <a16:creationId xmlns:a16="http://schemas.microsoft.com/office/drawing/2014/main" id="{BBBDA78E-059A-741F-F3A7-C22BE7B58CA1}"/>
                </a:ext>
              </a:extLst>
            </p:cNvPr>
            <p:cNvSpPr/>
            <p:nvPr/>
          </p:nvSpPr>
          <p:spPr>
            <a:xfrm>
              <a:off x="1841306" y="1831077"/>
              <a:ext cx="86793" cy="8918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89" name="rc58">
              <a:extLst>
                <a:ext uri="{FF2B5EF4-FFF2-40B4-BE49-F238E27FC236}">
                  <a16:creationId xmlns:a16="http://schemas.microsoft.com/office/drawing/2014/main" id="{77E797E4-B8D1-2E4C-705D-E2DC23382BEF}"/>
                </a:ext>
              </a:extLst>
            </p:cNvPr>
            <p:cNvSpPr/>
            <p:nvPr/>
          </p:nvSpPr>
          <p:spPr>
            <a:xfrm>
              <a:off x="1841306" y="1943965"/>
              <a:ext cx="86793" cy="8918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90" name="文本框 49">
              <a:extLst>
                <a:ext uri="{FF2B5EF4-FFF2-40B4-BE49-F238E27FC236}">
                  <a16:creationId xmlns:a16="http://schemas.microsoft.com/office/drawing/2014/main" id="{7E6F4202-0874-A9DB-31BA-96DD4C8E9AC7}"/>
                </a:ext>
              </a:extLst>
            </p:cNvPr>
            <p:cNvSpPr txBox="1"/>
            <p:nvPr/>
          </p:nvSpPr>
          <p:spPr>
            <a:xfrm rot="5400000">
              <a:off x="2071842" y="1512007"/>
              <a:ext cx="338554" cy="73280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grpSp>
      <p:grpSp>
        <p:nvGrpSpPr>
          <p:cNvPr id="291" name="组合 290">
            <a:extLst>
              <a:ext uri="{FF2B5EF4-FFF2-40B4-BE49-F238E27FC236}">
                <a16:creationId xmlns:a16="http://schemas.microsoft.com/office/drawing/2014/main" id="{56E1BF17-87D8-77C0-15E3-37743C6C18C1}"/>
              </a:ext>
            </a:extLst>
          </p:cNvPr>
          <p:cNvGrpSpPr/>
          <p:nvPr/>
        </p:nvGrpSpPr>
        <p:grpSpPr>
          <a:xfrm>
            <a:off x="5063530" y="117116"/>
            <a:ext cx="766216" cy="581552"/>
            <a:chOff x="1841306" y="1582491"/>
            <a:chExt cx="766216" cy="581552"/>
          </a:xfrm>
        </p:grpSpPr>
        <p:sp>
          <p:nvSpPr>
            <p:cNvPr id="303" name="文本框 41">
              <a:extLst>
                <a:ext uri="{FF2B5EF4-FFF2-40B4-BE49-F238E27FC236}">
                  <a16:creationId xmlns:a16="http://schemas.microsoft.com/office/drawing/2014/main" id="{33E142A7-A4F2-BC54-F170-2EA00A213DD9}"/>
                </a:ext>
              </a:extLst>
            </p:cNvPr>
            <p:cNvSpPr txBox="1"/>
            <p:nvPr/>
          </p:nvSpPr>
          <p:spPr>
            <a:xfrm rot="5400000">
              <a:off x="1913282" y="1547854"/>
              <a:ext cx="338554" cy="40782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304" name="文本框 48">
              <a:extLst>
                <a:ext uri="{FF2B5EF4-FFF2-40B4-BE49-F238E27FC236}">
                  <a16:creationId xmlns:a16="http://schemas.microsoft.com/office/drawing/2014/main" id="{5952E513-DE49-9369-C98C-A33E4AEC5EA5}"/>
                </a:ext>
              </a:extLst>
            </p:cNvPr>
            <p:cNvSpPr txBox="1"/>
            <p:nvPr/>
          </p:nvSpPr>
          <p:spPr>
            <a:xfrm rot="5400000">
              <a:off x="2082868" y="1653892"/>
              <a:ext cx="338554" cy="681748"/>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305" name="rc56">
              <a:extLst>
                <a:ext uri="{FF2B5EF4-FFF2-40B4-BE49-F238E27FC236}">
                  <a16:creationId xmlns:a16="http://schemas.microsoft.com/office/drawing/2014/main" id="{75EC9D17-A169-0692-311C-84DB5745390C}"/>
                </a:ext>
              </a:extLst>
            </p:cNvPr>
            <p:cNvSpPr/>
            <p:nvPr/>
          </p:nvSpPr>
          <p:spPr>
            <a:xfrm>
              <a:off x="1841306" y="1715268"/>
              <a:ext cx="86793" cy="8918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06" name="rc57">
              <a:extLst>
                <a:ext uri="{FF2B5EF4-FFF2-40B4-BE49-F238E27FC236}">
                  <a16:creationId xmlns:a16="http://schemas.microsoft.com/office/drawing/2014/main" id="{F306ABAC-AD8A-8864-D10E-5A4AE716A224}"/>
                </a:ext>
              </a:extLst>
            </p:cNvPr>
            <p:cNvSpPr/>
            <p:nvPr/>
          </p:nvSpPr>
          <p:spPr>
            <a:xfrm>
              <a:off x="1841306" y="1831077"/>
              <a:ext cx="86793" cy="8918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07" name="rc58">
              <a:extLst>
                <a:ext uri="{FF2B5EF4-FFF2-40B4-BE49-F238E27FC236}">
                  <a16:creationId xmlns:a16="http://schemas.microsoft.com/office/drawing/2014/main" id="{4316BEE9-5776-FA57-8922-B859288CB582}"/>
                </a:ext>
              </a:extLst>
            </p:cNvPr>
            <p:cNvSpPr/>
            <p:nvPr/>
          </p:nvSpPr>
          <p:spPr>
            <a:xfrm>
              <a:off x="1841306" y="1943965"/>
              <a:ext cx="86793" cy="8918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08" name="文本框 49">
              <a:extLst>
                <a:ext uri="{FF2B5EF4-FFF2-40B4-BE49-F238E27FC236}">
                  <a16:creationId xmlns:a16="http://schemas.microsoft.com/office/drawing/2014/main" id="{2FEBABEE-CA8E-2986-2829-CAAEA0D1D4C8}"/>
                </a:ext>
              </a:extLst>
            </p:cNvPr>
            <p:cNvSpPr txBox="1"/>
            <p:nvPr/>
          </p:nvSpPr>
          <p:spPr>
            <a:xfrm rot="5400000">
              <a:off x="2071842" y="1512007"/>
              <a:ext cx="338554" cy="73280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grpSp>
      <p:grpSp>
        <p:nvGrpSpPr>
          <p:cNvPr id="309" name="组合 308">
            <a:extLst>
              <a:ext uri="{FF2B5EF4-FFF2-40B4-BE49-F238E27FC236}">
                <a16:creationId xmlns:a16="http://schemas.microsoft.com/office/drawing/2014/main" id="{136BB84B-0039-7469-015B-C6607C2C2963}"/>
              </a:ext>
            </a:extLst>
          </p:cNvPr>
          <p:cNvGrpSpPr/>
          <p:nvPr/>
        </p:nvGrpSpPr>
        <p:grpSpPr>
          <a:xfrm>
            <a:off x="2257910" y="2142656"/>
            <a:ext cx="766216" cy="581552"/>
            <a:chOff x="1841306" y="1582491"/>
            <a:chExt cx="766216" cy="581552"/>
          </a:xfrm>
        </p:grpSpPr>
        <p:sp>
          <p:nvSpPr>
            <p:cNvPr id="310" name="文本框 41">
              <a:extLst>
                <a:ext uri="{FF2B5EF4-FFF2-40B4-BE49-F238E27FC236}">
                  <a16:creationId xmlns:a16="http://schemas.microsoft.com/office/drawing/2014/main" id="{D532C382-7781-C8D8-D4CE-438ED619EAB9}"/>
                </a:ext>
              </a:extLst>
            </p:cNvPr>
            <p:cNvSpPr txBox="1"/>
            <p:nvPr/>
          </p:nvSpPr>
          <p:spPr>
            <a:xfrm rot="5400000">
              <a:off x="1913282" y="1547854"/>
              <a:ext cx="338554" cy="40782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311" name="文本框 48">
              <a:extLst>
                <a:ext uri="{FF2B5EF4-FFF2-40B4-BE49-F238E27FC236}">
                  <a16:creationId xmlns:a16="http://schemas.microsoft.com/office/drawing/2014/main" id="{CDDE8ECE-161E-B061-DD6C-A2401DC2734F}"/>
                </a:ext>
              </a:extLst>
            </p:cNvPr>
            <p:cNvSpPr txBox="1"/>
            <p:nvPr/>
          </p:nvSpPr>
          <p:spPr>
            <a:xfrm rot="5400000">
              <a:off x="2082868" y="1653892"/>
              <a:ext cx="338554" cy="681748"/>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312" name="rc56">
              <a:extLst>
                <a:ext uri="{FF2B5EF4-FFF2-40B4-BE49-F238E27FC236}">
                  <a16:creationId xmlns:a16="http://schemas.microsoft.com/office/drawing/2014/main" id="{0184A3FF-0DA9-6ECF-DF45-40547F6A48B8}"/>
                </a:ext>
              </a:extLst>
            </p:cNvPr>
            <p:cNvSpPr/>
            <p:nvPr/>
          </p:nvSpPr>
          <p:spPr>
            <a:xfrm>
              <a:off x="1841306" y="1715268"/>
              <a:ext cx="86793" cy="8918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13" name="rc57">
              <a:extLst>
                <a:ext uri="{FF2B5EF4-FFF2-40B4-BE49-F238E27FC236}">
                  <a16:creationId xmlns:a16="http://schemas.microsoft.com/office/drawing/2014/main" id="{18F7C2F6-3FAD-62B1-12FF-DBD912413F65}"/>
                </a:ext>
              </a:extLst>
            </p:cNvPr>
            <p:cNvSpPr/>
            <p:nvPr/>
          </p:nvSpPr>
          <p:spPr>
            <a:xfrm>
              <a:off x="1841306" y="1831077"/>
              <a:ext cx="86793" cy="8918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14" name="rc58">
              <a:extLst>
                <a:ext uri="{FF2B5EF4-FFF2-40B4-BE49-F238E27FC236}">
                  <a16:creationId xmlns:a16="http://schemas.microsoft.com/office/drawing/2014/main" id="{FFD0843F-D75E-0907-F364-12245DA05F05}"/>
                </a:ext>
              </a:extLst>
            </p:cNvPr>
            <p:cNvSpPr/>
            <p:nvPr/>
          </p:nvSpPr>
          <p:spPr>
            <a:xfrm>
              <a:off x="1841306" y="1943965"/>
              <a:ext cx="86793" cy="8918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15" name="文本框 49">
              <a:extLst>
                <a:ext uri="{FF2B5EF4-FFF2-40B4-BE49-F238E27FC236}">
                  <a16:creationId xmlns:a16="http://schemas.microsoft.com/office/drawing/2014/main" id="{089E436E-7922-23FB-EA51-09444EBFDE9E}"/>
                </a:ext>
              </a:extLst>
            </p:cNvPr>
            <p:cNvSpPr txBox="1"/>
            <p:nvPr/>
          </p:nvSpPr>
          <p:spPr>
            <a:xfrm rot="5400000">
              <a:off x="2071842" y="1512007"/>
              <a:ext cx="338554" cy="73280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grpSp>
      <p:grpSp>
        <p:nvGrpSpPr>
          <p:cNvPr id="316" name="组合 315">
            <a:extLst>
              <a:ext uri="{FF2B5EF4-FFF2-40B4-BE49-F238E27FC236}">
                <a16:creationId xmlns:a16="http://schemas.microsoft.com/office/drawing/2014/main" id="{AB47B263-F55C-3558-CB6C-5CCCDCAEC62F}"/>
              </a:ext>
            </a:extLst>
          </p:cNvPr>
          <p:cNvGrpSpPr/>
          <p:nvPr/>
        </p:nvGrpSpPr>
        <p:grpSpPr>
          <a:xfrm>
            <a:off x="5046247" y="2121990"/>
            <a:ext cx="766216" cy="581552"/>
            <a:chOff x="1841306" y="1582491"/>
            <a:chExt cx="766216" cy="581552"/>
          </a:xfrm>
        </p:grpSpPr>
        <p:sp>
          <p:nvSpPr>
            <p:cNvPr id="317" name="文本框 41">
              <a:extLst>
                <a:ext uri="{FF2B5EF4-FFF2-40B4-BE49-F238E27FC236}">
                  <a16:creationId xmlns:a16="http://schemas.microsoft.com/office/drawing/2014/main" id="{3152782B-2C8D-6C31-F822-B9F9DE975F4C}"/>
                </a:ext>
              </a:extLst>
            </p:cNvPr>
            <p:cNvSpPr txBox="1"/>
            <p:nvPr/>
          </p:nvSpPr>
          <p:spPr>
            <a:xfrm rot="5400000">
              <a:off x="1913282" y="1547854"/>
              <a:ext cx="338554" cy="40782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318" name="文本框 48">
              <a:extLst>
                <a:ext uri="{FF2B5EF4-FFF2-40B4-BE49-F238E27FC236}">
                  <a16:creationId xmlns:a16="http://schemas.microsoft.com/office/drawing/2014/main" id="{B7BAF55E-28A2-C65E-192A-BB7910C457AA}"/>
                </a:ext>
              </a:extLst>
            </p:cNvPr>
            <p:cNvSpPr txBox="1"/>
            <p:nvPr/>
          </p:nvSpPr>
          <p:spPr>
            <a:xfrm rot="5400000">
              <a:off x="2082868" y="1653892"/>
              <a:ext cx="338554" cy="681748"/>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319" name="rc56">
              <a:extLst>
                <a:ext uri="{FF2B5EF4-FFF2-40B4-BE49-F238E27FC236}">
                  <a16:creationId xmlns:a16="http://schemas.microsoft.com/office/drawing/2014/main" id="{61E077AD-5611-DA4A-AF1F-72AF9EA917C0}"/>
                </a:ext>
              </a:extLst>
            </p:cNvPr>
            <p:cNvSpPr/>
            <p:nvPr/>
          </p:nvSpPr>
          <p:spPr>
            <a:xfrm>
              <a:off x="1841306" y="1715268"/>
              <a:ext cx="86793" cy="8918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20" name="rc57">
              <a:extLst>
                <a:ext uri="{FF2B5EF4-FFF2-40B4-BE49-F238E27FC236}">
                  <a16:creationId xmlns:a16="http://schemas.microsoft.com/office/drawing/2014/main" id="{B9504002-F66A-8BCF-6420-6CB266FD2514}"/>
                </a:ext>
              </a:extLst>
            </p:cNvPr>
            <p:cNvSpPr/>
            <p:nvPr/>
          </p:nvSpPr>
          <p:spPr>
            <a:xfrm>
              <a:off x="1841306" y="1831077"/>
              <a:ext cx="86793" cy="8918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21" name="rc58">
              <a:extLst>
                <a:ext uri="{FF2B5EF4-FFF2-40B4-BE49-F238E27FC236}">
                  <a16:creationId xmlns:a16="http://schemas.microsoft.com/office/drawing/2014/main" id="{6D3C5194-F900-C317-CDB2-C89D0438AC8A}"/>
                </a:ext>
              </a:extLst>
            </p:cNvPr>
            <p:cNvSpPr/>
            <p:nvPr/>
          </p:nvSpPr>
          <p:spPr>
            <a:xfrm>
              <a:off x="1841306" y="1943965"/>
              <a:ext cx="86793" cy="89187"/>
            </a:xfrm>
            <a:prstGeom prst="rect">
              <a:avLst/>
            </a:prstGeom>
            <a:solidFill>
              <a:srgbClr val="8DA0CB">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22" name="文本框 49">
              <a:extLst>
                <a:ext uri="{FF2B5EF4-FFF2-40B4-BE49-F238E27FC236}">
                  <a16:creationId xmlns:a16="http://schemas.microsoft.com/office/drawing/2014/main" id="{77F00824-A654-5ECF-707B-CA24DB5B9BA9}"/>
                </a:ext>
              </a:extLst>
            </p:cNvPr>
            <p:cNvSpPr txBox="1"/>
            <p:nvPr/>
          </p:nvSpPr>
          <p:spPr>
            <a:xfrm rot="5400000">
              <a:off x="2071842" y="1512007"/>
              <a:ext cx="338554" cy="73280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37814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6" name="body">
            <a:extLst>
              <a:ext uri="{FF2B5EF4-FFF2-40B4-BE49-F238E27FC236}">
                <a16:creationId xmlns:a16="http://schemas.microsoft.com/office/drawing/2014/main" id="{157883AA-CF75-4475-B68F-05D827A8FCF5}"/>
              </a:ext>
            </a:extLst>
          </p:cNvPr>
          <p:cNvGrpSpPr/>
          <p:nvPr/>
        </p:nvGrpSpPr>
        <p:grpSpPr>
          <a:xfrm>
            <a:off x="424299" y="6633459"/>
            <a:ext cx="5631668" cy="2502723"/>
            <a:chOff x="1033248" y="1005839"/>
            <a:chExt cx="5276111" cy="2701597"/>
          </a:xfrm>
        </p:grpSpPr>
        <p:sp>
          <p:nvSpPr>
            <p:cNvPr id="528" name="pt4">
              <a:extLst>
                <a:ext uri="{FF2B5EF4-FFF2-40B4-BE49-F238E27FC236}">
                  <a16:creationId xmlns:a16="http://schemas.microsoft.com/office/drawing/2014/main" id="{4B122C63-8477-410B-8DFD-818DC346AC3B}"/>
                </a:ext>
              </a:extLst>
            </p:cNvPr>
            <p:cNvSpPr/>
            <p:nvPr/>
          </p:nvSpPr>
          <p:spPr>
            <a:xfrm>
              <a:off x="4096034" y="2148990"/>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29" name="pt5">
              <a:extLst>
                <a:ext uri="{FF2B5EF4-FFF2-40B4-BE49-F238E27FC236}">
                  <a16:creationId xmlns:a16="http://schemas.microsoft.com/office/drawing/2014/main" id="{5E8C5928-3371-40C3-8FA9-EAF2CB2AA6E9}"/>
                </a:ext>
              </a:extLst>
            </p:cNvPr>
            <p:cNvSpPr/>
            <p:nvPr/>
          </p:nvSpPr>
          <p:spPr>
            <a:xfrm>
              <a:off x="5139288" y="1707535"/>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0" name="pt6">
              <a:extLst>
                <a:ext uri="{FF2B5EF4-FFF2-40B4-BE49-F238E27FC236}">
                  <a16:creationId xmlns:a16="http://schemas.microsoft.com/office/drawing/2014/main" id="{DEA65445-5456-4D5C-AEB4-7A469480C454}"/>
                </a:ext>
              </a:extLst>
            </p:cNvPr>
            <p:cNvSpPr/>
            <p:nvPr/>
          </p:nvSpPr>
          <p:spPr>
            <a:xfrm>
              <a:off x="4056063" y="2211835"/>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1" name="pt7">
              <a:extLst>
                <a:ext uri="{FF2B5EF4-FFF2-40B4-BE49-F238E27FC236}">
                  <a16:creationId xmlns:a16="http://schemas.microsoft.com/office/drawing/2014/main" id="{47148F8F-96DE-4D40-A025-A301A8CF1202}"/>
                </a:ext>
              </a:extLst>
            </p:cNvPr>
            <p:cNvSpPr/>
            <p:nvPr/>
          </p:nvSpPr>
          <p:spPr>
            <a:xfrm>
              <a:off x="5101537" y="1732024"/>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2" name="pt8">
              <a:extLst>
                <a:ext uri="{FF2B5EF4-FFF2-40B4-BE49-F238E27FC236}">
                  <a16:creationId xmlns:a16="http://schemas.microsoft.com/office/drawing/2014/main" id="{85C046E4-464B-47D0-9535-8A02C6EEAB01}"/>
                </a:ext>
              </a:extLst>
            </p:cNvPr>
            <p:cNvSpPr/>
            <p:nvPr/>
          </p:nvSpPr>
          <p:spPr>
            <a:xfrm>
              <a:off x="2807285" y="2978628"/>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3" name="pt9">
              <a:extLst>
                <a:ext uri="{FF2B5EF4-FFF2-40B4-BE49-F238E27FC236}">
                  <a16:creationId xmlns:a16="http://schemas.microsoft.com/office/drawing/2014/main" id="{0DC945D0-ADB2-4046-8A64-8EBFBD547D5C}"/>
                </a:ext>
              </a:extLst>
            </p:cNvPr>
            <p:cNvSpPr/>
            <p:nvPr/>
          </p:nvSpPr>
          <p:spPr>
            <a:xfrm>
              <a:off x="4723120" y="1609166"/>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4" name="pt10">
              <a:extLst>
                <a:ext uri="{FF2B5EF4-FFF2-40B4-BE49-F238E27FC236}">
                  <a16:creationId xmlns:a16="http://schemas.microsoft.com/office/drawing/2014/main" id="{52540ACF-C9B9-496F-AC7D-AC1E5A29408C}"/>
                </a:ext>
              </a:extLst>
            </p:cNvPr>
            <p:cNvSpPr/>
            <p:nvPr/>
          </p:nvSpPr>
          <p:spPr>
            <a:xfrm>
              <a:off x="5524549" y="1532857"/>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5" name="pt11">
              <a:extLst>
                <a:ext uri="{FF2B5EF4-FFF2-40B4-BE49-F238E27FC236}">
                  <a16:creationId xmlns:a16="http://schemas.microsoft.com/office/drawing/2014/main" id="{E79A4E87-EB33-4267-8B92-60F4ACA5C9EC}"/>
                </a:ext>
              </a:extLst>
            </p:cNvPr>
            <p:cNvSpPr/>
            <p:nvPr/>
          </p:nvSpPr>
          <p:spPr>
            <a:xfrm>
              <a:off x="4292177" y="1862092"/>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6" name="pt12">
              <a:extLst>
                <a:ext uri="{FF2B5EF4-FFF2-40B4-BE49-F238E27FC236}">
                  <a16:creationId xmlns:a16="http://schemas.microsoft.com/office/drawing/2014/main" id="{D33DD91C-FA09-4A20-A5A7-5DB346BEEBDE}"/>
                </a:ext>
              </a:extLst>
            </p:cNvPr>
            <p:cNvSpPr/>
            <p:nvPr/>
          </p:nvSpPr>
          <p:spPr>
            <a:xfrm>
              <a:off x="5110737" y="1495537"/>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7" name="pt13">
              <a:extLst>
                <a:ext uri="{FF2B5EF4-FFF2-40B4-BE49-F238E27FC236}">
                  <a16:creationId xmlns:a16="http://schemas.microsoft.com/office/drawing/2014/main" id="{0E4BAF55-AE36-4655-A229-3236076782B1}"/>
                </a:ext>
              </a:extLst>
            </p:cNvPr>
            <p:cNvSpPr/>
            <p:nvPr/>
          </p:nvSpPr>
          <p:spPr>
            <a:xfrm>
              <a:off x="2788523" y="2996442"/>
              <a:ext cx="63202" cy="63202"/>
            </a:xfrm>
            <a:prstGeom prst="ellipse">
              <a:avLst/>
            </a:prstGeom>
            <a:solidFill>
              <a:srgbClr val="FC8D62">
                <a:alpha val="100000"/>
              </a:srgbClr>
            </a:solidFill>
          </p:spPr>
          <p:txBody>
            <a:bodyPr/>
            <a:lstStyle/>
            <a:p>
              <a:endParaRPr sz="1000" b="1" dirty="0">
                <a:latin typeface="Times New Roman" panose="02020603050405020304" pitchFamily="18" charset="0"/>
                <a:cs typeface="Times New Roman" panose="02020603050405020304" pitchFamily="18" charset="0"/>
              </a:endParaRPr>
            </a:p>
          </p:txBody>
        </p:sp>
        <p:sp>
          <p:nvSpPr>
            <p:cNvPr id="538" name="pt14">
              <a:extLst>
                <a:ext uri="{FF2B5EF4-FFF2-40B4-BE49-F238E27FC236}">
                  <a16:creationId xmlns:a16="http://schemas.microsoft.com/office/drawing/2014/main" id="{10176C43-8AD5-4071-9FEB-6823463B7048}"/>
                </a:ext>
              </a:extLst>
            </p:cNvPr>
            <p:cNvSpPr/>
            <p:nvPr/>
          </p:nvSpPr>
          <p:spPr>
            <a:xfrm>
              <a:off x="2686871" y="2616251"/>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39" name="pt15">
              <a:extLst>
                <a:ext uri="{FF2B5EF4-FFF2-40B4-BE49-F238E27FC236}">
                  <a16:creationId xmlns:a16="http://schemas.microsoft.com/office/drawing/2014/main" id="{6E0C92C2-EC85-482E-B5CE-072F0C016BB4}"/>
                </a:ext>
              </a:extLst>
            </p:cNvPr>
            <p:cNvSpPr/>
            <p:nvPr/>
          </p:nvSpPr>
          <p:spPr>
            <a:xfrm>
              <a:off x="3997782" y="2021713"/>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0" name="pt16">
              <a:extLst>
                <a:ext uri="{FF2B5EF4-FFF2-40B4-BE49-F238E27FC236}">
                  <a16:creationId xmlns:a16="http://schemas.microsoft.com/office/drawing/2014/main" id="{F113C9B0-1041-40E5-B48A-FA19EA0B5797}"/>
                </a:ext>
              </a:extLst>
            </p:cNvPr>
            <p:cNvSpPr/>
            <p:nvPr/>
          </p:nvSpPr>
          <p:spPr>
            <a:xfrm>
              <a:off x="2261322" y="3069846"/>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1" name="pt17">
              <a:extLst>
                <a:ext uri="{FF2B5EF4-FFF2-40B4-BE49-F238E27FC236}">
                  <a16:creationId xmlns:a16="http://schemas.microsoft.com/office/drawing/2014/main" id="{37AF81BE-A45A-4416-A54E-6052244AF6FD}"/>
                </a:ext>
              </a:extLst>
            </p:cNvPr>
            <p:cNvSpPr/>
            <p:nvPr/>
          </p:nvSpPr>
          <p:spPr>
            <a:xfrm>
              <a:off x="4749224" y="1717782"/>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2" name="pt18">
              <a:extLst>
                <a:ext uri="{FF2B5EF4-FFF2-40B4-BE49-F238E27FC236}">
                  <a16:creationId xmlns:a16="http://schemas.microsoft.com/office/drawing/2014/main" id="{F531F8CD-767D-420C-8C3C-55EE3343788A}"/>
                </a:ext>
              </a:extLst>
            </p:cNvPr>
            <p:cNvSpPr/>
            <p:nvPr/>
          </p:nvSpPr>
          <p:spPr>
            <a:xfrm>
              <a:off x="1985643" y="2920805"/>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3" name="pt19">
              <a:extLst>
                <a:ext uri="{FF2B5EF4-FFF2-40B4-BE49-F238E27FC236}">
                  <a16:creationId xmlns:a16="http://schemas.microsoft.com/office/drawing/2014/main" id="{91672C18-D8C8-40D8-8816-DB93529B84BA}"/>
                </a:ext>
              </a:extLst>
            </p:cNvPr>
            <p:cNvSpPr/>
            <p:nvPr/>
          </p:nvSpPr>
          <p:spPr>
            <a:xfrm>
              <a:off x="2678714" y="2764840"/>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4" name="pt20">
              <a:extLst>
                <a:ext uri="{FF2B5EF4-FFF2-40B4-BE49-F238E27FC236}">
                  <a16:creationId xmlns:a16="http://schemas.microsoft.com/office/drawing/2014/main" id="{4B381133-2E7D-4E3F-958F-C595CFC9D2AC}"/>
                </a:ext>
              </a:extLst>
            </p:cNvPr>
            <p:cNvSpPr/>
            <p:nvPr/>
          </p:nvSpPr>
          <p:spPr>
            <a:xfrm>
              <a:off x="2498660" y="2970880"/>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5" name="pt21">
              <a:extLst>
                <a:ext uri="{FF2B5EF4-FFF2-40B4-BE49-F238E27FC236}">
                  <a16:creationId xmlns:a16="http://schemas.microsoft.com/office/drawing/2014/main" id="{5D8AB12C-BB10-4BCE-9DD6-48DCB943EF78}"/>
                </a:ext>
              </a:extLst>
            </p:cNvPr>
            <p:cNvSpPr/>
            <p:nvPr/>
          </p:nvSpPr>
          <p:spPr>
            <a:xfrm>
              <a:off x="2667293" y="2801772"/>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6" name="pt22">
              <a:extLst>
                <a:ext uri="{FF2B5EF4-FFF2-40B4-BE49-F238E27FC236}">
                  <a16:creationId xmlns:a16="http://schemas.microsoft.com/office/drawing/2014/main" id="{3C03523D-1C89-4455-BB00-805566EA09A7}"/>
                </a:ext>
              </a:extLst>
            </p:cNvPr>
            <p:cNvSpPr/>
            <p:nvPr/>
          </p:nvSpPr>
          <p:spPr>
            <a:xfrm>
              <a:off x="4478032" y="1809240"/>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7" name="pt23">
              <a:extLst>
                <a:ext uri="{FF2B5EF4-FFF2-40B4-BE49-F238E27FC236}">
                  <a16:creationId xmlns:a16="http://schemas.microsoft.com/office/drawing/2014/main" id="{FA1211E3-B731-4AC7-B80C-7A8BE0FB63C8}"/>
                </a:ext>
              </a:extLst>
            </p:cNvPr>
            <p:cNvSpPr/>
            <p:nvPr/>
          </p:nvSpPr>
          <p:spPr>
            <a:xfrm>
              <a:off x="2198418" y="2748266"/>
              <a:ext cx="63202" cy="63202"/>
            </a:xfrm>
            <a:prstGeom prst="ellipse">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48" name="pl24">
              <a:extLst>
                <a:ext uri="{FF2B5EF4-FFF2-40B4-BE49-F238E27FC236}">
                  <a16:creationId xmlns:a16="http://schemas.microsoft.com/office/drawing/2014/main" id="{C4441982-B8D5-4ED4-B9E9-94CA90287A17}"/>
                </a:ext>
              </a:extLst>
            </p:cNvPr>
            <p:cNvSpPr/>
            <p:nvPr/>
          </p:nvSpPr>
          <p:spPr>
            <a:xfrm>
              <a:off x="2017245" y="1444853"/>
              <a:ext cx="3538905" cy="1685118"/>
            </a:xfrm>
            <a:custGeom>
              <a:avLst/>
              <a:gdLst/>
              <a:ahLst/>
              <a:cxnLst/>
              <a:rect l="0" t="0" r="0" b="0"/>
              <a:pathLst>
                <a:path w="3538905" h="1685118">
                  <a:moveTo>
                    <a:pt x="0" y="1685118"/>
                  </a:moveTo>
                  <a:lnTo>
                    <a:pt x="44796" y="1663787"/>
                  </a:lnTo>
                  <a:lnTo>
                    <a:pt x="89592" y="1642457"/>
                  </a:lnTo>
                  <a:lnTo>
                    <a:pt x="134388" y="1621126"/>
                  </a:lnTo>
                  <a:lnTo>
                    <a:pt x="179185" y="1599795"/>
                  </a:lnTo>
                  <a:lnTo>
                    <a:pt x="223981" y="1578465"/>
                  </a:lnTo>
                  <a:lnTo>
                    <a:pt x="268777" y="1557134"/>
                  </a:lnTo>
                  <a:lnTo>
                    <a:pt x="313573" y="1535804"/>
                  </a:lnTo>
                  <a:lnTo>
                    <a:pt x="358370" y="1514473"/>
                  </a:lnTo>
                  <a:lnTo>
                    <a:pt x="403166" y="1493142"/>
                  </a:lnTo>
                  <a:lnTo>
                    <a:pt x="447962" y="1471812"/>
                  </a:lnTo>
                  <a:lnTo>
                    <a:pt x="492758" y="1450481"/>
                  </a:lnTo>
                  <a:lnTo>
                    <a:pt x="537555" y="1429151"/>
                  </a:lnTo>
                  <a:lnTo>
                    <a:pt x="582351" y="1407820"/>
                  </a:lnTo>
                  <a:lnTo>
                    <a:pt x="627147" y="1386489"/>
                  </a:lnTo>
                  <a:lnTo>
                    <a:pt x="671944" y="1365159"/>
                  </a:lnTo>
                  <a:lnTo>
                    <a:pt x="716740" y="1343828"/>
                  </a:lnTo>
                  <a:lnTo>
                    <a:pt x="761536" y="1322498"/>
                  </a:lnTo>
                  <a:lnTo>
                    <a:pt x="806332" y="1301167"/>
                  </a:lnTo>
                  <a:lnTo>
                    <a:pt x="851129" y="1279836"/>
                  </a:lnTo>
                  <a:lnTo>
                    <a:pt x="895925" y="1258506"/>
                  </a:lnTo>
                  <a:lnTo>
                    <a:pt x="940721" y="1237175"/>
                  </a:lnTo>
                  <a:lnTo>
                    <a:pt x="985517" y="1215844"/>
                  </a:lnTo>
                  <a:lnTo>
                    <a:pt x="1030314" y="1194514"/>
                  </a:lnTo>
                  <a:lnTo>
                    <a:pt x="1075110" y="1173183"/>
                  </a:lnTo>
                  <a:lnTo>
                    <a:pt x="1119906" y="1151853"/>
                  </a:lnTo>
                  <a:lnTo>
                    <a:pt x="1164703" y="1130522"/>
                  </a:lnTo>
                  <a:lnTo>
                    <a:pt x="1209499" y="1109191"/>
                  </a:lnTo>
                  <a:lnTo>
                    <a:pt x="1254295" y="1087861"/>
                  </a:lnTo>
                  <a:lnTo>
                    <a:pt x="1299091" y="1066530"/>
                  </a:lnTo>
                  <a:lnTo>
                    <a:pt x="1343888" y="1045200"/>
                  </a:lnTo>
                  <a:lnTo>
                    <a:pt x="1388684" y="1023869"/>
                  </a:lnTo>
                  <a:lnTo>
                    <a:pt x="1433480" y="1002538"/>
                  </a:lnTo>
                  <a:lnTo>
                    <a:pt x="1478276" y="981208"/>
                  </a:lnTo>
                  <a:lnTo>
                    <a:pt x="1523073" y="959877"/>
                  </a:lnTo>
                  <a:lnTo>
                    <a:pt x="1567869" y="938546"/>
                  </a:lnTo>
                  <a:lnTo>
                    <a:pt x="1612665" y="917216"/>
                  </a:lnTo>
                  <a:lnTo>
                    <a:pt x="1657462" y="895885"/>
                  </a:lnTo>
                  <a:lnTo>
                    <a:pt x="1702258" y="874555"/>
                  </a:lnTo>
                  <a:lnTo>
                    <a:pt x="1747054" y="853224"/>
                  </a:lnTo>
                  <a:lnTo>
                    <a:pt x="1791850" y="831893"/>
                  </a:lnTo>
                  <a:lnTo>
                    <a:pt x="1836647" y="810563"/>
                  </a:lnTo>
                  <a:lnTo>
                    <a:pt x="1881443" y="789232"/>
                  </a:lnTo>
                  <a:lnTo>
                    <a:pt x="1926239" y="767902"/>
                  </a:lnTo>
                  <a:lnTo>
                    <a:pt x="1971035" y="746571"/>
                  </a:lnTo>
                  <a:lnTo>
                    <a:pt x="2015832" y="725240"/>
                  </a:lnTo>
                  <a:lnTo>
                    <a:pt x="2060628" y="703910"/>
                  </a:lnTo>
                  <a:lnTo>
                    <a:pt x="2105424" y="682579"/>
                  </a:lnTo>
                  <a:lnTo>
                    <a:pt x="2150221" y="661249"/>
                  </a:lnTo>
                  <a:lnTo>
                    <a:pt x="2195017" y="639918"/>
                  </a:lnTo>
                  <a:lnTo>
                    <a:pt x="2239813" y="618587"/>
                  </a:lnTo>
                  <a:lnTo>
                    <a:pt x="2284609" y="597257"/>
                  </a:lnTo>
                  <a:lnTo>
                    <a:pt x="2329406" y="575926"/>
                  </a:lnTo>
                  <a:lnTo>
                    <a:pt x="2374202" y="554595"/>
                  </a:lnTo>
                  <a:lnTo>
                    <a:pt x="2418998" y="533265"/>
                  </a:lnTo>
                  <a:lnTo>
                    <a:pt x="2463794" y="511934"/>
                  </a:lnTo>
                  <a:lnTo>
                    <a:pt x="2508591" y="490604"/>
                  </a:lnTo>
                  <a:lnTo>
                    <a:pt x="2553387" y="469273"/>
                  </a:lnTo>
                  <a:lnTo>
                    <a:pt x="2598183" y="447942"/>
                  </a:lnTo>
                  <a:lnTo>
                    <a:pt x="2642980" y="426612"/>
                  </a:lnTo>
                  <a:lnTo>
                    <a:pt x="2687776" y="405281"/>
                  </a:lnTo>
                  <a:lnTo>
                    <a:pt x="2732572" y="383951"/>
                  </a:lnTo>
                  <a:lnTo>
                    <a:pt x="2777368" y="362620"/>
                  </a:lnTo>
                  <a:lnTo>
                    <a:pt x="2822165" y="341289"/>
                  </a:lnTo>
                  <a:lnTo>
                    <a:pt x="2866961" y="319959"/>
                  </a:lnTo>
                  <a:lnTo>
                    <a:pt x="2911757" y="298628"/>
                  </a:lnTo>
                  <a:lnTo>
                    <a:pt x="2956553" y="277297"/>
                  </a:lnTo>
                  <a:lnTo>
                    <a:pt x="3001350" y="255967"/>
                  </a:lnTo>
                  <a:lnTo>
                    <a:pt x="3046146" y="234636"/>
                  </a:lnTo>
                  <a:lnTo>
                    <a:pt x="3090942" y="213306"/>
                  </a:lnTo>
                  <a:lnTo>
                    <a:pt x="3135739" y="191975"/>
                  </a:lnTo>
                  <a:lnTo>
                    <a:pt x="3180535" y="170644"/>
                  </a:lnTo>
                  <a:lnTo>
                    <a:pt x="3225331" y="149314"/>
                  </a:lnTo>
                  <a:lnTo>
                    <a:pt x="3270127" y="127983"/>
                  </a:lnTo>
                  <a:lnTo>
                    <a:pt x="3314924" y="106653"/>
                  </a:lnTo>
                  <a:lnTo>
                    <a:pt x="3359720" y="85322"/>
                  </a:lnTo>
                  <a:lnTo>
                    <a:pt x="3404516" y="63991"/>
                  </a:lnTo>
                  <a:lnTo>
                    <a:pt x="3449312" y="42661"/>
                  </a:lnTo>
                  <a:lnTo>
                    <a:pt x="3494109" y="21330"/>
                  </a:lnTo>
                  <a:lnTo>
                    <a:pt x="3538905" y="0"/>
                  </a:lnTo>
                </a:path>
              </a:pathLst>
            </a:custGeom>
            <a:ln w="18970" cap="flat">
              <a:solidFill>
                <a:srgbClr val="66C2A5">
                  <a:alpha val="100000"/>
                </a:srgbClr>
              </a:solidFill>
              <a:prstDash val="lgDash"/>
              <a:round/>
            </a:ln>
          </p:spPr>
          <p:txBody>
            <a:bodyPr/>
            <a:lstStyle/>
            <a:p>
              <a:endParaRPr sz="1000" b="1">
                <a:latin typeface="Times New Roman" panose="02020603050405020304" pitchFamily="18" charset="0"/>
                <a:cs typeface="Times New Roman" panose="02020603050405020304" pitchFamily="18" charset="0"/>
              </a:endParaRPr>
            </a:p>
          </p:txBody>
        </p:sp>
        <p:sp>
          <p:nvSpPr>
            <p:cNvPr id="550" name="rc26">
              <a:extLst>
                <a:ext uri="{FF2B5EF4-FFF2-40B4-BE49-F238E27FC236}">
                  <a16:creationId xmlns:a16="http://schemas.microsoft.com/office/drawing/2014/main" id="{47254C98-8B37-419F-9B39-22B3A7B85189}"/>
                </a:ext>
              </a:extLst>
            </p:cNvPr>
            <p:cNvSpPr/>
            <p:nvPr/>
          </p:nvSpPr>
          <p:spPr>
            <a:xfrm>
              <a:off x="1324220" y="1005839"/>
              <a:ext cx="4985139" cy="241354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51" name="pl27">
              <a:extLst>
                <a:ext uri="{FF2B5EF4-FFF2-40B4-BE49-F238E27FC236}">
                  <a16:creationId xmlns:a16="http://schemas.microsoft.com/office/drawing/2014/main" id="{14F438D0-8F80-43A7-A7EF-28BD4186CD49}"/>
                </a:ext>
              </a:extLst>
            </p:cNvPr>
            <p:cNvSpPr/>
            <p:nvPr/>
          </p:nvSpPr>
          <p:spPr>
            <a:xfrm>
              <a:off x="1324220" y="1005839"/>
              <a:ext cx="0" cy="2413546"/>
            </a:xfrm>
            <a:custGeom>
              <a:avLst/>
              <a:gdLst/>
              <a:ahLst/>
              <a:cxnLst/>
              <a:rect l="0" t="0" r="0" b="0"/>
              <a:pathLst>
                <a:path h="2413546">
                  <a:moveTo>
                    <a:pt x="0" y="241354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552" name="tx28">
              <a:extLst>
                <a:ext uri="{FF2B5EF4-FFF2-40B4-BE49-F238E27FC236}">
                  <a16:creationId xmlns:a16="http://schemas.microsoft.com/office/drawing/2014/main" id="{DF36607B-2FF0-458A-B86C-C1EC05426164}"/>
                </a:ext>
              </a:extLst>
            </p:cNvPr>
            <p:cNvSpPr/>
            <p:nvPr/>
          </p:nvSpPr>
          <p:spPr>
            <a:xfrm>
              <a:off x="1155165" y="3266147"/>
              <a:ext cx="105791" cy="85576"/>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a:t>
              </a:r>
            </a:p>
          </p:txBody>
        </p:sp>
        <p:sp>
          <p:nvSpPr>
            <p:cNvPr id="553" name="tx29">
              <a:extLst>
                <a:ext uri="{FF2B5EF4-FFF2-40B4-BE49-F238E27FC236}">
                  <a16:creationId xmlns:a16="http://schemas.microsoft.com/office/drawing/2014/main" id="{5B0C1B7A-2FDD-4602-870D-0176C961FDBD}"/>
                </a:ext>
              </a:extLst>
            </p:cNvPr>
            <p:cNvSpPr/>
            <p:nvPr/>
          </p:nvSpPr>
          <p:spPr>
            <a:xfrm>
              <a:off x="1155165" y="3022107"/>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554" name="tx30">
              <a:extLst>
                <a:ext uri="{FF2B5EF4-FFF2-40B4-BE49-F238E27FC236}">
                  <a16:creationId xmlns:a16="http://schemas.microsoft.com/office/drawing/2014/main" id="{3C62B1D7-BAB1-42FD-A7CE-6A2C5D5294E1}"/>
                </a:ext>
              </a:extLst>
            </p:cNvPr>
            <p:cNvSpPr/>
            <p:nvPr/>
          </p:nvSpPr>
          <p:spPr>
            <a:xfrm>
              <a:off x="1155165" y="2776826"/>
              <a:ext cx="10579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a:t>
              </a:r>
            </a:p>
          </p:txBody>
        </p:sp>
        <p:sp>
          <p:nvSpPr>
            <p:cNvPr id="555" name="tx31">
              <a:extLst>
                <a:ext uri="{FF2B5EF4-FFF2-40B4-BE49-F238E27FC236}">
                  <a16:creationId xmlns:a16="http://schemas.microsoft.com/office/drawing/2014/main" id="{67113F40-A6BE-4813-A6E9-6E9DF931579F}"/>
                </a:ext>
              </a:extLst>
            </p:cNvPr>
            <p:cNvSpPr/>
            <p:nvPr/>
          </p:nvSpPr>
          <p:spPr>
            <a:xfrm>
              <a:off x="1155165" y="2534522"/>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556" name="tx32">
              <a:extLst>
                <a:ext uri="{FF2B5EF4-FFF2-40B4-BE49-F238E27FC236}">
                  <a16:creationId xmlns:a16="http://schemas.microsoft.com/office/drawing/2014/main" id="{270313C7-B5AD-4BEF-B5F5-9A3C4449541C}"/>
                </a:ext>
              </a:extLst>
            </p:cNvPr>
            <p:cNvSpPr/>
            <p:nvPr/>
          </p:nvSpPr>
          <p:spPr>
            <a:xfrm>
              <a:off x="1155165" y="2290729"/>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a:t>
              </a:r>
            </a:p>
          </p:txBody>
        </p:sp>
        <p:sp>
          <p:nvSpPr>
            <p:cNvPr id="557" name="tx33">
              <a:extLst>
                <a:ext uri="{FF2B5EF4-FFF2-40B4-BE49-F238E27FC236}">
                  <a16:creationId xmlns:a16="http://schemas.microsoft.com/office/drawing/2014/main" id="{778D4433-8941-4AFC-B906-BDFBC0D4F2B9}"/>
                </a:ext>
              </a:extLst>
            </p:cNvPr>
            <p:cNvSpPr/>
            <p:nvPr/>
          </p:nvSpPr>
          <p:spPr>
            <a:xfrm>
              <a:off x="1197457" y="204544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558" name="tx34">
              <a:extLst>
                <a:ext uri="{FF2B5EF4-FFF2-40B4-BE49-F238E27FC236}">
                  <a16:creationId xmlns:a16="http://schemas.microsoft.com/office/drawing/2014/main" id="{063E84A5-64D8-4336-9976-35FE853B8681}"/>
                </a:ext>
              </a:extLst>
            </p:cNvPr>
            <p:cNvSpPr/>
            <p:nvPr/>
          </p:nvSpPr>
          <p:spPr>
            <a:xfrm>
              <a:off x="1197457" y="1803144"/>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a:t>
              </a:r>
            </a:p>
          </p:txBody>
        </p:sp>
        <p:sp>
          <p:nvSpPr>
            <p:cNvPr id="559" name="tx35">
              <a:extLst>
                <a:ext uri="{FF2B5EF4-FFF2-40B4-BE49-F238E27FC236}">
                  <a16:creationId xmlns:a16="http://schemas.microsoft.com/office/drawing/2014/main" id="{378D0C97-6C9E-4EFF-8B70-9407B3D26080}"/>
                </a:ext>
              </a:extLst>
            </p:cNvPr>
            <p:cNvSpPr/>
            <p:nvPr/>
          </p:nvSpPr>
          <p:spPr>
            <a:xfrm>
              <a:off x="1197457" y="1559351"/>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560" name="tx36">
              <a:extLst>
                <a:ext uri="{FF2B5EF4-FFF2-40B4-BE49-F238E27FC236}">
                  <a16:creationId xmlns:a16="http://schemas.microsoft.com/office/drawing/2014/main" id="{149F2997-3A9A-4169-A80D-ECF990F58E7A}"/>
                </a:ext>
              </a:extLst>
            </p:cNvPr>
            <p:cNvSpPr/>
            <p:nvPr/>
          </p:nvSpPr>
          <p:spPr>
            <a:xfrm>
              <a:off x="1197457" y="1314070"/>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a:t>
              </a:r>
            </a:p>
          </p:txBody>
        </p:sp>
        <p:sp>
          <p:nvSpPr>
            <p:cNvPr id="561" name="tx37">
              <a:extLst>
                <a:ext uri="{FF2B5EF4-FFF2-40B4-BE49-F238E27FC236}">
                  <a16:creationId xmlns:a16="http://schemas.microsoft.com/office/drawing/2014/main" id="{9454A623-6FC4-4B71-8A06-21463F1804ED}"/>
                </a:ext>
              </a:extLst>
            </p:cNvPr>
            <p:cNvSpPr/>
            <p:nvPr/>
          </p:nvSpPr>
          <p:spPr>
            <a:xfrm>
              <a:off x="1197457" y="1071766"/>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4</a:t>
              </a:r>
            </a:p>
          </p:txBody>
        </p:sp>
        <p:sp>
          <p:nvSpPr>
            <p:cNvPr id="562" name="pl38">
              <a:extLst>
                <a:ext uri="{FF2B5EF4-FFF2-40B4-BE49-F238E27FC236}">
                  <a16:creationId xmlns:a16="http://schemas.microsoft.com/office/drawing/2014/main" id="{6098CD95-3D19-4019-B59E-AE23BB8F221D}"/>
                </a:ext>
              </a:extLst>
            </p:cNvPr>
            <p:cNvSpPr/>
            <p:nvPr/>
          </p:nvSpPr>
          <p:spPr>
            <a:xfrm>
              <a:off x="1324220" y="3309680"/>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3" name="pl39">
              <a:extLst>
                <a:ext uri="{FF2B5EF4-FFF2-40B4-BE49-F238E27FC236}">
                  <a16:creationId xmlns:a16="http://schemas.microsoft.com/office/drawing/2014/main" id="{8D6BE2AD-4EF0-4B64-9A84-47A52F07A318}"/>
                </a:ext>
              </a:extLst>
            </p:cNvPr>
            <p:cNvSpPr/>
            <p:nvPr/>
          </p:nvSpPr>
          <p:spPr>
            <a:xfrm>
              <a:off x="1324220" y="3065887"/>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4" name="pl40">
              <a:extLst>
                <a:ext uri="{FF2B5EF4-FFF2-40B4-BE49-F238E27FC236}">
                  <a16:creationId xmlns:a16="http://schemas.microsoft.com/office/drawing/2014/main" id="{DA59F899-D872-4DA9-918A-703E953ED020}"/>
                </a:ext>
              </a:extLst>
            </p:cNvPr>
            <p:cNvSpPr/>
            <p:nvPr/>
          </p:nvSpPr>
          <p:spPr>
            <a:xfrm>
              <a:off x="1324220" y="2822094"/>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5" name="pl41">
              <a:extLst>
                <a:ext uri="{FF2B5EF4-FFF2-40B4-BE49-F238E27FC236}">
                  <a16:creationId xmlns:a16="http://schemas.microsoft.com/office/drawing/2014/main" id="{9CC167A3-941A-474C-AC7E-440D66C99B61}"/>
                </a:ext>
              </a:extLst>
            </p:cNvPr>
            <p:cNvSpPr/>
            <p:nvPr/>
          </p:nvSpPr>
          <p:spPr>
            <a:xfrm>
              <a:off x="1324220" y="2578302"/>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6" name="pl42">
              <a:extLst>
                <a:ext uri="{FF2B5EF4-FFF2-40B4-BE49-F238E27FC236}">
                  <a16:creationId xmlns:a16="http://schemas.microsoft.com/office/drawing/2014/main" id="{E26585E5-1349-4971-BBBA-2A7F99E4FA33}"/>
                </a:ext>
              </a:extLst>
            </p:cNvPr>
            <p:cNvSpPr/>
            <p:nvPr/>
          </p:nvSpPr>
          <p:spPr>
            <a:xfrm>
              <a:off x="1324220" y="233450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7" name="pl43">
              <a:extLst>
                <a:ext uri="{FF2B5EF4-FFF2-40B4-BE49-F238E27FC236}">
                  <a16:creationId xmlns:a16="http://schemas.microsoft.com/office/drawing/2014/main" id="{F216928E-3550-4A6C-8BB1-E4149175F5F1}"/>
                </a:ext>
              </a:extLst>
            </p:cNvPr>
            <p:cNvSpPr/>
            <p:nvPr/>
          </p:nvSpPr>
          <p:spPr>
            <a:xfrm>
              <a:off x="1324220" y="2090717"/>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8" name="pl44">
              <a:extLst>
                <a:ext uri="{FF2B5EF4-FFF2-40B4-BE49-F238E27FC236}">
                  <a16:creationId xmlns:a16="http://schemas.microsoft.com/office/drawing/2014/main" id="{20ABAEDB-E005-40A2-9AEB-467249D8C527}"/>
                </a:ext>
              </a:extLst>
            </p:cNvPr>
            <p:cNvSpPr/>
            <p:nvPr/>
          </p:nvSpPr>
          <p:spPr>
            <a:xfrm>
              <a:off x="1324220" y="1846924"/>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69" name="pl45">
              <a:extLst>
                <a:ext uri="{FF2B5EF4-FFF2-40B4-BE49-F238E27FC236}">
                  <a16:creationId xmlns:a16="http://schemas.microsoft.com/office/drawing/2014/main" id="{82EA9676-965B-447A-92D5-D90E012D124A}"/>
                </a:ext>
              </a:extLst>
            </p:cNvPr>
            <p:cNvSpPr/>
            <p:nvPr/>
          </p:nvSpPr>
          <p:spPr>
            <a:xfrm>
              <a:off x="1324220" y="160313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0" name="pl46">
              <a:extLst>
                <a:ext uri="{FF2B5EF4-FFF2-40B4-BE49-F238E27FC236}">
                  <a16:creationId xmlns:a16="http://schemas.microsoft.com/office/drawing/2014/main" id="{23DD8E32-1196-420D-BF7C-E2FB892B89BB}"/>
                </a:ext>
              </a:extLst>
            </p:cNvPr>
            <p:cNvSpPr/>
            <p:nvPr/>
          </p:nvSpPr>
          <p:spPr>
            <a:xfrm>
              <a:off x="1324220" y="13593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1" name="pl47">
              <a:extLst>
                <a:ext uri="{FF2B5EF4-FFF2-40B4-BE49-F238E27FC236}">
                  <a16:creationId xmlns:a16="http://schemas.microsoft.com/office/drawing/2014/main" id="{AEAF7D35-C422-4E3B-9D79-48F149C82675}"/>
                </a:ext>
              </a:extLst>
            </p:cNvPr>
            <p:cNvSpPr/>
            <p:nvPr/>
          </p:nvSpPr>
          <p:spPr>
            <a:xfrm>
              <a:off x="1324220" y="111554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2" name="pl48">
              <a:extLst>
                <a:ext uri="{FF2B5EF4-FFF2-40B4-BE49-F238E27FC236}">
                  <a16:creationId xmlns:a16="http://schemas.microsoft.com/office/drawing/2014/main" id="{AF0951E2-7247-4812-A6F7-2D678AC4371A}"/>
                </a:ext>
              </a:extLst>
            </p:cNvPr>
            <p:cNvSpPr/>
            <p:nvPr/>
          </p:nvSpPr>
          <p:spPr>
            <a:xfrm>
              <a:off x="1324220" y="3419386"/>
              <a:ext cx="4985139" cy="0"/>
            </a:xfrm>
            <a:custGeom>
              <a:avLst/>
              <a:gdLst/>
              <a:ahLst/>
              <a:cxnLst/>
              <a:rect l="0" t="0" r="0" b="0"/>
              <a:pathLst>
                <a:path w="4985139">
                  <a:moveTo>
                    <a:pt x="0" y="0"/>
                  </a:moveTo>
                  <a:lnTo>
                    <a:pt x="4985139"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573" name="pl49">
              <a:extLst>
                <a:ext uri="{FF2B5EF4-FFF2-40B4-BE49-F238E27FC236}">
                  <a16:creationId xmlns:a16="http://schemas.microsoft.com/office/drawing/2014/main" id="{5D47ACE9-EA0B-4060-AA2C-B7D685739C91}"/>
                </a:ext>
              </a:extLst>
            </p:cNvPr>
            <p:cNvSpPr/>
            <p:nvPr/>
          </p:nvSpPr>
          <p:spPr>
            <a:xfrm>
              <a:off x="1550817"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4" name="pl50">
              <a:extLst>
                <a:ext uri="{FF2B5EF4-FFF2-40B4-BE49-F238E27FC236}">
                  <a16:creationId xmlns:a16="http://schemas.microsoft.com/office/drawing/2014/main" id="{F32C266A-7B2C-4FA7-8CE7-7930E39880BA}"/>
                </a:ext>
              </a:extLst>
            </p:cNvPr>
            <p:cNvSpPr/>
            <p:nvPr/>
          </p:nvSpPr>
          <p:spPr>
            <a:xfrm>
              <a:off x="2004011"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5" name="pl51">
              <a:extLst>
                <a:ext uri="{FF2B5EF4-FFF2-40B4-BE49-F238E27FC236}">
                  <a16:creationId xmlns:a16="http://schemas.microsoft.com/office/drawing/2014/main" id="{C5A58F6A-3488-4C72-8076-75721D0A3074}"/>
                </a:ext>
              </a:extLst>
            </p:cNvPr>
            <p:cNvSpPr/>
            <p:nvPr/>
          </p:nvSpPr>
          <p:spPr>
            <a:xfrm>
              <a:off x="2457206"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6" name="pl52">
              <a:extLst>
                <a:ext uri="{FF2B5EF4-FFF2-40B4-BE49-F238E27FC236}">
                  <a16:creationId xmlns:a16="http://schemas.microsoft.com/office/drawing/2014/main" id="{82B0F84F-E0DF-4CB8-ABD9-256297ED4238}"/>
                </a:ext>
              </a:extLst>
            </p:cNvPr>
            <p:cNvSpPr/>
            <p:nvPr/>
          </p:nvSpPr>
          <p:spPr>
            <a:xfrm>
              <a:off x="2910400"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7" name="pl53">
              <a:extLst>
                <a:ext uri="{FF2B5EF4-FFF2-40B4-BE49-F238E27FC236}">
                  <a16:creationId xmlns:a16="http://schemas.microsoft.com/office/drawing/2014/main" id="{1AB36530-34DF-4E08-8798-9823ECCD391C}"/>
                </a:ext>
              </a:extLst>
            </p:cNvPr>
            <p:cNvSpPr/>
            <p:nvPr/>
          </p:nvSpPr>
          <p:spPr>
            <a:xfrm>
              <a:off x="3363595"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8" name="pl54">
              <a:extLst>
                <a:ext uri="{FF2B5EF4-FFF2-40B4-BE49-F238E27FC236}">
                  <a16:creationId xmlns:a16="http://schemas.microsoft.com/office/drawing/2014/main" id="{C3569518-493C-4A4C-B3D4-422B6FABC320}"/>
                </a:ext>
              </a:extLst>
            </p:cNvPr>
            <p:cNvSpPr/>
            <p:nvPr/>
          </p:nvSpPr>
          <p:spPr>
            <a:xfrm>
              <a:off x="3816790"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79" name="pl55">
              <a:extLst>
                <a:ext uri="{FF2B5EF4-FFF2-40B4-BE49-F238E27FC236}">
                  <a16:creationId xmlns:a16="http://schemas.microsoft.com/office/drawing/2014/main" id="{5ADC2F5F-8D3F-4797-9BB3-8AAA3CF8F941}"/>
                </a:ext>
              </a:extLst>
            </p:cNvPr>
            <p:cNvSpPr/>
            <p:nvPr/>
          </p:nvSpPr>
          <p:spPr>
            <a:xfrm>
              <a:off x="4269984"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0" name="pl56">
              <a:extLst>
                <a:ext uri="{FF2B5EF4-FFF2-40B4-BE49-F238E27FC236}">
                  <a16:creationId xmlns:a16="http://schemas.microsoft.com/office/drawing/2014/main" id="{0028E527-F219-4561-BBD9-30DB6C8BEF5C}"/>
                </a:ext>
              </a:extLst>
            </p:cNvPr>
            <p:cNvSpPr/>
            <p:nvPr/>
          </p:nvSpPr>
          <p:spPr>
            <a:xfrm>
              <a:off x="4723179"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1" name="pl57">
              <a:extLst>
                <a:ext uri="{FF2B5EF4-FFF2-40B4-BE49-F238E27FC236}">
                  <a16:creationId xmlns:a16="http://schemas.microsoft.com/office/drawing/2014/main" id="{CB6A1ECB-39CD-4D7D-9B0E-BAB7A6A2B891}"/>
                </a:ext>
              </a:extLst>
            </p:cNvPr>
            <p:cNvSpPr/>
            <p:nvPr/>
          </p:nvSpPr>
          <p:spPr>
            <a:xfrm>
              <a:off x="5176373"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2" name="pl58">
              <a:extLst>
                <a:ext uri="{FF2B5EF4-FFF2-40B4-BE49-F238E27FC236}">
                  <a16:creationId xmlns:a16="http://schemas.microsoft.com/office/drawing/2014/main" id="{0ACC90EB-2AD0-4735-BB26-87FFF2A1A8AB}"/>
                </a:ext>
              </a:extLst>
            </p:cNvPr>
            <p:cNvSpPr/>
            <p:nvPr/>
          </p:nvSpPr>
          <p:spPr>
            <a:xfrm>
              <a:off x="5629568"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3" name="pl59">
              <a:extLst>
                <a:ext uri="{FF2B5EF4-FFF2-40B4-BE49-F238E27FC236}">
                  <a16:creationId xmlns:a16="http://schemas.microsoft.com/office/drawing/2014/main" id="{5508D5DB-6661-485B-8C98-4F035CD95D1F}"/>
                </a:ext>
              </a:extLst>
            </p:cNvPr>
            <p:cNvSpPr/>
            <p:nvPr/>
          </p:nvSpPr>
          <p:spPr>
            <a:xfrm>
              <a:off x="6082762" y="341938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4" name="tx60">
              <a:extLst>
                <a:ext uri="{FF2B5EF4-FFF2-40B4-BE49-F238E27FC236}">
                  <a16:creationId xmlns:a16="http://schemas.microsoft.com/office/drawing/2014/main" id="{2BCCC2D8-1AFE-417B-A46E-20A1F81B39D1}"/>
                </a:ext>
              </a:extLst>
            </p:cNvPr>
            <p:cNvSpPr/>
            <p:nvPr/>
          </p:nvSpPr>
          <p:spPr>
            <a:xfrm>
              <a:off x="1497921" y="3476403"/>
              <a:ext cx="10579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a:t>
              </a:r>
            </a:p>
          </p:txBody>
        </p:sp>
        <p:sp>
          <p:nvSpPr>
            <p:cNvPr id="585" name="tx61">
              <a:extLst>
                <a:ext uri="{FF2B5EF4-FFF2-40B4-BE49-F238E27FC236}">
                  <a16:creationId xmlns:a16="http://schemas.microsoft.com/office/drawing/2014/main" id="{F41B1C5A-AAF2-4FA5-96C8-03D50D6B8539}"/>
                </a:ext>
              </a:extLst>
            </p:cNvPr>
            <p:cNvSpPr/>
            <p:nvPr/>
          </p:nvSpPr>
          <p:spPr>
            <a:xfrm>
              <a:off x="1951115" y="3478139"/>
              <a:ext cx="105791" cy="85576"/>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a:t>
              </a:r>
            </a:p>
          </p:txBody>
        </p:sp>
        <p:sp>
          <p:nvSpPr>
            <p:cNvPr id="586" name="tx62">
              <a:extLst>
                <a:ext uri="{FF2B5EF4-FFF2-40B4-BE49-F238E27FC236}">
                  <a16:creationId xmlns:a16="http://schemas.microsoft.com/office/drawing/2014/main" id="{7B6F8934-6325-4832-8642-2044E68CD6EE}"/>
                </a:ext>
              </a:extLst>
            </p:cNvPr>
            <p:cNvSpPr/>
            <p:nvPr/>
          </p:nvSpPr>
          <p:spPr>
            <a:xfrm>
              <a:off x="2404310" y="3477891"/>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587" name="tx63">
              <a:extLst>
                <a:ext uri="{FF2B5EF4-FFF2-40B4-BE49-F238E27FC236}">
                  <a16:creationId xmlns:a16="http://schemas.microsoft.com/office/drawing/2014/main" id="{814D375F-32A6-4E96-B1D2-FFCDEB941D38}"/>
                </a:ext>
              </a:extLst>
            </p:cNvPr>
            <p:cNvSpPr/>
            <p:nvPr/>
          </p:nvSpPr>
          <p:spPr>
            <a:xfrm>
              <a:off x="2857504" y="3476403"/>
              <a:ext cx="10579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a:t>
              </a:r>
            </a:p>
          </p:txBody>
        </p:sp>
        <p:sp>
          <p:nvSpPr>
            <p:cNvPr id="588" name="tx64">
              <a:extLst>
                <a:ext uri="{FF2B5EF4-FFF2-40B4-BE49-F238E27FC236}">
                  <a16:creationId xmlns:a16="http://schemas.microsoft.com/office/drawing/2014/main" id="{1B77F560-D2C0-4869-8308-B366213CBC0D}"/>
                </a:ext>
              </a:extLst>
            </p:cNvPr>
            <p:cNvSpPr/>
            <p:nvPr/>
          </p:nvSpPr>
          <p:spPr>
            <a:xfrm>
              <a:off x="3310699" y="3477891"/>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589" name="tx65">
              <a:extLst>
                <a:ext uri="{FF2B5EF4-FFF2-40B4-BE49-F238E27FC236}">
                  <a16:creationId xmlns:a16="http://schemas.microsoft.com/office/drawing/2014/main" id="{C86DE8C4-EAB5-4A44-8A24-9A62F26A9F49}"/>
                </a:ext>
              </a:extLst>
            </p:cNvPr>
            <p:cNvSpPr/>
            <p:nvPr/>
          </p:nvSpPr>
          <p:spPr>
            <a:xfrm>
              <a:off x="3763894" y="3477891"/>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a:t>
              </a:r>
            </a:p>
          </p:txBody>
        </p:sp>
        <p:sp>
          <p:nvSpPr>
            <p:cNvPr id="590" name="tx66">
              <a:extLst>
                <a:ext uri="{FF2B5EF4-FFF2-40B4-BE49-F238E27FC236}">
                  <a16:creationId xmlns:a16="http://schemas.microsoft.com/office/drawing/2014/main" id="{26A37D57-A650-41C3-BF2A-8D11EB3470E6}"/>
                </a:ext>
              </a:extLst>
            </p:cNvPr>
            <p:cNvSpPr/>
            <p:nvPr/>
          </p:nvSpPr>
          <p:spPr>
            <a:xfrm>
              <a:off x="4238234" y="3476403"/>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591" name="tx67">
              <a:extLst>
                <a:ext uri="{FF2B5EF4-FFF2-40B4-BE49-F238E27FC236}">
                  <a16:creationId xmlns:a16="http://schemas.microsoft.com/office/drawing/2014/main" id="{8E080664-9E08-434E-9BCB-328ED09A8709}"/>
                </a:ext>
              </a:extLst>
            </p:cNvPr>
            <p:cNvSpPr/>
            <p:nvPr/>
          </p:nvSpPr>
          <p:spPr>
            <a:xfrm>
              <a:off x="4691429" y="3477891"/>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a:t>
              </a:r>
            </a:p>
          </p:txBody>
        </p:sp>
        <p:sp>
          <p:nvSpPr>
            <p:cNvPr id="592" name="tx68">
              <a:extLst>
                <a:ext uri="{FF2B5EF4-FFF2-40B4-BE49-F238E27FC236}">
                  <a16:creationId xmlns:a16="http://schemas.microsoft.com/office/drawing/2014/main" id="{88B5F963-C9A5-45A3-8B17-5F2A87E7BE46}"/>
                </a:ext>
              </a:extLst>
            </p:cNvPr>
            <p:cNvSpPr/>
            <p:nvPr/>
          </p:nvSpPr>
          <p:spPr>
            <a:xfrm>
              <a:off x="5144623" y="3477891"/>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593" name="tx69">
              <a:extLst>
                <a:ext uri="{FF2B5EF4-FFF2-40B4-BE49-F238E27FC236}">
                  <a16:creationId xmlns:a16="http://schemas.microsoft.com/office/drawing/2014/main" id="{6CE5D2EB-290E-4C19-A310-4564DF653F89}"/>
                </a:ext>
              </a:extLst>
            </p:cNvPr>
            <p:cNvSpPr/>
            <p:nvPr/>
          </p:nvSpPr>
          <p:spPr>
            <a:xfrm>
              <a:off x="5597818" y="3476403"/>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a:t>
              </a:r>
            </a:p>
          </p:txBody>
        </p:sp>
        <p:sp>
          <p:nvSpPr>
            <p:cNvPr id="594" name="tx70">
              <a:extLst>
                <a:ext uri="{FF2B5EF4-FFF2-40B4-BE49-F238E27FC236}">
                  <a16:creationId xmlns:a16="http://schemas.microsoft.com/office/drawing/2014/main" id="{CEB9F860-A68F-478F-825A-23C02AC123DF}"/>
                </a:ext>
              </a:extLst>
            </p:cNvPr>
            <p:cNvSpPr/>
            <p:nvPr/>
          </p:nvSpPr>
          <p:spPr>
            <a:xfrm>
              <a:off x="6051012" y="3477891"/>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595" name="tx71">
              <a:extLst>
                <a:ext uri="{FF2B5EF4-FFF2-40B4-BE49-F238E27FC236}">
                  <a16:creationId xmlns:a16="http://schemas.microsoft.com/office/drawing/2014/main" id="{34579947-B827-410E-A7FC-1765BC34F5D6}"/>
                </a:ext>
              </a:extLst>
            </p:cNvPr>
            <p:cNvSpPr/>
            <p:nvPr/>
          </p:nvSpPr>
          <p:spPr>
            <a:xfrm>
              <a:off x="3709218" y="3683835"/>
              <a:ext cx="214585" cy="23601"/>
            </a:xfrm>
            <a:prstGeom prst="rect">
              <a:avLst/>
            </a:prstGeom>
            <a:noFill/>
          </p:spPr>
          <p:txBody>
            <a:bodyPr wrap="none" lIns="0" tIns="0" rIns="0" bIns="0" anchor="ctr" anchorCtr="1"/>
            <a:lstStyle/>
            <a:p>
              <a:pPr marL="0" marR="0" indent="0" algn="l">
                <a:lnSpc>
                  <a:spcPts val="2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RNA-seq log2 ratio</a:t>
              </a:r>
            </a:p>
          </p:txBody>
        </p:sp>
        <p:sp>
          <p:nvSpPr>
            <p:cNvPr id="596" name="tx72">
              <a:extLst>
                <a:ext uri="{FF2B5EF4-FFF2-40B4-BE49-F238E27FC236}">
                  <a16:creationId xmlns:a16="http://schemas.microsoft.com/office/drawing/2014/main" id="{009A2513-B3C4-4A50-AF98-4AF0AF6C2092}"/>
                </a:ext>
              </a:extLst>
            </p:cNvPr>
            <p:cNvSpPr/>
            <p:nvPr/>
          </p:nvSpPr>
          <p:spPr>
            <a:xfrm rot="-5400000">
              <a:off x="575974" y="2154818"/>
              <a:ext cx="1030138"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qRT-PCR log2 ratio</a:t>
              </a:r>
            </a:p>
          </p:txBody>
        </p:sp>
      </p:grpSp>
      <p:grpSp>
        <p:nvGrpSpPr>
          <p:cNvPr id="203" name="body">
            <a:extLst>
              <a:ext uri="{FF2B5EF4-FFF2-40B4-BE49-F238E27FC236}">
                <a16:creationId xmlns:a16="http://schemas.microsoft.com/office/drawing/2014/main" id="{BB5D59B6-D709-40A4-8C35-A230151AB7EB}"/>
              </a:ext>
            </a:extLst>
          </p:cNvPr>
          <p:cNvGrpSpPr/>
          <p:nvPr/>
        </p:nvGrpSpPr>
        <p:grpSpPr>
          <a:xfrm>
            <a:off x="454731" y="3247527"/>
            <a:ext cx="5601236" cy="2725183"/>
            <a:chOff x="862033" y="1005840"/>
            <a:chExt cx="9104926" cy="10954101"/>
          </a:xfrm>
        </p:grpSpPr>
        <p:sp>
          <p:nvSpPr>
            <p:cNvPr id="204" name="rc4">
              <a:extLst>
                <a:ext uri="{FF2B5EF4-FFF2-40B4-BE49-F238E27FC236}">
                  <a16:creationId xmlns:a16="http://schemas.microsoft.com/office/drawing/2014/main" id="{39C095EF-ECC7-4762-A7DE-F662DF837302}"/>
                </a:ext>
              </a:extLst>
            </p:cNvPr>
            <p:cNvSpPr/>
            <p:nvPr/>
          </p:nvSpPr>
          <p:spPr>
            <a:xfrm>
              <a:off x="1602328" y="4174623"/>
              <a:ext cx="106964" cy="221181"/>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5" name="rc5">
              <a:extLst>
                <a:ext uri="{FF2B5EF4-FFF2-40B4-BE49-F238E27FC236}">
                  <a16:creationId xmlns:a16="http://schemas.microsoft.com/office/drawing/2014/main" id="{91BF2436-172A-48D0-BB07-B1459D5E4151}"/>
                </a:ext>
              </a:extLst>
            </p:cNvPr>
            <p:cNvSpPr/>
            <p:nvPr/>
          </p:nvSpPr>
          <p:spPr>
            <a:xfrm>
              <a:off x="3313761" y="2774795"/>
              <a:ext cx="106964" cy="139982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6" name="rc6">
              <a:extLst>
                <a:ext uri="{FF2B5EF4-FFF2-40B4-BE49-F238E27FC236}">
                  <a16:creationId xmlns:a16="http://schemas.microsoft.com/office/drawing/2014/main" id="{FC2B8217-57C3-4FF0-B9E8-8A5F78C80E76}"/>
                </a:ext>
              </a:extLst>
            </p:cNvPr>
            <p:cNvSpPr/>
            <p:nvPr/>
          </p:nvSpPr>
          <p:spPr>
            <a:xfrm>
              <a:off x="5025195" y="4174623"/>
              <a:ext cx="106964" cy="283289"/>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7" name="rc7">
              <a:extLst>
                <a:ext uri="{FF2B5EF4-FFF2-40B4-BE49-F238E27FC236}">
                  <a16:creationId xmlns:a16="http://schemas.microsoft.com/office/drawing/2014/main" id="{10C5F46A-019A-4BD9-9BB6-17312287C0E6}"/>
                </a:ext>
              </a:extLst>
            </p:cNvPr>
            <p:cNvSpPr/>
            <p:nvPr/>
          </p:nvSpPr>
          <p:spPr>
            <a:xfrm>
              <a:off x="6736628" y="2833453"/>
              <a:ext cx="106964" cy="1341170"/>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8" name="rc8">
              <a:extLst>
                <a:ext uri="{FF2B5EF4-FFF2-40B4-BE49-F238E27FC236}">
                  <a16:creationId xmlns:a16="http://schemas.microsoft.com/office/drawing/2014/main" id="{1D127719-284A-4D4B-B705-762EE1E1575A}"/>
                </a:ext>
              </a:extLst>
            </p:cNvPr>
            <p:cNvSpPr/>
            <p:nvPr/>
          </p:nvSpPr>
          <p:spPr>
            <a:xfrm>
              <a:off x="8448062" y="4174623"/>
              <a:ext cx="106964" cy="2223641"/>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09" name="rc9">
              <a:extLst>
                <a:ext uri="{FF2B5EF4-FFF2-40B4-BE49-F238E27FC236}">
                  <a16:creationId xmlns:a16="http://schemas.microsoft.com/office/drawing/2014/main" id="{33C04225-90FC-4C02-AFC5-96B04D8AB253}"/>
                </a:ext>
              </a:extLst>
            </p:cNvPr>
            <p:cNvSpPr/>
            <p:nvPr/>
          </p:nvSpPr>
          <p:spPr>
            <a:xfrm>
              <a:off x="2030186" y="3421438"/>
              <a:ext cx="106964" cy="753184"/>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0" name="rc10">
              <a:extLst>
                <a:ext uri="{FF2B5EF4-FFF2-40B4-BE49-F238E27FC236}">
                  <a16:creationId xmlns:a16="http://schemas.microsoft.com/office/drawing/2014/main" id="{D4C25D8A-4128-425F-BD99-A56AEACD23BF}"/>
                </a:ext>
              </a:extLst>
            </p:cNvPr>
            <p:cNvSpPr/>
            <p:nvPr/>
          </p:nvSpPr>
          <p:spPr>
            <a:xfrm>
              <a:off x="3741620" y="2176177"/>
              <a:ext cx="106964" cy="1998446"/>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1" name="rc11">
              <a:extLst>
                <a:ext uri="{FF2B5EF4-FFF2-40B4-BE49-F238E27FC236}">
                  <a16:creationId xmlns:a16="http://schemas.microsoft.com/office/drawing/2014/main" id="{BD3003CF-CADA-4266-BD87-922C578E2616}"/>
                </a:ext>
              </a:extLst>
            </p:cNvPr>
            <p:cNvSpPr/>
            <p:nvPr/>
          </p:nvSpPr>
          <p:spPr>
            <a:xfrm>
              <a:off x="5453053" y="4091038"/>
              <a:ext cx="106964" cy="8358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2" name="rc12">
              <a:extLst>
                <a:ext uri="{FF2B5EF4-FFF2-40B4-BE49-F238E27FC236}">
                  <a16:creationId xmlns:a16="http://schemas.microsoft.com/office/drawing/2014/main" id="{222788F7-7E23-4200-9BAD-553B9E2AE097}"/>
                </a:ext>
              </a:extLst>
            </p:cNvPr>
            <p:cNvSpPr/>
            <p:nvPr/>
          </p:nvSpPr>
          <p:spPr>
            <a:xfrm>
              <a:off x="7164487" y="2819158"/>
              <a:ext cx="106964" cy="1355464"/>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3" name="rc13">
              <a:extLst>
                <a:ext uri="{FF2B5EF4-FFF2-40B4-BE49-F238E27FC236}">
                  <a16:creationId xmlns:a16="http://schemas.microsoft.com/office/drawing/2014/main" id="{CEA497AC-A3CB-40E6-88E7-ADFF94CE1EAC}"/>
                </a:ext>
              </a:extLst>
            </p:cNvPr>
            <p:cNvSpPr/>
            <p:nvPr/>
          </p:nvSpPr>
          <p:spPr>
            <a:xfrm>
              <a:off x="8875921" y="4174623"/>
              <a:ext cx="106964" cy="2252793"/>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4" name="rc14">
              <a:extLst>
                <a:ext uri="{FF2B5EF4-FFF2-40B4-BE49-F238E27FC236}">
                  <a16:creationId xmlns:a16="http://schemas.microsoft.com/office/drawing/2014/main" id="{3C11A922-38A6-49AA-BD3A-95E176579E3D}"/>
                </a:ext>
              </a:extLst>
            </p:cNvPr>
            <p:cNvSpPr/>
            <p:nvPr/>
          </p:nvSpPr>
          <p:spPr>
            <a:xfrm>
              <a:off x="2458044" y="4174623"/>
              <a:ext cx="106964" cy="2410740"/>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5" name="rc15">
              <a:extLst>
                <a:ext uri="{FF2B5EF4-FFF2-40B4-BE49-F238E27FC236}">
                  <a16:creationId xmlns:a16="http://schemas.microsoft.com/office/drawing/2014/main" id="{B8A74458-8076-48FD-8B09-B1DC327C7AD0}"/>
                </a:ext>
              </a:extLst>
            </p:cNvPr>
            <p:cNvSpPr/>
            <p:nvPr/>
          </p:nvSpPr>
          <p:spPr>
            <a:xfrm>
              <a:off x="4169478" y="4174623"/>
              <a:ext cx="106964" cy="373846"/>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6" name="rc16">
              <a:extLst>
                <a:ext uri="{FF2B5EF4-FFF2-40B4-BE49-F238E27FC236}">
                  <a16:creationId xmlns:a16="http://schemas.microsoft.com/office/drawing/2014/main" id="{C0BD2A8D-00DC-498F-8B39-A1CBDDB46E9C}"/>
                </a:ext>
              </a:extLst>
            </p:cNvPr>
            <p:cNvSpPr/>
            <p:nvPr/>
          </p:nvSpPr>
          <p:spPr>
            <a:xfrm>
              <a:off x="5880912" y="4174623"/>
              <a:ext cx="106964" cy="3071959"/>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7" name="rc17">
              <a:extLst>
                <a:ext uri="{FF2B5EF4-FFF2-40B4-BE49-F238E27FC236}">
                  <a16:creationId xmlns:a16="http://schemas.microsoft.com/office/drawing/2014/main" id="{D2E25240-FEAF-4A48-8471-A7B474CEA7D8}"/>
                </a:ext>
              </a:extLst>
            </p:cNvPr>
            <p:cNvSpPr/>
            <p:nvPr/>
          </p:nvSpPr>
          <p:spPr>
            <a:xfrm>
              <a:off x="7592345" y="3380878"/>
              <a:ext cx="106964" cy="79374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8" name="rc18">
              <a:extLst>
                <a:ext uri="{FF2B5EF4-FFF2-40B4-BE49-F238E27FC236}">
                  <a16:creationId xmlns:a16="http://schemas.microsoft.com/office/drawing/2014/main" id="{F0FA4ECB-D80B-46CE-8774-C4F13212F9BE}"/>
                </a:ext>
              </a:extLst>
            </p:cNvPr>
            <p:cNvSpPr/>
            <p:nvPr/>
          </p:nvSpPr>
          <p:spPr>
            <a:xfrm>
              <a:off x="9303779" y="4174623"/>
              <a:ext cx="106964" cy="3500308"/>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9" name="rc19">
              <a:extLst>
                <a:ext uri="{FF2B5EF4-FFF2-40B4-BE49-F238E27FC236}">
                  <a16:creationId xmlns:a16="http://schemas.microsoft.com/office/drawing/2014/main" id="{87CEB3A1-3CA3-4B00-B369-17BB6CAF371A}"/>
                </a:ext>
              </a:extLst>
            </p:cNvPr>
            <p:cNvSpPr/>
            <p:nvPr/>
          </p:nvSpPr>
          <p:spPr>
            <a:xfrm>
              <a:off x="2885903" y="4174623"/>
              <a:ext cx="106964" cy="242341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0" name="rc20">
              <a:extLst>
                <a:ext uri="{FF2B5EF4-FFF2-40B4-BE49-F238E27FC236}">
                  <a16:creationId xmlns:a16="http://schemas.microsoft.com/office/drawing/2014/main" id="{296D662A-AABA-48B6-8022-56F40F1EC13D}"/>
                </a:ext>
              </a:extLst>
            </p:cNvPr>
            <p:cNvSpPr/>
            <p:nvPr/>
          </p:nvSpPr>
          <p:spPr>
            <a:xfrm>
              <a:off x="4597336" y="4174623"/>
              <a:ext cx="106964" cy="2703183"/>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1" name="rc21">
              <a:extLst>
                <a:ext uri="{FF2B5EF4-FFF2-40B4-BE49-F238E27FC236}">
                  <a16:creationId xmlns:a16="http://schemas.microsoft.com/office/drawing/2014/main" id="{6E20FF25-C1EB-42CF-A29F-F7C1CA03C7BD}"/>
                </a:ext>
              </a:extLst>
            </p:cNvPr>
            <p:cNvSpPr/>
            <p:nvPr/>
          </p:nvSpPr>
          <p:spPr>
            <a:xfrm>
              <a:off x="6308770" y="4174623"/>
              <a:ext cx="106964" cy="2441160"/>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2" name="rc22">
              <a:extLst>
                <a:ext uri="{FF2B5EF4-FFF2-40B4-BE49-F238E27FC236}">
                  <a16:creationId xmlns:a16="http://schemas.microsoft.com/office/drawing/2014/main" id="{1E86F05F-B297-47C7-9A21-704BB7C68D22}"/>
                </a:ext>
              </a:extLst>
            </p:cNvPr>
            <p:cNvSpPr/>
            <p:nvPr/>
          </p:nvSpPr>
          <p:spPr>
            <a:xfrm>
              <a:off x="8020204" y="3802256"/>
              <a:ext cx="106964" cy="37236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3" name="rc23">
              <a:extLst>
                <a:ext uri="{FF2B5EF4-FFF2-40B4-BE49-F238E27FC236}">
                  <a16:creationId xmlns:a16="http://schemas.microsoft.com/office/drawing/2014/main" id="{9BB734A6-DC73-419F-983C-32D9972DC520}"/>
                </a:ext>
              </a:extLst>
            </p:cNvPr>
            <p:cNvSpPr/>
            <p:nvPr/>
          </p:nvSpPr>
          <p:spPr>
            <a:xfrm>
              <a:off x="9731637" y="4174623"/>
              <a:ext cx="106964" cy="3169698"/>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4" name="rc24">
              <a:extLst>
                <a:ext uri="{FF2B5EF4-FFF2-40B4-BE49-F238E27FC236}">
                  <a16:creationId xmlns:a16="http://schemas.microsoft.com/office/drawing/2014/main" id="{7DEB5D5B-9539-4CBB-A3B6-56DAF9392DDC}"/>
                </a:ext>
              </a:extLst>
            </p:cNvPr>
            <p:cNvSpPr/>
            <p:nvPr/>
          </p:nvSpPr>
          <p:spPr>
            <a:xfrm>
              <a:off x="1452577" y="4174623"/>
              <a:ext cx="106964" cy="25962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5" name="rc25">
              <a:extLst>
                <a:ext uri="{FF2B5EF4-FFF2-40B4-BE49-F238E27FC236}">
                  <a16:creationId xmlns:a16="http://schemas.microsoft.com/office/drawing/2014/main" id="{937EA6A2-F3C3-4ADC-A756-3B79B3ABAAA3}"/>
                </a:ext>
              </a:extLst>
            </p:cNvPr>
            <p:cNvSpPr/>
            <p:nvPr/>
          </p:nvSpPr>
          <p:spPr>
            <a:xfrm>
              <a:off x="3164011" y="3159134"/>
              <a:ext cx="106964" cy="1015489"/>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6" name="rc26">
              <a:extLst>
                <a:ext uri="{FF2B5EF4-FFF2-40B4-BE49-F238E27FC236}">
                  <a16:creationId xmlns:a16="http://schemas.microsoft.com/office/drawing/2014/main" id="{1FD7B12E-5059-4293-A4F8-69687BCC9924}"/>
                </a:ext>
              </a:extLst>
            </p:cNvPr>
            <p:cNvSpPr/>
            <p:nvPr/>
          </p:nvSpPr>
          <p:spPr>
            <a:xfrm>
              <a:off x="4875444" y="4174623"/>
              <a:ext cx="106964" cy="441094"/>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7" name="rc27">
              <a:extLst>
                <a:ext uri="{FF2B5EF4-FFF2-40B4-BE49-F238E27FC236}">
                  <a16:creationId xmlns:a16="http://schemas.microsoft.com/office/drawing/2014/main" id="{23C63F3A-1751-46E4-8738-9924F4012612}"/>
                </a:ext>
              </a:extLst>
            </p:cNvPr>
            <p:cNvSpPr/>
            <p:nvPr/>
          </p:nvSpPr>
          <p:spPr>
            <a:xfrm>
              <a:off x="6586878" y="3229833"/>
              <a:ext cx="106964" cy="94479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8" name="rc28">
              <a:extLst>
                <a:ext uri="{FF2B5EF4-FFF2-40B4-BE49-F238E27FC236}">
                  <a16:creationId xmlns:a16="http://schemas.microsoft.com/office/drawing/2014/main" id="{4A11FC0B-3B57-4CB3-A020-025CF93A9020}"/>
                </a:ext>
              </a:extLst>
            </p:cNvPr>
            <p:cNvSpPr/>
            <p:nvPr/>
          </p:nvSpPr>
          <p:spPr>
            <a:xfrm>
              <a:off x="8298312" y="4174623"/>
              <a:ext cx="106964" cy="265593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9" name="rc29">
              <a:extLst>
                <a:ext uri="{FF2B5EF4-FFF2-40B4-BE49-F238E27FC236}">
                  <a16:creationId xmlns:a16="http://schemas.microsoft.com/office/drawing/2014/main" id="{FB1C5EBF-4611-4492-B8C4-3E48F2A9A42B}"/>
                </a:ext>
              </a:extLst>
            </p:cNvPr>
            <p:cNvSpPr/>
            <p:nvPr/>
          </p:nvSpPr>
          <p:spPr>
            <a:xfrm>
              <a:off x="1880435" y="2874999"/>
              <a:ext cx="106964" cy="129962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0" name="rc30">
              <a:extLst>
                <a:ext uri="{FF2B5EF4-FFF2-40B4-BE49-F238E27FC236}">
                  <a16:creationId xmlns:a16="http://schemas.microsoft.com/office/drawing/2014/main" id="{F384A21E-0D8B-4502-B10C-4FE0C549F648}"/>
                </a:ext>
              </a:extLst>
            </p:cNvPr>
            <p:cNvSpPr/>
            <p:nvPr/>
          </p:nvSpPr>
          <p:spPr>
            <a:xfrm>
              <a:off x="3591869" y="2654593"/>
              <a:ext cx="106964" cy="152003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1" name="rc31">
              <a:extLst>
                <a:ext uri="{FF2B5EF4-FFF2-40B4-BE49-F238E27FC236}">
                  <a16:creationId xmlns:a16="http://schemas.microsoft.com/office/drawing/2014/main" id="{C0E3E45E-1E72-46F8-B3FB-37944A80C5C7}"/>
                </a:ext>
              </a:extLst>
            </p:cNvPr>
            <p:cNvSpPr/>
            <p:nvPr/>
          </p:nvSpPr>
          <p:spPr>
            <a:xfrm>
              <a:off x="5303303" y="3605510"/>
              <a:ext cx="106964" cy="56911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2" name="rc32">
              <a:extLst>
                <a:ext uri="{FF2B5EF4-FFF2-40B4-BE49-F238E27FC236}">
                  <a16:creationId xmlns:a16="http://schemas.microsoft.com/office/drawing/2014/main" id="{FF026488-4E6B-46B7-A856-CEBEE07C419D}"/>
                </a:ext>
              </a:extLst>
            </p:cNvPr>
            <p:cNvSpPr/>
            <p:nvPr/>
          </p:nvSpPr>
          <p:spPr>
            <a:xfrm>
              <a:off x="7014736" y="2546784"/>
              <a:ext cx="106964" cy="1627839"/>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3" name="rc33">
              <a:extLst>
                <a:ext uri="{FF2B5EF4-FFF2-40B4-BE49-F238E27FC236}">
                  <a16:creationId xmlns:a16="http://schemas.microsoft.com/office/drawing/2014/main" id="{0CEFE28D-0DAB-435C-99B5-76459D12A113}"/>
                </a:ext>
              </a:extLst>
            </p:cNvPr>
            <p:cNvSpPr/>
            <p:nvPr/>
          </p:nvSpPr>
          <p:spPr>
            <a:xfrm>
              <a:off x="8726170" y="4174623"/>
              <a:ext cx="106964" cy="270740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4" name="rc34">
              <a:extLst>
                <a:ext uri="{FF2B5EF4-FFF2-40B4-BE49-F238E27FC236}">
                  <a16:creationId xmlns:a16="http://schemas.microsoft.com/office/drawing/2014/main" id="{5985B09B-CF47-4060-80AD-3A71AC287071}"/>
                </a:ext>
              </a:extLst>
            </p:cNvPr>
            <p:cNvSpPr/>
            <p:nvPr/>
          </p:nvSpPr>
          <p:spPr>
            <a:xfrm>
              <a:off x="2308294" y="4174623"/>
              <a:ext cx="106964" cy="1609249"/>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5" name="rc35">
              <a:extLst>
                <a:ext uri="{FF2B5EF4-FFF2-40B4-BE49-F238E27FC236}">
                  <a16:creationId xmlns:a16="http://schemas.microsoft.com/office/drawing/2014/main" id="{3E578F86-91D0-422E-A29B-3377CD828A57}"/>
                </a:ext>
              </a:extLst>
            </p:cNvPr>
            <p:cNvSpPr/>
            <p:nvPr/>
          </p:nvSpPr>
          <p:spPr>
            <a:xfrm>
              <a:off x="4019728" y="4066603"/>
              <a:ext cx="106964" cy="10802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6" name="rc36">
              <a:extLst>
                <a:ext uri="{FF2B5EF4-FFF2-40B4-BE49-F238E27FC236}">
                  <a16:creationId xmlns:a16="http://schemas.microsoft.com/office/drawing/2014/main" id="{C94903DF-784B-445B-8AFF-9E70B589FA46}"/>
                </a:ext>
              </a:extLst>
            </p:cNvPr>
            <p:cNvSpPr/>
            <p:nvPr/>
          </p:nvSpPr>
          <p:spPr>
            <a:xfrm>
              <a:off x="5731161" y="4174623"/>
              <a:ext cx="106964" cy="2919435"/>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7" name="rc37">
              <a:extLst>
                <a:ext uri="{FF2B5EF4-FFF2-40B4-BE49-F238E27FC236}">
                  <a16:creationId xmlns:a16="http://schemas.microsoft.com/office/drawing/2014/main" id="{F147FFF2-686D-4F4E-B349-B962C926932F}"/>
                </a:ext>
              </a:extLst>
            </p:cNvPr>
            <p:cNvSpPr/>
            <p:nvPr/>
          </p:nvSpPr>
          <p:spPr>
            <a:xfrm>
              <a:off x="7442595" y="3188709"/>
              <a:ext cx="106964" cy="985914"/>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8" name="rc38">
              <a:extLst>
                <a:ext uri="{FF2B5EF4-FFF2-40B4-BE49-F238E27FC236}">
                  <a16:creationId xmlns:a16="http://schemas.microsoft.com/office/drawing/2014/main" id="{44964754-BFD9-4F12-80E1-2382EEB675AA}"/>
                </a:ext>
              </a:extLst>
            </p:cNvPr>
            <p:cNvSpPr/>
            <p:nvPr/>
          </p:nvSpPr>
          <p:spPr>
            <a:xfrm>
              <a:off x="9154029" y="4174623"/>
              <a:ext cx="106964" cy="248890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9" name="rc39">
              <a:extLst>
                <a:ext uri="{FF2B5EF4-FFF2-40B4-BE49-F238E27FC236}">
                  <a16:creationId xmlns:a16="http://schemas.microsoft.com/office/drawing/2014/main" id="{D57092C2-E099-4CDD-9AF5-842D5950FC0E}"/>
                </a:ext>
              </a:extLst>
            </p:cNvPr>
            <p:cNvSpPr/>
            <p:nvPr/>
          </p:nvSpPr>
          <p:spPr>
            <a:xfrm>
              <a:off x="2736152" y="4174623"/>
              <a:ext cx="106964" cy="203844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40" name="rc40">
              <a:extLst>
                <a:ext uri="{FF2B5EF4-FFF2-40B4-BE49-F238E27FC236}">
                  <a16:creationId xmlns:a16="http://schemas.microsoft.com/office/drawing/2014/main" id="{082147D6-1628-48E0-AF94-36535383B877}"/>
                </a:ext>
              </a:extLst>
            </p:cNvPr>
            <p:cNvSpPr/>
            <p:nvPr/>
          </p:nvSpPr>
          <p:spPr>
            <a:xfrm>
              <a:off x="4447586" y="4174623"/>
              <a:ext cx="106964" cy="263354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41" name="rc41">
              <a:extLst>
                <a:ext uri="{FF2B5EF4-FFF2-40B4-BE49-F238E27FC236}">
                  <a16:creationId xmlns:a16="http://schemas.microsoft.com/office/drawing/2014/main" id="{24C1DE4E-B454-4AF3-8552-1979151D0DAE}"/>
                </a:ext>
              </a:extLst>
            </p:cNvPr>
            <p:cNvSpPr/>
            <p:nvPr/>
          </p:nvSpPr>
          <p:spPr>
            <a:xfrm>
              <a:off x="6159020" y="4174623"/>
              <a:ext cx="106964" cy="2145125"/>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42" name="rc42">
              <a:extLst>
                <a:ext uri="{FF2B5EF4-FFF2-40B4-BE49-F238E27FC236}">
                  <a16:creationId xmlns:a16="http://schemas.microsoft.com/office/drawing/2014/main" id="{53297F6B-1B65-4335-878A-53A21D957367}"/>
                </a:ext>
              </a:extLst>
            </p:cNvPr>
            <p:cNvSpPr/>
            <p:nvPr/>
          </p:nvSpPr>
          <p:spPr>
            <a:xfrm>
              <a:off x="7870453" y="3452915"/>
              <a:ext cx="106964" cy="72170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43" name="rc43">
              <a:extLst>
                <a:ext uri="{FF2B5EF4-FFF2-40B4-BE49-F238E27FC236}">
                  <a16:creationId xmlns:a16="http://schemas.microsoft.com/office/drawing/2014/main" id="{87717BA9-79CB-42AA-AB01-657A008308B2}"/>
                </a:ext>
              </a:extLst>
            </p:cNvPr>
            <p:cNvSpPr/>
            <p:nvPr/>
          </p:nvSpPr>
          <p:spPr>
            <a:xfrm>
              <a:off x="9581887" y="4174623"/>
              <a:ext cx="106964" cy="1990559"/>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44" name="rc44">
              <a:extLst>
                <a:ext uri="{FF2B5EF4-FFF2-40B4-BE49-F238E27FC236}">
                  <a16:creationId xmlns:a16="http://schemas.microsoft.com/office/drawing/2014/main" id="{EBFA69A8-471E-41F2-B6A3-CC1F83E2ECC2}"/>
                </a:ext>
              </a:extLst>
            </p:cNvPr>
            <p:cNvSpPr/>
            <p:nvPr/>
          </p:nvSpPr>
          <p:spPr>
            <a:xfrm>
              <a:off x="1324220" y="1005840"/>
              <a:ext cx="8642739" cy="7745915"/>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5" name="pl45">
              <a:extLst>
                <a:ext uri="{FF2B5EF4-FFF2-40B4-BE49-F238E27FC236}">
                  <a16:creationId xmlns:a16="http://schemas.microsoft.com/office/drawing/2014/main" id="{488AF922-A677-42D8-AA27-E2613FA935B1}"/>
                </a:ext>
              </a:extLst>
            </p:cNvPr>
            <p:cNvSpPr/>
            <p:nvPr/>
          </p:nvSpPr>
          <p:spPr>
            <a:xfrm>
              <a:off x="1324220" y="1005840"/>
              <a:ext cx="0" cy="7745915"/>
            </a:xfrm>
            <a:custGeom>
              <a:avLst/>
              <a:gdLst/>
              <a:ahLst/>
              <a:cxnLst/>
              <a:rect l="0" t="0" r="0" b="0"/>
              <a:pathLst>
                <a:path h="7745915">
                  <a:moveTo>
                    <a:pt x="0" y="7745915"/>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46" name="tx46">
              <a:extLst>
                <a:ext uri="{FF2B5EF4-FFF2-40B4-BE49-F238E27FC236}">
                  <a16:creationId xmlns:a16="http://schemas.microsoft.com/office/drawing/2014/main" id="{72B4BE01-F909-41DF-BC13-23B7E0424D3B}"/>
                </a:ext>
              </a:extLst>
            </p:cNvPr>
            <p:cNvSpPr/>
            <p:nvPr/>
          </p:nvSpPr>
          <p:spPr>
            <a:xfrm>
              <a:off x="1155165" y="8354399"/>
              <a:ext cx="10579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a:t>
              </a:r>
            </a:p>
          </p:txBody>
        </p:sp>
        <p:sp>
          <p:nvSpPr>
            <p:cNvPr id="247" name="tx47">
              <a:extLst>
                <a:ext uri="{FF2B5EF4-FFF2-40B4-BE49-F238E27FC236}">
                  <a16:creationId xmlns:a16="http://schemas.microsoft.com/office/drawing/2014/main" id="{D745E454-1D2A-43B4-82C9-934BB42E3E1C}"/>
                </a:ext>
              </a:extLst>
            </p:cNvPr>
            <p:cNvSpPr/>
            <p:nvPr/>
          </p:nvSpPr>
          <p:spPr>
            <a:xfrm>
              <a:off x="1155165" y="7651961"/>
              <a:ext cx="105791" cy="85576"/>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a:t>
              </a:r>
            </a:p>
          </p:txBody>
        </p:sp>
        <p:sp>
          <p:nvSpPr>
            <p:cNvPr id="248" name="tx48">
              <a:extLst>
                <a:ext uri="{FF2B5EF4-FFF2-40B4-BE49-F238E27FC236}">
                  <a16:creationId xmlns:a16="http://schemas.microsoft.com/office/drawing/2014/main" id="{8CDD60F6-4EAE-4954-ACFC-6E981A948DD0}"/>
                </a:ext>
              </a:extLst>
            </p:cNvPr>
            <p:cNvSpPr/>
            <p:nvPr/>
          </p:nvSpPr>
          <p:spPr>
            <a:xfrm>
              <a:off x="1155165" y="6947539"/>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249" name="tx49">
              <a:extLst>
                <a:ext uri="{FF2B5EF4-FFF2-40B4-BE49-F238E27FC236}">
                  <a16:creationId xmlns:a16="http://schemas.microsoft.com/office/drawing/2014/main" id="{F4E4AA7A-FC77-43E0-ABF2-5F5924AD9DA6}"/>
                </a:ext>
              </a:extLst>
            </p:cNvPr>
            <p:cNvSpPr/>
            <p:nvPr/>
          </p:nvSpPr>
          <p:spPr>
            <a:xfrm>
              <a:off x="1155165" y="6241877"/>
              <a:ext cx="10579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a:t>
              </a:r>
            </a:p>
          </p:txBody>
        </p:sp>
        <p:sp>
          <p:nvSpPr>
            <p:cNvPr id="250" name="tx50">
              <a:extLst>
                <a:ext uri="{FF2B5EF4-FFF2-40B4-BE49-F238E27FC236}">
                  <a16:creationId xmlns:a16="http://schemas.microsoft.com/office/drawing/2014/main" id="{0B73C111-6B98-4C6C-A3C4-CA5BA8FCAF29}"/>
                </a:ext>
              </a:extLst>
            </p:cNvPr>
            <p:cNvSpPr/>
            <p:nvPr/>
          </p:nvSpPr>
          <p:spPr>
            <a:xfrm>
              <a:off x="1155165" y="5539191"/>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251" name="tx51">
              <a:extLst>
                <a:ext uri="{FF2B5EF4-FFF2-40B4-BE49-F238E27FC236}">
                  <a16:creationId xmlns:a16="http://schemas.microsoft.com/office/drawing/2014/main" id="{0601E22C-354F-49A0-AAB3-8E8F1F0E586B}"/>
                </a:ext>
              </a:extLst>
            </p:cNvPr>
            <p:cNvSpPr/>
            <p:nvPr/>
          </p:nvSpPr>
          <p:spPr>
            <a:xfrm>
              <a:off x="1155165" y="4835017"/>
              <a:ext cx="105791"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a:t>
              </a:r>
            </a:p>
          </p:txBody>
        </p:sp>
        <p:sp>
          <p:nvSpPr>
            <p:cNvPr id="252" name="tx52">
              <a:extLst>
                <a:ext uri="{FF2B5EF4-FFF2-40B4-BE49-F238E27FC236}">
                  <a16:creationId xmlns:a16="http://schemas.microsoft.com/office/drawing/2014/main" id="{123555D4-47F4-4FD7-A581-CD1C0AA60F64}"/>
                </a:ext>
              </a:extLst>
            </p:cNvPr>
            <p:cNvSpPr/>
            <p:nvPr/>
          </p:nvSpPr>
          <p:spPr>
            <a:xfrm>
              <a:off x="1197457" y="4129355"/>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253" name="tx53">
              <a:extLst>
                <a:ext uri="{FF2B5EF4-FFF2-40B4-BE49-F238E27FC236}">
                  <a16:creationId xmlns:a16="http://schemas.microsoft.com/office/drawing/2014/main" id="{512970C2-9AA1-44B7-B9D2-8D76409DA3BD}"/>
                </a:ext>
              </a:extLst>
            </p:cNvPr>
            <p:cNvSpPr/>
            <p:nvPr/>
          </p:nvSpPr>
          <p:spPr>
            <a:xfrm>
              <a:off x="1197457" y="3426669"/>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a:t>
              </a:r>
            </a:p>
          </p:txBody>
        </p:sp>
        <p:sp>
          <p:nvSpPr>
            <p:cNvPr id="254" name="tx54">
              <a:extLst>
                <a:ext uri="{FF2B5EF4-FFF2-40B4-BE49-F238E27FC236}">
                  <a16:creationId xmlns:a16="http://schemas.microsoft.com/office/drawing/2014/main" id="{2EC437A9-ACF1-40F0-9EA1-BA6A61811B7D}"/>
                </a:ext>
              </a:extLst>
            </p:cNvPr>
            <p:cNvSpPr/>
            <p:nvPr/>
          </p:nvSpPr>
          <p:spPr>
            <a:xfrm>
              <a:off x="1197457" y="2722495"/>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255" name="tx55">
              <a:extLst>
                <a:ext uri="{FF2B5EF4-FFF2-40B4-BE49-F238E27FC236}">
                  <a16:creationId xmlns:a16="http://schemas.microsoft.com/office/drawing/2014/main" id="{F84AAA84-0264-4E92-8F32-A56A9B8E3D7F}"/>
                </a:ext>
              </a:extLst>
            </p:cNvPr>
            <p:cNvSpPr/>
            <p:nvPr/>
          </p:nvSpPr>
          <p:spPr>
            <a:xfrm>
              <a:off x="1197457" y="2016832"/>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a:t>
              </a:r>
            </a:p>
          </p:txBody>
        </p:sp>
        <p:sp>
          <p:nvSpPr>
            <p:cNvPr id="256" name="tx56">
              <a:extLst>
                <a:ext uri="{FF2B5EF4-FFF2-40B4-BE49-F238E27FC236}">
                  <a16:creationId xmlns:a16="http://schemas.microsoft.com/office/drawing/2014/main" id="{670B2AC7-81BB-4EDE-8A2A-ECA9021555DC}"/>
                </a:ext>
              </a:extLst>
            </p:cNvPr>
            <p:cNvSpPr/>
            <p:nvPr/>
          </p:nvSpPr>
          <p:spPr>
            <a:xfrm>
              <a:off x="1197457" y="1314146"/>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257" name="pl57">
              <a:extLst>
                <a:ext uri="{FF2B5EF4-FFF2-40B4-BE49-F238E27FC236}">
                  <a16:creationId xmlns:a16="http://schemas.microsoft.com/office/drawing/2014/main" id="{3BCC1479-CF7B-4D95-9409-6924C1C61B68}"/>
                </a:ext>
              </a:extLst>
            </p:cNvPr>
            <p:cNvSpPr/>
            <p:nvPr/>
          </p:nvSpPr>
          <p:spPr>
            <a:xfrm>
              <a:off x="1324220" y="8399668"/>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58" name="pl58">
              <a:extLst>
                <a:ext uri="{FF2B5EF4-FFF2-40B4-BE49-F238E27FC236}">
                  <a16:creationId xmlns:a16="http://schemas.microsoft.com/office/drawing/2014/main" id="{BB7D36C3-648A-4BB9-8DF4-5B08F3ECEBB4}"/>
                </a:ext>
              </a:extLst>
            </p:cNvPr>
            <p:cNvSpPr/>
            <p:nvPr/>
          </p:nvSpPr>
          <p:spPr>
            <a:xfrm>
              <a:off x="1324220" y="7695494"/>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59" name="pl59">
              <a:extLst>
                <a:ext uri="{FF2B5EF4-FFF2-40B4-BE49-F238E27FC236}">
                  <a16:creationId xmlns:a16="http://schemas.microsoft.com/office/drawing/2014/main" id="{77E8626F-9BE2-42E3-A9D2-4AC9104FADCA}"/>
                </a:ext>
              </a:extLst>
            </p:cNvPr>
            <p:cNvSpPr/>
            <p:nvPr/>
          </p:nvSpPr>
          <p:spPr>
            <a:xfrm>
              <a:off x="1324220" y="6991320"/>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0" name="pl60">
              <a:extLst>
                <a:ext uri="{FF2B5EF4-FFF2-40B4-BE49-F238E27FC236}">
                  <a16:creationId xmlns:a16="http://schemas.microsoft.com/office/drawing/2014/main" id="{3EA18830-4C32-44DF-B53D-EC6652B02701}"/>
                </a:ext>
              </a:extLst>
            </p:cNvPr>
            <p:cNvSpPr/>
            <p:nvPr/>
          </p:nvSpPr>
          <p:spPr>
            <a:xfrm>
              <a:off x="1324220" y="6287145"/>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1" name="pl61">
              <a:extLst>
                <a:ext uri="{FF2B5EF4-FFF2-40B4-BE49-F238E27FC236}">
                  <a16:creationId xmlns:a16="http://schemas.microsoft.com/office/drawing/2014/main" id="{AACA8FF2-D5A2-49F3-96C1-401F86D53ED6}"/>
                </a:ext>
              </a:extLst>
            </p:cNvPr>
            <p:cNvSpPr/>
            <p:nvPr/>
          </p:nvSpPr>
          <p:spPr>
            <a:xfrm>
              <a:off x="1324220" y="5582971"/>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2" name="pl62">
              <a:extLst>
                <a:ext uri="{FF2B5EF4-FFF2-40B4-BE49-F238E27FC236}">
                  <a16:creationId xmlns:a16="http://schemas.microsoft.com/office/drawing/2014/main" id="{4401926C-95EC-4325-838C-0C27BE5ECFEB}"/>
                </a:ext>
              </a:extLst>
            </p:cNvPr>
            <p:cNvSpPr/>
            <p:nvPr/>
          </p:nvSpPr>
          <p:spPr>
            <a:xfrm>
              <a:off x="1324220" y="4878797"/>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3" name="pl63">
              <a:extLst>
                <a:ext uri="{FF2B5EF4-FFF2-40B4-BE49-F238E27FC236}">
                  <a16:creationId xmlns:a16="http://schemas.microsoft.com/office/drawing/2014/main" id="{4CB2E013-2E43-430B-9C0B-CF3E7ACFF89F}"/>
                </a:ext>
              </a:extLst>
            </p:cNvPr>
            <p:cNvSpPr/>
            <p:nvPr/>
          </p:nvSpPr>
          <p:spPr>
            <a:xfrm>
              <a:off x="1324220" y="4174623"/>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4" name="pl64">
              <a:extLst>
                <a:ext uri="{FF2B5EF4-FFF2-40B4-BE49-F238E27FC236}">
                  <a16:creationId xmlns:a16="http://schemas.microsoft.com/office/drawing/2014/main" id="{37048E8C-DB97-4BE4-A42B-9AC7B449D306}"/>
                </a:ext>
              </a:extLst>
            </p:cNvPr>
            <p:cNvSpPr/>
            <p:nvPr/>
          </p:nvSpPr>
          <p:spPr>
            <a:xfrm>
              <a:off x="1324220" y="347044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5" name="pl65">
              <a:extLst>
                <a:ext uri="{FF2B5EF4-FFF2-40B4-BE49-F238E27FC236}">
                  <a16:creationId xmlns:a16="http://schemas.microsoft.com/office/drawing/2014/main" id="{DA8BB7AC-17CA-4EE8-A65F-D1C9F1D2A8EB}"/>
                </a:ext>
              </a:extLst>
            </p:cNvPr>
            <p:cNvSpPr/>
            <p:nvPr/>
          </p:nvSpPr>
          <p:spPr>
            <a:xfrm>
              <a:off x="1324220" y="2766275"/>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6" name="pl66">
              <a:extLst>
                <a:ext uri="{FF2B5EF4-FFF2-40B4-BE49-F238E27FC236}">
                  <a16:creationId xmlns:a16="http://schemas.microsoft.com/office/drawing/2014/main" id="{CB1E0B72-EEE3-4C52-B935-985CBA01FE7F}"/>
                </a:ext>
              </a:extLst>
            </p:cNvPr>
            <p:cNvSpPr/>
            <p:nvPr/>
          </p:nvSpPr>
          <p:spPr>
            <a:xfrm>
              <a:off x="1324220" y="2062101"/>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7" name="pl67">
              <a:extLst>
                <a:ext uri="{FF2B5EF4-FFF2-40B4-BE49-F238E27FC236}">
                  <a16:creationId xmlns:a16="http://schemas.microsoft.com/office/drawing/2014/main" id="{CF3B7598-CFD2-4A20-97AA-5A8624B52EB9}"/>
                </a:ext>
              </a:extLst>
            </p:cNvPr>
            <p:cNvSpPr/>
            <p:nvPr/>
          </p:nvSpPr>
          <p:spPr>
            <a:xfrm>
              <a:off x="1324220" y="1357927"/>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8" name="pl68">
              <a:extLst>
                <a:ext uri="{FF2B5EF4-FFF2-40B4-BE49-F238E27FC236}">
                  <a16:creationId xmlns:a16="http://schemas.microsoft.com/office/drawing/2014/main" id="{71C7BB11-90E5-4BCC-8BB3-4D037E2D1343}"/>
                </a:ext>
              </a:extLst>
            </p:cNvPr>
            <p:cNvSpPr/>
            <p:nvPr/>
          </p:nvSpPr>
          <p:spPr>
            <a:xfrm>
              <a:off x="1324220" y="8751755"/>
              <a:ext cx="8642739" cy="0"/>
            </a:xfrm>
            <a:custGeom>
              <a:avLst/>
              <a:gdLst/>
              <a:ahLst/>
              <a:cxnLst/>
              <a:rect l="0" t="0" r="0" b="0"/>
              <a:pathLst>
                <a:path w="8642739">
                  <a:moveTo>
                    <a:pt x="0" y="0"/>
                  </a:moveTo>
                  <a:lnTo>
                    <a:pt x="8642739"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69" name="pl69">
              <a:extLst>
                <a:ext uri="{FF2B5EF4-FFF2-40B4-BE49-F238E27FC236}">
                  <a16:creationId xmlns:a16="http://schemas.microsoft.com/office/drawing/2014/main" id="{D641A430-7C66-42B0-8409-2F5A304BB495}"/>
                </a:ext>
              </a:extLst>
            </p:cNvPr>
            <p:cNvSpPr/>
            <p:nvPr/>
          </p:nvSpPr>
          <p:spPr>
            <a:xfrm>
              <a:off x="1580935"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0" name="pl70">
              <a:extLst>
                <a:ext uri="{FF2B5EF4-FFF2-40B4-BE49-F238E27FC236}">
                  <a16:creationId xmlns:a16="http://schemas.microsoft.com/office/drawing/2014/main" id="{8FB9EF64-2A23-4AD8-BAFF-D3593E25114D}"/>
                </a:ext>
              </a:extLst>
            </p:cNvPr>
            <p:cNvSpPr/>
            <p:nvPr/>
          </p:nvSpPr>
          <p:spPr>
            <a:xfrm>
              <a:off x="2008793"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1" name="pl71">
              <a:extLst>
                <a:ext uri="{FF2B5EF4-FFF2-40B4-BE49-F238E27FC236}">
                  <a16:creationId xmlns:a16="http://schemas.microsoft.com/office/drawing/2014/main" id="{F5D73386-9877-4DA0-8AEE-07E5C89E150B}"/>
                </a:ext>
              </a:extLst>
            </p:cNvPr>
            <p:cNvSpPr/>
            <p:nvPr/>
          </p:nvSpPr>
          <p:spPr>
            <a:xfrm>
              <a:off x="2436651"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2" name="pl72">
              <a:extLst>
                <a:ext uri="{FF2B5EF4-FFF2-40B4-BE49-F238E27FC236}">
                  <a16:creationId xmlns:a16="http://schemas.microsoft.com/office/drawing/2014/main" id="{6C7B0090-5893-4D0A-9404-A3D81786F164}"/>
                </a:ext>
              </a:extLst>
            </p:cNvPr>
            <p:cNvSpPr/>
            <p:nvPr/>
          </p:nvSpPr>
          <p:spPr>
            <a:xfrm>
              <a:off x="2864510"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3" name="pl73">
              <a:extLst>
                <a:ext uri="{FF2B5EF4-FFF2-40B4-BE49-F238E27FC236}">
                  <a16:creationId xmlns:a16="http://schemas.microsoft.com/office/drawing/2014/main" id="{06C63ADE-16B7-426B-AC4C-6469F2F61207}"/>
                </a:ext>
              </a:extLst>
            </p:cNvPr>
            <p:cNvSpPr/>
            <p:nvPr/>
          </p:nvSpPr>
          <p:spPr>
            <a:xfrm>
              <a:off x="3292368"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4" name="pl74">
              <a:extLst>
                <a:ext uri="{FF2B5EF4-FFF2-40B4-BE49-F238E27FC236}">
                  <a16:creationId xmlns:a16="http://schemas.microsoft.com/office/drawing/2014/main" id="{D8CFA723-400E-444B-8363-798941046EE6}"/>
                </a:ext>
              </a:extLst>
            </p:cNvPr>
            <p:cNvSpPr/>
            <p:nvPr/>
          </p:nvSpPr>
          <p:spPr>
            <a:xfrm>
              <a:off x="3720227"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5" name="pl75">
              <a:extLst>
                <a:ext uri="{FF2B5EF4-FFF2-40B4-BE49-F238E27FC236}">
                  <a16:creationId xmlns:a16="http://schemas.microsoft.com/office/drawing/2014/main" id="{60FF8BA0-E209-4E75-BCA9-877997430D7B}"/>
                </a:ext>
              </a:extLst>
            </p:cNvPr>
            <p:cNvSpPr/>
            <p:nvPr/>
          </p:nvSpPr>
          <p:spPr>
            <a:xfrm>
              <a:off x="4148085"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6" name="pl76">
              <a:extLst>
                <a:ext uri="{FF2B5EF4-FFF2-40B4-BE49-F238E27FC236}">
                  <a16:creationId xmlns:a16="http://schemas.microsoft.com/office/drawing/2014/main" id="{3B6BF197-9944-4937-BF31-B2B99F2A3557}"/>
                </a:ext>
              </a:extLst>
            </p:cNvPr>
            <p:cNvSpPr/>
            <p:nvPr/>
          </p:nvSpPr>
          <p:spPr>
            <a:xfrm>
              <a:off x="4575943"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7" name="pl77">
              <a:extLst>
                <a:ext uri="{FF2B5EF4-FFF2-40B4-BE49-F238E27FC236}">
                  <a16:creationId xmlns:a16="http://schemas.microsoft.com/office/drawing/2014/main" id="{2B580626-816E-4FDB-ABB0-063AC6C000F8}"/>
                </a:ext>
              </a:extLst>
            </p:cNvPr>
            <p:cNvSpPr/>
            <p:nvPr/>
          </p:nvSpPr>
          <p:spPr>
            <a:xfrm>
              <a:off x="5003802"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8" name="pl78">
              <a:extLst>
                <a:ext uri="{FF2B5EF4-FFF2-40B4-BE49-F238E27FC236}">
                  <a16:creationId xmlns:a16="http://schemas.microsoft.com/office/drawing/2014/main" id="{441C6750-EA25-4D26-B3CD-5B18A95E4B8D}"/>
                </a:ext>
              </a:extLst>
            </p:cNvPr>
            <p:cNvSpPr/>
            <p:nvPr/>
          </p:nvSpPr>
          <p:spPr>
            <a:xfrm>
              <a:off x="5431660"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9" name="pl79">
              <a:extLst>
                <a:ext uri="{FF2B5EF4-FFF2-40B4-BE49-F238E27FC236}">
                  <a16:creationId xmlns:a16="http://schemas.microsoft.com/office/drawing/2014/main" id="{CACDF26E-8A2A-471A-81C4-CDDFE74F2236}"/>
                </a:ext>
              </a:extLst>
            </p:cNvPr>
            <p:cNvSpPr/>
            <p:nvPr/>
          </p:nvSpPr>
          <p:spPr>
            <a:xfrm>
              <a:off x="5859519"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0" name="pl80">
              <a:extLst>
                <a:ext uri="{FF2B5EF4-FFF2-40B4-BE49-F238E27FC236}">
                  <a16:creationId xmlns:a16="http://schemas.microsoft.com/office/drawing/2014/main" id="{11DFF7BC-CA9A-4FB1-B74E-5A5C181BAD90}"/>
                </a:ext>
              </a:extLst>
            </p:cNvPr>
            <p:cNvSpPr/>
            <p:nvPr/>
          </p:nvSpPr>
          <p:spPr>
            <a:xfrm>
              <a:off x="6287377"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1" name="pl81">
              <a:extLst>
                <a:ext uri="{FF2B5EF4-FFF2-40B4-BE49-F238E27FC236}">
                  <a16:creationId xmlns:a16="http://schemas.microsoft.com/office/drawing/2014/main" id="{4C8981C0-AA8F-42FF-B463-945FF08E1B6D}"/>
                </a:ext>
              </a:extLst>
            </p:cNvPr>
            <p:cNvSpPr/>
            <p:nvPr/>
          </p:nvSpPr>
          <p:spPr>
            <a:xfrm>
              <a:off x="6715236"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2" name="pl82">
              <a:extLst>
                <a:ext uri="{FF2B5EF4-FFF2-40B4-BE49-F238E27FC236}">
                  <a16:creationId xmlns:a16="http://schemas.microsoft.com/office/drawing/2014/main" id="{C41A67B8-7D02-46CE-BE10-BCB0F5A09E55}"/>
                </a:ext>
              </a:extLst>
            </p:cNvPr>
            <p:cNvSpPr/>
            <p:nvPr/>
          </p:nvSpPr>
          <p:spPr>
            <a:xfrm>
              <a:off x="7143094"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3" name="pl83">
              <a:extLst>
                <a:ext uri="{FF2B5EF4-FFF2-40B4-BE49-F238E27FC236}">
                  <a16:creationId xmlns:a16="http://schemas.microsoft.com/office/drawing/2014/main" id="{05F5BAF8-B22F-424E-848A-C5C57268DAB2}"/>
                </a:ext>
              </a:extLst>
            </p:cNvPr>
            <p:cNvSpPr/>
            <p:nvPr/>
          </p:nvSpPr>
          <p:spPr>
            <a:xfrm>
              <a:off x="7570952"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4" name="pl84">
              <a:extLst>
                <a:ext uri="{FF2B5EF4-FFF2-40B4-BE49-F238E27FC236}">
                  <a16:creationId xmlns:a16="http://schemas.microsoft.com/office/drawing/2014/main" id="{B37433E8-2CF4-4B12-ABFA-B48AFF9F0821}"/>
                </a:ext>
              </a:extLst>
            </p:cNvPr>
            <p:cNvSpPr/>
            <p:nvPr/>
          </p:nvSpPr>
          <p:spPr>
            <a:xfrm>
              <a:off x="7998811"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5" name="pl85">
              <a:extLst>
                <a:ext uri="{FF2B5EF4-FFF2-40B4-BE49-F238E27FC236}">
                  <a16:creationId xmlns:a16="http://schemas.microsoft.com/office/drawing/2014/main" id="{7C8BA9C6-A48C-4D27-B801-1B81E870EDD2}"/>
                </a:ext>
              </a:extLst>
            </p:cNvPr>
            <p:cNvSpPr/>
            <p:nvPr/>
          </p:nvSpPr>
          <p:spPr>
            <a:xfrm>
              <a:off x="8426669"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6" name="pl86">
              <a:extLst>
                <a:ext uri="{FF2B5EF4-FFF2-40B4-BE49-F238E27FC236}">
                  <a16:creationId xmlns:a16="http://schemas.microsoft.com/office/drawing/2014/main" id="{6B8F04BB-4C0D-49E6-937A-7C4E86D1E07B}"/>
                </a:ext>
              </a:extLst>
            </p:cNvPr>
            <p:cNvSpPr/>
            <p:nvPr/>
          </p:nvSpPr>
          <p:spPr>
            <a:xfrm>
              <a:off x="8854528"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7" name="pl87">
              <a:extLst>
                <a:ext uri="{FF2B5EF4-FFF2-40B4-BE49-F238E27FC236}">
                  <a16:creationId xmlns:a16="http://schemas.microsoft.com/office/drawing/2014/main" id="{CC6D5607-2347-41A9-AA78-55E9E8CC79CF}"/>
                </a:ext>
              </a:extLst>
            </p:cNvPr>
            <p:cNvSpPr/>
            <p:nvPr/>
          </p:nvSpPr>
          <p:spPr>
            <a:xfrm>
              <a:off x="9282386"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8" name="pl88">
              <a:extLst>
                <a:ext uri="{FF2B5EF4-FFF2-40B4-BE49-F238E27FC236}">
                  <a16:creationId xmlns:a16="http://schemas.microsoft.com/office/drawing/2014/main" id="{E7FF20BF-31E6-4958-A1BC-2E0D5A41EB93}"/>
                </a:ext>
              </a:extLst>
            </p:cNvPr>
            <p:cNvSpPr/>
            <p:nvPr/>
          </p:nvSpPr>
          <p:spPr>
            <a:xfrm>
              <a:off x="9710244" y="8751755"/>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9" name="tx89">
              <a:extLst>
                <a:ext uri="{FF2B5EF4-FFF2-40B4-BE49-F238E27FC236}">
                  <a16:creationId xmlns:a16="http://schemas.microsoft.com/office/drawing/2014/main" id="{571BAAF7-942C-4C66-890D-90C1E1556E29}"/>
                </a:ext>
              </a:extLst>
            </p:cNvPr>
            <p:cNvSpPr/>
            <p:nvPr/>
          </p:nvSpPr>
          <p:spPr>
            <a:xfrm rot="18000000">
              <a:off x="565124" y="11253074"/>
              <a:ext cx="1290958"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CsaV3_1G009130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290" name="tx90">
              <a:extLst>
                <a:ext uri="{FF2B5EF4-FFF2-40B4-BE49-F238E27FC236}">
                  <a16:creationId xmlns:a16="http://schemas.microsoft.com/office/drawing/2014/main" id="{024770CA-CA83-4F22-9D80-C92177BF750B}"/>
                </a:ext>
              </a:extLst>
            </p:cNvPr>
            <p:cNvSpPr/>
            <p:nvPr/>
          </p:nvSpPr>
          <p:spPr>
            <a:xfrm rot="18000000">
              <a:off x="989415" y="11253097"/>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CsaV3_1G009130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291" name="tx91">
              <a:extLst>
                <a:ext uri="{FF2B5EF4-FFF2-40B4-BE49-F238E27FC236}">
                  <a16:creationId xmlns:a16="http://schemas.microsoft.com/office/drawing/2014/main" id="{2DC5720A-45D2-4A8F-9015-D95665CC292A}"/>
                </a:ext>
              </a:extLst>
            </p:cNvPr>
            <p:cNvSpPr/>
            <p:nvPr/>
          </p:nvSpPr>
          <p:spPr>
            <a:xfrm rot="18000000">
              <a:off x="1420840" y="11253097"/>
              <a:ext cx="1290958"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CsaV3_1G009130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292" name="tx92">
              <a:extLst>
                <a:ext uri="{FF2B5EF4-FFF2-40B4-BE49-F238E27FC236}">
                  <a16:creationId xmlns:a16="http://schemas.microsoft.com/office/drawing/2014/main" id="{380C67EE-9E1D-43F1-A524-AAD378470183}"/>
                </a:ext>
              </a:extLst>
            </p:cNvPr>
            <p:cNvSpPr/>
            <p:nvPr/>
          </p:nvSpPr>
          <p:spPr>
            <a:xfrm rot="18000000">
              <a:off x="1845132" y="11253097"/>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CsaV3_1G009130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293" name="tx93">
              <a:extLst>
                <a:ext uri="{FF2B5EF4-FFF2-40B4-BE49-F238E27FC236}">
                  <a16:creationId xmlns:a16="http://schemas.microsoft.com/office/drawing/2014/main" id="{147AFD94-4A79-4838-A41B-6CBB9D71F050}"/>
                </a:ext>
              </a:extLst>
            </p:cNvPr>
            <p:cNvSpPr/>
            <p:nvPr/>
          </p:nvSpPr>
          <p:spPr>
            <a:xfrm rot="18000000">
              <a:off x="2276555" y="11253097"/>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CsaV3_1G041400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294" name="tx94">
              <a:extLst>
                <a:ext uri="{FF2B5EF4-FFF2-40B4-BE49-F238E27FC236}">
                  <a16:creationId xmlns:a16="http://schemas.microsoft.com/office/drawing/2014/main" id="{E24A5446-3DFE-4658-8A56-0145FF324FB9}"/>
                </a:ext>
              </a:extLst>
            </p:cNvPr>
            <p:cNvSpPr/>
            <p:nvPr/>
          </p:nvSpPr>
          <p:spPr>
            <a:xfrm rot="18000000">
              <a:off x="2700848" y="11253097"/>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CsaV3_1G041400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295" name="tx95">
              <a:extLst>
                <a:ext uri="{FF2B5EF4-FFF2-40B4-BE49-F238E27FC236}">
                  <a16:creationId xmlns:a16="http://schemas.microsoft.com/office/drawing/2014/main" id="{6F104D3F-6A39-4E7C-8301-50FA94380489}"/>
                </a:ext>
              </a:extLst>
            </p:cNvPr>
            <p:cNvSpPr/>
            <p:nvPr/>
          </p:nvSpPr>
          <p:spPr>
            <a:xfrm rot="18000000">
              <a:off x="3132272" y="11253097"/>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CsaV3_1G041400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296" name="tx96">
              <a:extLst>
                <a:ext uri="{FF2B5EF4-FFF2-40B4-BE49-F238E27FC236}">
                  <a16:creationId xmlns:a16="http://schemas.microsoft.com/office/drawing/2014/main" id="{DB738D69-ABB1-4E5B-B9F1-B845BCF21AEF}"/>
                </a:ext>
              </a:extLst>
            </p:cNvPr>
            <p:cNvSpPr/>
            <p:nvPr/>
          </p:nvSpPr>
          <p:spPr>
            <a:xfrm rot="18000000">
              <a:off x="3556566" y="11253097"/>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CsaV3_1G041400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297" name="tx97">
              <a:extLst>
                <a:ext uri="{FF2B5EF4-FFF2-40B4-BE49-F238E27FC236}">
                  <a16:creationId xmlns:a16="http://schemas.microsoft.com/office/drawing/2014/main" id="{D70E1EBE-3173-4D92-8B95-07C152FC05A0}"/>
                </a:ext>
              </a:extLst>
            </p:cNvPr>
            <p:cNvSpPr/>
            <p:nvPr/>
          </p:nvSpPr>
          <p:spPr>
            <a:xfrm rot="18000000">
              <a:off x="3987990" y="11253101"/>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CsaV3_3G019090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298" name="tx98">
              <a:extLst>
                <a:ext uri="{FF2B5EF4-FFF2-40B4-BE49-F238E27FC236}">
                  <a16:creationId xmlns:a16="http://schemas.microsoft.com/office/drawing/2014/main" id="{F75AB81A-C13F-4175-B12C-B62A5CF4F07C}"/>
                </a:ext>
              </a:extLst>
            </p:cNvPr>
            <p:cNvSpPr/>
            <p:nvPr/>
          </p:nvSpPr>
          <p:spPr>
            <a:xfrm rot="18000000">
              <a:off x="4412284" y="11253101"/>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CsaV3_3G019090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299" name="tx99">
              <a:extLst>
                <a:ext uri="{FF2B5EF4-FFF2-40B4-BE49-F238E27FC236}">
                  <a16:creationId xmlns:a16="http://schemas.microsoft.com/office/drawing/2014/main" id="{E10414B2-7500-4472-9D86-8A4C4D5A9C26}"/>
                </a:ext>
              </a:extLst>
            </p:cNvPr>
            <p:cNvSpPr/>
            <p:nvPr/>
          </p:nvSpPr>
          <p:spPr>
            <a:xfrm rot="18000000">
              <a:off x="4843708" y="11253101"/>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CsaV3_3G019090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300" name="tx100">
              <a:extLst>
                <a:ext uri="{FF2B5EF4-FFF2-40B4-BE49-F238E27FC236}">
                  <a16:creationId xmlns:a16="http://schemas.microsoft.com/office/drawing/2014/main" id="{90116731-E9AF-4738-BF12-2DDB26939162}"/>
                </a:ext>
              </a:extLst>
            </p:cNvPr>
            <p:cNvSpPr/>
            <p:nvPr/>
          </p:nvSpPr>
          <p:spPr>
            <a:xfrm rot="18000000">
              <a:off x="5267999" y="11253101"/>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CsaV3_3G019090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301" name="tx101">
              <a:extLst>
                <a:ext uri="{FF2B5EF4-FFF2-40B4-BE49-F238E27FC236}">
                  <a16:creationId xmlns:a16="http://schemas.microsoft.com/office/drawing/2014/main" id="{4D2EC1CB-2BA6-4D6C-BB25-EF2DE7ED2771}"/>
                </a:ext>
              </a:extLst>
            </p:cNvPr>
            <p:cNvSpPr/>
            <p:nvPr/>
          </p:nvSpPr>
          <p:spPr>
            <a:xfrm rot="18000000">
              <a:off x="5699423" y="11253101"/>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CsaV3_4G034970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302" name="tx102">
              <a:extLst>
                <a:ext uri="{FF2B5EF4-FFF2-40B4-BE49-F238E27FC236}">
                  <a16:creationId xmlns:a16="http://schemas.microsoft.com/office/drawing/2014/main" id="{E5B905CE-32F0-4A62-8200-14CBBEB2F879}"/>
                </a:ext>
              </a:extLst>
            </p:cNvPr>
            <p:cNvSpPr/>
            <p:nvPr/>
          </p:nvSpPr>
          <p:spPr>
            <a:xfrm rot="18000000">
              <a:off x="6123717" y="11253101"/>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CsaV3_4G034970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303" name="tx103">
              <a:extLst>
                <a:ext uri="{FF2B5EF4-FFF2-40B4-BE49-F238E27FC236}">
                  <a16:creationId xmlns:a16="http://schemas.microsoft.com/office/drawing/2014/main" id="{F97F0C2C-245F-4016-BBE6-E4E7D7C6140E}"/>
                </a:ext>
              </a:extLst>
            </p:cNvPr>
            <p:cNvSpPr/>
            <p:nvPr/>
          </p:nvSpPr>
          <p:spPr>
            <a:xfrm rot="18000000">
              <a:off x="6555141" y="11253101"/>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CsaV3_4G034970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304" name="tx104">
              <a:extLst>
                <a:ext uri="{FF2B5EF4-FFF2-40B4-BE49-F238E27FC236}">
                  <a16:creationId xmlns:a16="http://schemas.microsoft.com/office/drawing/2014/main" id="{ED906BBC-5F5B-4E0E-9F70-01BCC23F5A71}"/>
                </a:ext>
              </a:extLst>
            </p:cNvPr>
            <p:cNvSpPr/>
            <p:nvPr/>
          </p:nvSpPr>
          <p:spPr>
            <a:xfrm rot="18000000">
              <a:off x="6979432" y="11253101"/>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CsaV3_4G034970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305" name="tx105">
              <a:extLst>
                <a:ext uri="{FF2B5EF4-FFF2-40B4-BE49-F238E27FC236}">
                  <a16:creationId xmlns:a16="http://schemas.microsoft.com/office/drawing/2014/main" id="{11E4BA35-E256-4700-A2C3-7A11F6888CDB}"/>
                </a:ext>
              </a:extLst>
            </p:cNvPr>
            <p:cNvSpPr/>
            <p:nvPr/>
          </p:nvSpPr>
          <p:spPr>
            <a:xfrm rot="18000000">
              <a:off x="7410856" y="11253101"/>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CsaV3_6G039530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306" name="tx106">
              <a:extLst>
                <a:ext uri="{FF2B5EF4-FFF2-40B4-BE49-F238E27FC236}">
                  <a16:creationId xmlns:a16="http://schemas.microsoft.com/office/drawing/2014/main" id="{197D7691-BFD8-4DBB-8C07-C7C37940870A}"/>
                </a:ext>
              </a:extLst>
            </p:cNvPr>
            <p:cNvSpPr/>
            <p:nvPr/>
          </p:nvSpPr>
          <p:spPr>
            <a:xfrm rot="18000000">
              <a:off x="7835150" y="11253101"/>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CsaV3_6G039530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FA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307" name="tx107">
              <a:extLst>
                <a:ext uri="{FF2B5EF4-FFF2-40B4-BE49-F238E27FC236}">
                  <a16:creationId xmlns:a16="http://schemas.microsoft.com/office/drawing/2014/main" id="{F71899D3-8EFF-4F23-A047-ABB67DCAAD80}"/>
                </a:ext>
              </a:extLst>
            </p:cNvPr>
            <p:cNvSpPr/>
            <p:nvPr/>
          </p:nvSpPr>
          <p:spPr>
            <a:xfrm rot="18000000">
              <a:off x="8266574" y="11253101"/>
              <a:ext cx="129096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CsaV3_6G039530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-L)</a:t>
              </a:r>
            </a:p>
          </p:txBody>
        </p:sp>
        <p:sp>
          <p:nvSpPr>
            <p:cNvPr id="308" name="tx108">
              <a:extLst>
                <a:ext uri="{FF2B5EF4-FFF2-40B4-BE49-F238E27FC236}">
                  <a16:creationId xmlns:a16="http://schemas.microsoft.com/office/drawing/2014/main" id="{7C8F0BE3-02B3-4D54-A901-898436438749}"/>
                </a:ext>
              </a:extLst>
            </p:cNvPr>
            <p:cNvSpPr/>
            <p:nvPr/>
          </p:nvSpPr>
          <p:spPr>
            <a:xfrm rot="18000000">
              <a:off x="8690865" y="11253101"/>
              <a:ext cx="129809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CsaV3_6G039530</a:t>
              </a:r>
              <a:r>
                <a:rPr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RA</a:t>
              </a:r>
              <a:r>
                <a:rPr sz="1000" b="1" dirty="0">
                  <a:solidFill>
                    <a:srgbClr val="000000">
                      <a:alpha val="100000"/>
                    </a:srgbClr>
                  </a:solidFill>
                  <a:latin typeface="Times New Roman" panose="02020603050405020304" pitchFamily="18" charset="0"/>
                  <a:cs typeface="Times New Roman" panose="02020603050405020304" pitchFamily="18" charset="0"/>
                </a:rPr>
                <a:t>-R)</a:t>
              </a:r>
            </a:p>
          </p:txBody>
        </p:sp>
        <p:sp>
          <p:nvSpPr>
            <p:cNvPr id="309" name="tx109">
              <a:extLst>
                <a:ext uri="{FF2B5EF4-FFF2-40B4-BE49-F238E27FC236}">
                  <a16:creationId xmlns:a16="http://schemas.microsoft.com/office/drawing/2014/main" id="{8E04FBAA-ED35-45B9-BD89-55099761612C}"/>
                </a:ext>
              </a:extLst>
            </p:cNvPr>
            <p:cNvSpPr/>
            <p:nvPr/>
          </p:nvSpPr>
          <p:spPr>
            <a:xfrm rot="16200000">
              <a:off x="471949" y="4785251"/>
              <a:ext cx="895758"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Log2 fold change</a:t>
              </a:r>
            </a:p>
          </p:txBody>
        </p:sp>
      </p:grpSp>
      <p:grpSp>
        <p:nvGrpSpPr>
          <p:cNvPr id="310" name="组合 309">
            <a:extLst>
              <a:ext uri="{FF2B5EF4-FFF2-40B4-BE49-F238E27FC236}">
                <a16:creationId xmlns:a16="http://schemas.microsoft.com/office/drawing/2014/main" id="{E2619C28-EEB3-4E48-AEDD-7214344C77D3}"/>
              </a:ext>
            </a:extLst>
          </p:cNvPr>
          <p:cNvGrpSpPr/>
          <p:nvPr/>
        </p:nvGrpSpPr>
        <p:grpSpPr>
          <a:xfrm>
            <a:off x="5157170" y="3386403"/>
            <a:ext cx="556620" cy="279590"/>
            <a:chOff x="2506976" y="1045499"/>
            <a:chExt cx="556620" cy="279590"/>
          </a:xfrm>
        </p:grpSpPr>
        <p:sp>
          <p:nvSpPr>
            <p:cNvPr id="311" name="rc34">
              <a:extLst>
                <a:ext uri="{FF2B5EF4-FFF2-40B4-BE49-F238E27FC236}">
                  <a16:creationId xmlns:a16="http://schemas.microsoft.com/office/drawing/2014/main" id="{169C439D-3EB7-43E1-80A6-6CE46400134C}"/>
                </a:ext>
              </a:extLst>
            </p:cNvPr>
            <p:cNvSpPr/>
            <p:nvPr/>
          </p:nvSpPr>
          <p:spPr>
            <a:xfrm>
              <a:off x="2506976" y="1054038"/>
              <a:ext cx="108525" cy="108525"/>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12" name="rc35">
              <a:extLst>
                <a:ext uri="{FF2B5EF4-FFF2-40B4-BE49-F238E27FC236}">
                  <a16:creationId xmlns:a16="http://schemas.microsoft.com/office/drawing/2014/main" id="{DC5E99C7-C86D-42C6-854D-F37130C7333C}"/>
                </a:ext>
              </a:extLst>
            </p:cNvPr>
            <p:cNvSpPr/>
            <p:nvPr/>
          </p:nvSpPr>
          <p:spPr>
            <a:xfrm>
              <a:off x="2506976" y="1216564"/>
              <a:ext cx="108525" cy="10852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13" name="tx36">
              <a:extLst>
                <a:ext uri="{FF2B5EF4-FFF2-40B4-BE49-F238E27FC236}">
                  <a16:creationId xmlns:a16="http://schemas.microsoft.com/office/drawing/2014/main" id="{784A4442-8CAF-464C-8765-B6A0A0C4B1D7}"/>
                </a:ext>
              </a:extLst>
            </p:cNvPr>
            <p:cNvSpPr/>
            <p:nvPr/>
          </p:nvSpPr>
          <p:spPr>
            <a:xfrm>
              <a:off x="2786068" y="1045499"/>
              <a:ext cx="155215" cy="111249"/>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err="1">
                  <a:solidFill>
                    <a:srgbClr val="000000">
                      <a:alpha val="100000"/>
                    </a:srgbClr>
                  </a:solidFill>
                  <a:latin typeface="Times New Roman" panose="02020603050405020304" pitchFamily="18" charset="0"/>
                  <a:cs typeface="Times New Roman" panose="02020603050405020304" pitchFamily="18" charset="0"/>
                </a:rPr>
                <a:t>RNAseq</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14" name="tx37">
              <a:extLst>
                <a:ext uri="{FF2B5EF4-FFF2-40B4-BE49-F238E27FC236}">
                  <a16:creationId xmlns:a16="http://schemas.microsoft.com/office/drawing/2014/main" id="{FC2FBC4C-7A9C-4170-A297-E76EC77A0395}"/>
                </a:ext>
              </a:extLst>
            </p:cNvPr>
            <p:cNvSpPr/>
            <p:nvPr/>
          </p:nvSpPr>
          <p:spPr>
            <a:xfrm>
              <a:off x="2753166" y="1239265"/>
              <a:ext cx="31043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err="1">
                  <a:solidFill>
                    <a:srgbClr val="000000">
                      <a:alpha val="100000"/>
                    </a:srgbClr>
                  </a:solidFill>
                  <a:latin typeface="Times New Roman" panose="02020603050405020304" pitchFamily="18" charset="0"/>
                  <a:cs typeface="Times New Roman" panose="02020603050405020304" pitchFamily="18" charset="0"/>
                </a:rPr>
                <a:t>qRT</a:t>
              </a:r>
              <a:r>
                <a:rPr lang="en-US" sz="1000" b="1" dirty="0">
                  <a:solidFill>
                    <a:srgbClr val="000000">
                      <a:alpha val="100000"/>
                    </a:srgbClr>
                  </a:solidFill>
                  <a:latin typeface="Times New Roman" panose="02020603050405020304" pitchFamily="18" charset="0"/>
                  <a:cs typeface="Times New Roman" panose="02020603050405020304" pitchFamily="18" charset="0"/>
                </a:rPr>
                <a:t>-PCR</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grpSp>
      <p:grpSp>
        <p:nvGrpSpPr>
          <p:cNvPr id="15" name="组合 14">
            <a:extLst>
              <a:ext uri="{FF2B5EF4-FFF2-40B4-BE49-F238E27FC236}">
                <a16:creationId xmlns:a16="http://schemas.microsoft.com/office/drawing/2014/main" id="{96C70BC3-AC21-4015-A746-5354F3DD7149}"/>
              </a:ext>
            </a:extLst>
          </p:cNvPr>
          <p:cNvGrpSpPr/>
          <p:nvPr/>
        </p:nvGrpSpPr>
        <p:grpSpPr>
          <a:xfrm>
            <a:off x="460509" y="506839"/>
            <a:ext cx="2945287" cy="2632620"/>
            <a:chOff x="256864" y="268928"/>
            <a:chExt cx="2945287" cy="2632620"/>
          </a:xfrm>
        </p:grpSpPr>
        <p:sp>
          <p:nvSpPr>
            <p:cNvPr id="597" name="文本框 596">
              <a:extLst>
                <a:ext uri="{FF2B5EF4-FFF2-40B4-BE49-F238E27FC236}">
                  <a16:creationId xmlns:a16="http://schemas.microsoft.com/office/drawing/2014/main" id="{9FC97335-5827-4AB8-8AC5-90B30DA1583D}"/>
                </a:ext>
              </a:extLst>
            </p:cNvPr>
            <p:cNvSpPr txBox="1"/>
            <p:nvPr/>
          </p:nvSpPr>
          <p:spPr>
            <a:xfrm>
              <a:off x="1023576" y="1977545"/>
              <a:ext cx="2131898" cy="226387"/>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y=0.137+0.885x R</a:t>
              </a:r>
              <a:r>
                <a:rPr lang="en-US" altLang="zh-CN" sz="1000" b="1" baseline="30000" dirty="0">
                  <a:latin typeface="Times New Roman" panose="02020603050405020304" pitchFamily="18" charset="0"/>
                  <a:cs typeface="Times New Roman" panose="02020603050405020304" pitchFamily="18" charset="0"/>
                </a:rPr>
                <a:t>2</a:t>
              </a:r>
              <a:r>
                <a:rPr lang="en-US" altLang="zh-CN" sz="1000" b="1" baseline="-25000" dirty="0">
                  <a:latin typeface="Times New Roman" panose="02020603050405020304" pitchFamily="18" charset="0"/>
                  <a:cs typeface="Times New Roman" panose="02020603050405020304" pitchFamily="18" charset="0"/>
                </a:rPr>
                <a:t>adj</a:t>
              </a:r>
              <a:r>
                <a:rPr lang="en-US" altLang="zh-CN" sz="1000" b="1" dirty="0">
                  <a:latin typeface="Times New Roman" panose="02020603050405020304" pitchFamily="18" charset="0"/>
                  <a:cs typeface="Times New Roman" panose="02020603050405020304" pitchFamily="18" charset="0"/>
                </a:rPr>
                <a:t>=0.93 </a:t>
              </a:r>
              <a:r>
                <a:rPr lang="en-US" altLang="zh-CN" sz="1000" b="1" i="1" dirty="0">
                  <a:latin typeface="Times New Roman" panose="02020603050405020304" pitchFamily="18" charset="0"/>
                  <a:cs typeface="Times New Roman" panose="02020603050405020304" pitchFamily="18" charset="0"/>
                </a:rPr>
                <a:t>P</a:t>
              </a:r>
              <a:r>
                <a:rPr lang="en-US" altLang="zh-CN" sz="1000" b="1" dirty="0">
                  <a:latin typeface="Times New Roman" panose="02020603050405020304" pitchFamily="18" charset="0"/>
                  <a:cs typeface="Times New Roman" panose="02020603050405020304" pitchFamily="18" charset="0"/>
                </a:rPr>
                <a:t>&lt;0.001</a:t>
              </a:r>
              <a:endParaRPr lang="zh-CN" altLang="en-US" sz="1000" b="1" dirty="0">
                <a:latin typeface="Times New Roman" panose="02020603050405020304" pitchFamily="18" charset="0"/>
                <a:cs typeface="Times New Roman" panose="02020603050405020304" pitchFamily="18" charset="0"/>
              </a:endParaRPr>
            </a:p>
          </p:txBody>
        </p:sp>
        <p:pic>
          <p:nvPicPr>
            <p:cNvPr id="9" name="图片 8">
              <a:extLst>
                <a:ext uri="{FF2B5EF4-FFF2-40B4-BE49-F238E27FC236}">
                  <a16:creationId xmlns:a16="http://schemas.microsoft.com/office/drawing/2014/main" id="{D843C93B-07DD-4245-B221-1FF4DD3B5C9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8129" r="23449" b="5418"/>
            <a:stretch/>
          </p:blipFill>
          <p:spPr>
            <a:xfrm>
              <a:off x="703415" y="268928"/>
              <a:ext cx="2359077" cy="2400236"/>
            </a:xfrm>
            <a:prstGeom prst="rect">
              <a:avLst/>
            </a:prstGeom>
          </p:spPr>
        </p:pic>
        <p:sp>
          <p:nvSpPr>
            <p:cNvPr id="192" name="pl47">
              <a:extLst>
                <a:ext uri="{FF2B5EF4-FFF2-40B4-BE49-F238E27FC236}">
                  <a16:creationId xmlns:a16="http://schemas.microsoft.com/office/drawing/2014/main" id="{57C810B3-94F1-41C8-BF70-09723C4F0FB3}"/>
                </a:ext>
              </a:extLst>
            </p:cNvPr>
            <p:cNvSpPr/>
            <p:nvPr/>
          </p:nvSpPr>
          <p:spPr>
            <a:xfrm>
              <a:off x="725701" y="2064729"/>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3" name="pl47">
              <a:extLst>
                <a:ext uri="{FF2B5EF4-FFF2-40B4-BE49-F238E27FC236}">
                  <a16:creationId xmlns:a16="http://schemas.microsoft.com/office/drawing/2014/main" id="{23A067DD-E545-49EF-A612-6E8A994313A9}"/>
                </a:ext>
              </a:extLst>
            </p:cNvPr>
            <p:cNvSpPr/>
            <p:nvPr/>
          </p:nvSpPr>
          <p:spPr>
            <a:xfrm>
              <a:off x="723004" y="1483281"/>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4" name="pl47">
              <a:extLst>
                <a:ext uri="{FF2B5EF4-FFF2-40B4-BE49-F238E27FC236}">
                  <a16:creationId xmlns:a16="http://schemas.microsoft.com/office/drawing/2014/main" id="{C59E1B44-1F55-4E7A-AF86-33CFF271A99C}"/>
                </a:ext>
              </a:extLst>
            </p:cNvPr>
            <p:cNvSpPr/>
            <p:nvPr/>
          </p:nvSpPr>
          <p:spPr>
            <a:xfrm>
              <a:off x="729448" y="888738"/>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5" name="tx37">
              <a:extLst>
                <a:ext uri="{FF2B5EF4-FFF2-40B4-BE49-F238E27FC236}">
                  <a16:creationId xmlns:a16="http://schemas.microsoft.com/office/drawing/2014/main" id="{B5960482-4737-40AF-BE21-221636CB4D73}"/>
                </a:ext>
              </a:extLst>
            </p:cNvPr>
            <p:cNvSpPr/>
            <p:nvPr/>
          </p:nvSpPr>
          <p:spPr>
            <a:xfrm>
              <a:off x="386394" y="277200"/>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4</a:t>
              </a:r>
              <a:r>
                <a:rPr lang="en-US" sz="1000" b="1" dirty="0">
                  <a:solidFill>
                    <a:srgbClr val="000000">
                      <a:alpha val="100000"/>
                    </a:srgbClr>
                  </a:solidFill>
                  <a:latin typeface="Times New Roman" panose="02020603050405020304" pitchFamily="18" charset="0"/>
                  <a:cs typeface="Times New Roman" panose="02020603050405020304" pitchFamily="18" charset="0"/>
                </a:rPr>
                <a:t>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196" name="tx37">
              <a:extLst>
                <a:ext uri="{FF2B5EF4-FFF2-40B4-BE49-F238E27FC236}">
                  <a16:creationId xmlns:a16="http://schemas.microsoft.com/office/drawing/2014/main" id="{D6B64CFE-D6B6-40F9-8228-80CA9785A9A2}"/>
                </a:ext>
              </a:extLst>
            </p:cNvPr>
            <p:cNvSpPr/>
            <p:nvPr/>
          </p:nvSpPr>
          <p:spPr>
            <a:xfrm>
              <a:off x="377148" y="850116"/>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20000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198" name="tx37">
              <a:extLst>
                <a:ext uri="{FF2B5EF4-FFF2-40B4-BE49-F238E27FC236}">
                  <a16:creationId xmlns:a16="http://schemas.microsoft.com/office/drawing/2014/main" id="{D5AD6D41-1E80-4AD5-9F27-AF54493AAEF1}"/>
                </a:ext>
              </a:extLst>
            </p:cNvPr>
            <p:cNvSpPr/>
            <p:nvPr/>
          </p:nvSpPr>
          <p:spPr>
            <a:xfrm>
              <a:off x="357306" y="2026625"/>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-20000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199" name="tx37">
              <a:extLst>
                <a:ext uri="{FF2B5EF4-FFF2-40B4-BE49-F238E27FC236}">
                  <a16:creationId xmlns:a16="http://schemas.microsoft.com/office/drawing/2014/main" id="{F4195256-DF5B-409A-A377-D2A8A37506A6}"/>
                </a:ext>
              </a:extLst>
            </p:cNvPr>
            <p:cNvSpPr/>
            <p:nvPr/>
          </p:nvSpPr>
          <p:spPr>
            <a:xfrm>
              <a:off x="343248" y="2618685"/>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-40000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200" name="tx37">
              <a:extLst>
                <a:ext uri="{FF2B5EF4-FFF2-40B4-BE49-F238E27FC236}">
                  <a16:creationId xmlns:a16="http://schemas.microsoft.com/office/drawing/2014/main" id="{429D7C69-26D8-4D74-ACA8-D329616A2E8E}"/>
                </a:ext>
              </a:extLst>
            </p:cNvPr>
            <p:cNvSpPr/>
            <p:nvPr/>
          </p:nvSpPr>
          <p:spPr>
            <a:xfrm>
              <a:off x="504186" y="1442176"/>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201" name="tx37">
              <a:extLst>
                <a:ext uri="{FF2B5EF4-FFF2-40B4-BE49-F238E27FC236}">
                  <a16:creationId xmlns:a16="http://schemas.microsoft.com/office/drawing/2014/main" id="{8E53951E-0212-49E3-BBE5-5BAF39C0C167}"/>
                </a:ext>
              </a:extLst>
            </p:cNvPr>
            <p:cNvSpPr/>
            <p:nvPr/>
          </p:nvSpPr>
          <p:spPr>
            <a:xfrm>
              <a:off x="563121" y="2718439"/>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-40000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202" name="tx37">
              <a:extLst>
                <a:ext uri="{FF2B5EF4-FFF2-40B4-BE49-F238E27FC236}">
                  <a16:creationId xmlns:a16="http://schemas.microsoft.com/office/drawing/2014/main" id="{2B2B49FD-6318-478D-B3A2-1AA0595459BF}"/>
                </a:ext>
              </a:extLst>
            </p:cNvPr>
            <p:cNvSpPr/>
            <p:nvPr/>
          </p:nvSpPr>
          <p:spPr>
            <a:xfrm>
              <a:off x="1120835" y="2709562"/>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-40000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15" name="tx37">
              <a:extLst>
                <a:ext uri="{FF2B5EF4-FFF2-40B4-BE49-F238E27FC236}">
                  <a16:creationId xmlns:a16="http://schemas.microsoft.com/office/drawing/2014/main" id="{C88723E3-234E-4389-8127-900461DC8027}"/>
                </a:ext>
              </a:extLst>
            </p:cNvPr>
            <p:cNvSpPr/>
            <p:nvPr/>
          </p:nvSpPr>
          <p:spPr>
            <a:xfrm>
              <a:off x="1720442" y="2691659"/>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16" name="tx37">
              <a:extLst>
                <a:ext uri="{FF2B5EF4-FFF2-40B4-BE49-F238E27FC236}">
                  <a16:creationId xmlns:a16="http://schemas.microsoft.com/office/drawing/2014/main" id="{C007AB0B-6E97-4803-B068-BE9FD7831ACB}"/>
                </a:ext>
              </a:extLst>
            </p:cNvPr>
            <p:cNvSpPr/>
            <p:nvPr/>
          </p:nvSpPr>
          <p:spPr>
            <a:xfrm>
              <a:off x="2298478" y="2686459"/>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20000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17" name="tx37">
              <a:extLst>
                <a:ext uri="{FF2B5EF4-FFF2-40B4-BE49-F238E27FC236}">
                  <a16:creationId xmlns:a16="http://schemas.microsoft.com/office/drawing/2014/main" id="{56403DAE-5FC5-44D7-8F83-F219FC2DF7BF}"/>
                </a:ext>
              </a:extLst>
            </p:cNvPr>
            <p:cNvSpPr/>
            <p:nvPr/>
          </p:nvSpPr>
          <p:spPr>
            <a:xfrm>
              <a:off x="2882386" y="2691564"/>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40000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18" name="tx37">
              <a:extLst>
                <a:ext uri="{FF2B5EF4-FFF2-40B4-BE49-F238E27FC236}">
                  <a16:creationId xmlns:a16="http://schemas.microsoft.com/office/drawing/2014/main" id="{49F5FF9D-1624-45E5-9C92-D648E72E28CF}"/>
                </a:ext>
              </a:extLst>
            </p:cNvPr>
            <p:cNvSpPr/>
            <p:nvPr/>
          </p:nvSpPr>
          <p:spPr>
            <a:xfrm>
              <a:off x="1720442" y="2813827"/>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PC1(84.0%)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19" name="tx37">
              <a:extLst>
                <a:ext uri="{FF2B5EF4-FFF2-40B4-BE49-F238E27FC236}">
                  <a16:creationId xmlns:a16="http://schemas.microsoft.com/office/drawing/2014/main" id="{A6A5F775-2682-42E3-8A70-03EB842F5262}"/>
                </a:ext>
              </a:extLst>
            </p:cNvPr>
            <p:cNvSpPr/>
            <p:nvPr/>
          </p:nvSpPr>
          <p:spPr>
            <a:xfrm rot="16200000">
              <a:off x="137680" y="1412765"/>
              <a:ext cx="324744" cy="86376"/>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PC2(10.6%%)</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43" name="pl47">
              <a:extLst>
                <a:ext uri="{FF2B5EF4-FFF2-40B4-BE49-F238E27FC236}">
                  <a16:creationId xmlns:a16="http://schemas.microsoft.com/office/drawing/2014/main" id="{2E0E8899-C02B-4161-AC47-C203C361D791}"/>
                </a:ext>
              </a:extLst>
            </p:cNvPr>
            <p:cNvSpPr/>
            <p:nvPr/>
          </p:nvSpPr>
          <p:spPr>
            <a:xfrm rot="16200000">
              <a:off x="1281958" y="2624982"/>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4" name="pl47">
              <a:extLst>
                <a:ext uri="{FF2B5EF4-FFF2-40B4-BE49-F238E27FC236}">
                  <a16:creationId xmlns:a16="http://schemas.microsoft.com/office/drawing/2014/main" id="{AD98E06C-F656-4C98-8B41-84B95A1196E3}"/>
                </a:ext>
              </a:extLst>
            </p:cNvPr>
            <p:cNvSpPr/>
            <p:nvPr/>
          </p:nvSpPr>
          <p:spPr>
            <a:xfrm rot="16200000">
              <a:off x="1864916" y="2624981"/>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5" name="pl47">
              <a:extLst>
                <a:ext uri="{FF2B5EF4-FFF2-40B4-BE49-F238E27FC236}">
                  <a16:creationId xmlns:a16="http://schemas.microsoft.com/office/drawing/2014/main" id="{8B9C45CF-EA75-49DF-A226-3C04C9A46856}"/>
                </a:ext>
              </a:extLst>
            </p:cNvPr>
            <p:cNvSpPr/>
            <p:nvPr/>
          </p:nvSpPr>
          <p:spPr>
            <a:xfrm rot="16200000">
              <a:off x="2440966" y="2626434"/>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grpSp>
      <p:grpSp>
        <p:nvGrpSpPr>
          <p:cNvPr id="14" name="组合 13">
            <a:extLst>
              <a:ext uri="{FF2B5EF4-FFF2-40B4-BE49-F238E27FC236}">
                <a16:creationId xmlns:a16="http://schemas.microsoft.com/office/drawing/2014/main" id="{7614F195-929E-46A8-BD67-7C16333617F9}"/>
              </a:ext>
            </a:extLst>
          </p:cNvPr>
          <p:cNvGrpSpPr/>
          <p:nvPr/>
        </p:nvGrpSpPr>
        <p:grpSpPr>
          <a:xfrm>
            <a:off x="3429000" y="507250"/>
            <a:ext cx="2987220" cy="2611259"/>
            <a:chOff x="3250755" y="274419"/>
            <a:chExt cx="2987220" cy="2611259"/>
          </a:xfrm>
        </p:grpSpPr>
        <p:pic>
          <p:nvPicPr>
            <p:cNvPr id="13" name="图片 12">
              <a:extLst>
                <a:ext uri="{FF2B5EF4-FFF2-40B4-BE49-F238E27FC236}">
                  <a16:creationId xmlns:a16="http://schemas.microsoft.com/office/drawing/2014/main" id="{A28CFA89-8785-4D6B-ABE7-34BBC26F442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8123" r="20758" b="5202"/>
            <a:stretch/>
          </p:blipFill>
          <p:spPr>
            <a:xfrm>
              <a:off x="3723689" y="274419"/>
              <a:ext cx="2514286" cy="2391496"/>
            </a:xfrm>
            <a:prstGeom prst="rect">
              <a:avLst/>
            </a:prstGeom>
          </p:spPr>
        </p:pic>
        <p:sp>
          <p:nvSpPr>
            <p:cNvPr id="331" name="pl47">
              <a:extLst>
                <a:ext uri="{FF2B5EF4-FFF2-40B4-BE49-F238E27FC236}">
                  <a16:creationId xmlns:a16="http://schemas.microsoft.com/office/drawing/2014/main" id="{6418F2A8-B582-47A8-84D0-DA541815059D}"/>
                </a:ext>
              </a:extLst>
            </p:cNvPr>
            <p:cNvSpPr/>
            <p:nvPr/>
          </p:nvSpPr>
          <p:spPr>
            <a:xfrm>
              <a:off x="3749204" y="1085638"/>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32" name="pl47">
              <a:extLst>
                <a:ext uri="{FF2B5EF4-FFF2-40B4-BE49-F238E27FC236}">
                  <a16:creationId xmlns:a16="http://schemas.microsoft.com/office/drawing/2014/main" id="{5E401E7E-273E-4615-9B69-2615DA54A1C9}"/>
                </a:ext>
              </a:extLst>
            </p:cNvPr>
            <p:cNvSpPr/>
            <p:nvPr/>
          </p:nvSpPr>
          <p:spPr>
            <a:xfrm>
              <a:off x="3746699" y="1864996"/>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33" name="tx37">
              <a:extLst>
                <a:ext uri="{FF2B5EF4-FFF2-40B4-BE49-F238E27FC236}">
                  <a16:creationId xmlns:a16="http://schemas.microsoft.com/office/drawing/2014/main" id="{6CEE5E0C-CA23-45E9-8161-9BE86F682E1C}"/>
                </a:ext>
              </a:extLst>
            </p:cNvPr>
            <p:cNvSpPr/>
            <p:nvPr/>
          </p:nvSpPr>
          <p:spPr>
            <a:xfrm>
              <a:off x="3403924" y="292055"/>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20000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34" name="tx37">
              <a:extLst>
                <a:ext uri="{FF2B5EF4-FFF2-40B4-BE49-F238E27FC236}">
                  <a16:creationId xmlns:a16="http://schemas.microsoft.com/office/drawing/2014/main" id="{DD2E275F-AF5D-49DF-812C-43F2FB5A0C88}"/>
                </a:ext>
              </a:extLst>
            </p:cNvPr>
            <p:cNvSpPr/>
            <p:nvPr/>
          </p:nvSpPr>
          <p:spPr>
            <a:xfrm>
              <a:off x="3404574" y="1049828"/>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10000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35" name="tx37">
              <a:extLst>
                <a:ext uri="{FF2B5EF4-FFF2-40B4-BE49-F238E27FC236}">
                  <a16:creationId xmlns:a16="http://schemas.microsoft.com/office/drawing/2014/main" id="{AA7F735C-4527-4E2C-8707-2894120A6BFE}"/>
                </a:ext>
              </a:extLst>
            </p:cNvPr>
            <p:cNvSpPr/>
            <p:nvPr/>
          </p:nvSpPr>
          <p:spPr>
            <a:xfrm>
              <a:off x="3378404" y="2582916"/>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altLang="zh-CN"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10000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36" name="tx37">
              <a:extLst>
                <a:ext uri="{FF2B5EF4-FFF2-40B4-BE49-F238E27FC236}">
                  <a16:creationId xmlns:a16="http://schemas.microsoft.com/office/drawing/2014/main" id="{8A6A7997-9CA9-43DC-BF7B-4B52D1462671}"/>
                </a:ext>
              </a:extLst>
            </p:cNvPr>
            <p:cNvSpPr/>
            <p:nvPr/>
          </p:nvSpPr>
          <p:spPr>
            <a:xfrm>
              <a:off x="3516675" y="1838707"/>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altLang="zh-CN" sz="1000" b="1" dirty="0">
                  <a:solidFill>
                    <a:srgbClr val="000000">
                      <a:alpha val="100000"/>
                    </a:srgbClr>
                  </a:solidFill>
                  <a:latin typeface="Times New Roman" panose="02020603050405020304" pitchFamily="18" charset="0"/>
                  <a:cs typeface="Times New Roman" panose="02020603050405020304" pitchFamily="18" charset="0"/>
                </a:rPr>
                <a:t>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37" name="tx37">
              <a:extLst>
                <a:ext uri="{FF2B5EF4-FFF2-40B4-BE49-F238E27FC236}">
                  <a16:creationId xmlns:a16="http://schemas.microsoft.com/office/drawing/2014/main" id="{AB308EB8-FC6A-4061-A4FC-5A77FB0C9DC9}"/>
                </a:ext>
              </a:extLst>
            </p:cNvPr>
            <p:cNvSpPr/>
            <p:nvPr/>
          </p:nvSpPr>
          <p:spPr>
            <a:xfrm>
              <a:off x="3641335" y="2678374"/>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altLang="zh-CN"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20000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38" name="tx37">
              <a:extLst>
                <a:ext uri="{FF2B5EF4-FFF2-40B4-BE49-F238E27FC236}">
                  <a16:creationId xmlns:a16="http://schemas.microsoft.com/office/drawing/2014/main" id="{439153E6-A3C2-454B-B7E2-404D92911291}"/>
                </a:ext>
              </a:extLst>
            </p:cNvPr>
            <p:cNvSpPr/>
            <p:nvPr/>
          </p:nvSpPr>
          <p:spPr>
            <a:xfrm>
              <a:off x="4347716" y="2675769"/>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altLang="zh-CN" sz="1000" b="1" dirty="0">
                  <a:solidFill>
                    <a:srgbClr val="000000">
                      <a:alpha val="100000"/>
                    </a:srgbClr>
                  </a:solidFill>
                  <a:latin typeface="Times New Roman" panose="02020603050405020304" pitchFamily="18" charset="0"/>
                  <a:cs typeface="Times New Roman" panose="02020603050405020304" pitchFamily="18" charset="0"/>
                </a:rPr>
                <a:t>-</a:t>
              </a:r>
              <a:r>
                <a:rPr lang="en-US" sz="1000" b="1" dirty="0">
                  <a:solidFill>
                    <a:srgbClr val="000000">
                      <a:alpha val="100000"/>
                    </a:srgbClr>
                  </a:solidFill>
                  <a:latin typeface="Times New Roman" panose="02020603050405020304" pitchFamily="18" charset="0"/>
                  <a:cs typeface="Times New Roman" panose="02020603050405020304" pitchFamily="18" charset="0"/>
                </a:rPr>
                <a:t>10000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39" name="tx37">
              <a:extLst>
                <a:ext uri="{FF2B5EF4-FFF2-40B4-BE49-F238E27FC236}">
                  <a16:creationId xmlns:a16="http://schemas.microsoft.com/office/drawing/2014/main" id="{44310B0B-FA74-4D13-A90B-930486CF2C40}"/>
                </a:ext>
              </a:extLst>
            </p:cNvPr>
            <p:cNvSpPr/>
            <p:nvPr/>
          </p:nvSpPr>
          <p:spPr>
            <a:xfrm>
              <a:off x="5899329" y="2669164"/>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10000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40" name="tx37">
              <a:extLst>
                <a:ext uri="{FF2B5EF4-FFF2-40B4-BE49-F238E27FC236}">
                  <a16:creationId xmlns:a16="http://schemas.microsoft.com/office/drawing/2014/main" id="{BF7BF4FD-B2BA-40E6-97F9-3F5E9F32179E}"/>
                </a:ext>
              </a:extLst>
            </p:cNvPr>
            <p:cNvSpPr/>
            <p:nvPr/>
          </p:nvSpPr>
          <p:spPr>
            <a:xfrm>
              <a:off x="5141909" y="2671937"/>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0</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41" name="pl47">
              <a:extLst>
                <a:ext uri="{FF2B5EF4-FFF2-40B4-BE49-F238E27FC236}">
                  <a16:creationId xmlns:a16="http://schemas.microsoft.com/office/drawing/2014/main" id="{5495432E-3227-4904-A4D0-4CDDA98CB0B5}"/>
                </a:ext>
              </a:extLst>
            </p:cNvPr>
            <p:cNvSpPr/>
            <p:nvPr/>
          </p:nvSpPr>
          <p:spPr>
            <a:xfrm rot="16200000">
              <a:off x="4506736" y="2618166"/>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2" name="pl47">
              <a:extLst>
                <a:ext uri="{FF2B5EF4-FFF2-40B4-BE49-F238E27FC236}">
                  <a16:creationId xmlns:a16="http://schemas.microsoft.com/office/drawing/2014/main" id="{46FA414A-0FB1-4E6C-BFA6-78C07850B4F1}"/>
                </a:ext>
              </a:extLst>
            </p:cNvPr>
            <p:cNvSpPr/>
            <p:nvPr/>
          </p:nvSpPr>
          <p:spPr>
            <a:xfrm rot="16200000">
              <a:off x="5281953" y="2616867"/>
              <a:ext cx="34789"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6" name="tx37">
              <a:extLst>
                <a:ext uri="{FF2B5EF4-FFF2-40B4-BE49-F238E27FC236}">
                  <a16:creationId xmlns:a16="http://schemas.microsoft.com/office/drawing/2014/main" id="{66255E24-4BC9-49F5-8D7E-94C12CA4C224}"/>
                </a:ext>
              </a:extLst>
            </p:cNvPr>
            <p:cNvSpPr/>
            <p:nvPr/>
          </p:nvSpPr>
          <p:spPr>
            <a:xfrm rot="16200000">
              <a:off x="3131571" y="1398988"/>
              <a:ext cx="324744" cy="86376"/>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PC2(16.1%%)</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sp>
          <p:nvSpPr>
            <p:cNvPr id="347" name="tx37">
              <a:extLst>
                <a:ext uri="{FF2B5EF4-FFF2-40B4-BE49-F238E27FC236}">
                  <a16:creationId xmlns:a16="http://schemas.microsoft.com/office/drawing/2014/main" id="{A41B1CDD-29B2-4861-B578-145AD62DF81E}"/>
                </a:ext>
              </a:extLst>
            </p:cNvPr>
            <p:cNvSpPr/>
            <p:nvPr/>
          </p:nvSpPr>
          <p:spPr>
            <a:xfrm>
              <a:off x="4756525" y="2797957"/>
              <a:ext cx="319765" cy="87721"/>
            </a:xfrm>
            <a:prstGeom prst="rect">
              <a:avLst/>
            </a:prstGeom>
            <a:noFill/>
          </p:spPr>
          <p:txBody>
            <a:bodyPr wrap="none" lIns="0" tIns="0" rIns="0" bIns="0" anchor="ctr" anchorCtr="1"/>
            <a:lstStyle/>
            <a:p>
              <a:pPr marL="0" marR="0" indent="0" algn="l">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PC1(76.2%)</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grpSp>
      <p:sp>
        <p:nvSpPr>
          <p:cNvPr id="348" name="矩形 2">
            <a:extLst>
              <a:ext uri="{FF2B5EF4-FFF2-40B4-BE49-F238E27FC236}">
                <a16:creationId xmlns:a16="http://schemas.microsoft.com/office/drawing/2014/main" id="{78ADDDC1-EB91-4D70-8141-B20E1C45947B}"/>
              </a:ext>
            </a:extLst>
          </p:cNvPr>
          <p:cNvSpPr/>
          <p:nvPr/>
        </p:nvSpPr>
        <p:spPr>
          <a:xfrm>
            <a:off x="294253" y="370482"/>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sp>
        <p:nvSpPr>
          <p:cNvPr id="349" name="矩形 2">
            <a:extLst>
              <a:ext uri="{FF2B5EF4-FFF2-40B4-BE49-F238E27FC236}">
                <a16:creationId xmlns:a16="http://schemas.microsoft.com/office/drawing/2014/main" id="{260F43C5-8100-43C8-8916-209C14EDABBB}"/>
              </a:ext>
            </a:extLst>
          </p:cNvPr>
          <p:cNvSpPr/>
          <p:nvPr/>
        </p:nvSpPr>
        <p:spPr>
          <a:xfrm>
            <a:off x="3228840" y="370482"/>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sp>
        <p:nvSpPr>
          <p:cNvPr id="350" name="矩形 2">
            <a:extLst>
              <a:ext uri="{FF2B5EF4-FFF2-40B4-BE49-F238E27FC236}">
                <a16:creationId xmlns:a16="http://schemas.microsoft.com/office/drawing/2014/main" id="{4B62E14E-4859-45E2-8A84-0A2589A86889}"/>
              </a:ext>
            </a:extLst>
          </p:cNvPr>
          <p:cNvSpPr/>
          <p:nvPr/>
        </p:nvSpPr>
        <p:spPr>
          <a:xfrm>
            <a:off x="356922" y="3144002"/>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c</a:t>
            </a:r>
            <a:endParaRPr lang="zh-CN" altLang="en-US" sz="1400" b="1" dirty="0">
              <a:latin typeface="Times New Roman" panose="02020603050405020304" pitchFamily="18" charset="0"/>
              <a:cs typeface="Times New Roman" panose="02020603050405020304" pitchFamily="18" charset="0"/>
            </a:endParaRPr>
          </a:p>
        </p:txBody>
      </p:sp>
      <p:sp>
        <p:nvSpPr>
          <p:cNvPr id="351" name="矩形 2">
            <a:extLst>
              <a:ext uri="{FF2B5EF4-FFF2-40B4-BE49-F238E27FC236}">
                <a16:creationId xmlns:a16="http://schemas.microsoft.com/office/drawing/2014/main" id="{65F7C9ED-AA40-41EC-B6D7-903C374ABA63}"/>
              </a:ext>
            </a:extLst>
          </p:cNvPr>
          <p:cNvSpPr/>
          <p:nvPr/>
        </p:nvSpPr>
        <p:spPr>
          <a:xfrm>
            <a:off x="272412" y="6538094"/>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d</a:t>
            </a:r>
            <a:endParaRPr lang="zh-CN" altLang="en-US" sz="1400" b="1" dirty="0">
              <a:latin typeface="Times New Roman" panose="02020603050405020304" pitchFamily="18" charset="0"/>
              <a:cs typeface="Times New Roman" panose="02020603050405020304" pitchFamily="18" charset="0"/>
            </a:endParaRPr>
          </a:p>
        </p:txBody>
      </p:sp>
      <p:grpSp>
        <p:nvGrpSpPr>
          <p:cNvPr id="16" name="组合 15">
            <a:extLst>
              <a:ext uri="{FF2B5EF4-FFF2-40B4-BE49-F238E27FC236}">
                <a16:creationId xmlns:a16="http://schemas.microsoft.com/office/drawing/2014/main" id="{E9C4769C-4ADA-46EB-838A-36F1A0991F9E}"/>
              </a:ext>
            </a:extLst>
          </p:cNvPr>
          <p:cNvGrpSpPr/>
          <p:nvPr/>
        </p:nvGrpSpPr>
        <p:grpSpPr>
          <a:xfrm>
            <a:off x="1046116" y="501693"/>
            <a:ext cx="1103487" cy="708916"/>
            <a:chOff x="1335802" y="4559"/>
            <a:chExt cx="1103487" cy="708916"/>
          </a:xfrm>
        </p:grpSpPr>
        <p:pic>
          <p:nvPicPr>
            <p:cNvPr id="353" name="图片 352">
              <a:extLst>
                <a:ext uri="{FF2B5EF4-FFF2-40B4-BE49-F238E27FC236}">
                  <a16:creationId xmlns:a16="http://schemas.microsoft.com/office/drawing/2014/main" id="{CD148910-3A43-4E90-BD05-02165E83767B}"/>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78929" t="44167" r="18693" b="50993"/>
            <a:stretch/>
          </p:blipFill>
          <p:spPr>
            <a:xfrm>
              <a:off x="1343032" y="118188"/>
              <a:ext cx="115908" cy="122799"/>
            </a:xfrm>
            <a:prstGeom prst="rect">
              <a:avLst/>
            </a:prstGeom>
          </p:spPr>
        </p:pic>
        <p:sp>
          <p:nvSpPr>
            <p:cNvPr id="354" name="文本框 353">
              <a:extLst>
                <a:ext uri="{FF2B5EF4-FFF2-40B4-BE49-F238E27FC236}">
                  <a16:creationId xmlns:a16="http://schemas.microsoft.com/office/drawing/2014/main" id="{770C4185-7821-4508-98FE-22F285ED76AC}"/>
                </a:ext>
              </a:extLst>
            </p:cNvPr>
            <p:cNvSpPr txBox="1"/>
            <p:nvPr/>
          </p:nvSpPr>
          <p:spPr>
            <a:xfrm rot="5400000">
              <a:off x="1779838" y="-316339"/>
              <a:ext cx="338554" cy="980349"/>
            </a:xfrm>
            <a:prstGeom prst="rect">
              <a:avLst/>
            </a:prstGeom>
            <a:noFill/>
          </p:spPr>
          <p:txBody>
            <a:bodyPr vert="vert270" wrap="square" rtlCol="0">
              <a:spAutoFit/>
            </a:bodyPr>
            <a:lstStyle/>
            <a:p>
              <a:r>
                <a:rPr lang="en-US" altLang="zh-CN" sz="1000" b="1" dirty="0">
                  <a:latin typeface="Times New Roman" panose="02020603050405020304" pitchFamily="18" charset="0"/>
                  <a:cs typeface="Times New Roman" panose="02020603050405020304" pitchFamily="18" charset="0"/>
                </a:rPr>
                <a:t>Ctrl</a:t>
              </a:r>
            </a:p>
          </p:txBody>
        </p:sp>
        <p:sp>
          <p:nvSpPr>
            <p:cNvPr id="355" name="文本框 354">
              <a:extLst>
                <a:ext uri="{FF2B5EF4-FFF2-40B4-BE49-F238E27FC236}">
                  <a16:creationId xmlns:a16="http://schemas.microsoft.com/office/drawing/2014/main" id="{C461772B-D500-4A77-8853-2F538E1F955D}"/>
                </a:ext>
              </a:extLst>
            </p:cNvPr>
            <p:cNvSpPr txBox="1"/>
            <p:nvPr/>
          </p:nvSpPr>
          <p:spPr>
            <a:xfrm rot="5400000">
              <a:off x="1609427" y="23982"/>
              <a:ext cx="338554" cy="663847"/>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sp>
          <p:nvSpPr>
            <p:cNvPr id="356" name="文本框 355">
              <a:extLst>
                <a:ext uri="{FF2B5EF4-FFF2-40B4-BE49-F238E27FC236}">
                  <a16:creationId xmlns:a16="http://schemas.microsoft.com/office/drawing/2014/main" id="{0EC05D11-836A-4EBC-B751-1E9D20F9CB4A}"/>
                </a:ext>
              </a:extLst>
            </p:cNvPr>
            <p:cNvSpPr txBox="1"/>
            <p:nvPr/>
          </p:nvSpPr>
          <p:spPr>
            <a:xfrm rot="5400000">
              <a:off x="1619033" y="194940"/>
              <a:ext cx="338554" cy="698515"/>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pic>
          <p:nvPicPr>
            <p:cNvPr id="357" name="图片 356">
              <a:extLst>
                <a:ext uri="{FF2B5EF4-FFF2-40B4-BE49-F238E27FC236}">
                  <a16:creationId xmlns:a16="http://schemas.microsoft.com/office/drawing/2014/main" id="{ABC8B1A5-B39F-40F1-AB93-188188A409E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78964" t="48226" r="18964" b="47119"/>
            <a:stretch/>
          </p:blipFill>
          <p:spPr>
            <a:xfrm>
              <a:off x="1342369" y="299198"/>
              <a:ext cx="100942" cy="118146"/>
            </a:xfrm>
            <a:prstGeom prst="rect">
              <a:avLst/>
            </a:prstGeom>
          </p:spPr>
        </p:pic>
        <p:pic>
          <p:nvPicPr>
            <p:cNvPr id="358" name="图片 357">
              <a:extLst>
                <a:ext uri="{FF2B5EF4-FFF2-40B4-BE49-F238E27FC236}">
                  <a16:creationId xmlns:a16="http://schemas.microsoft.com/office/drawing/2014/main" id="{B3FED28B-6B65-442C-89E7-1A3770295F9A}"/>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78825" t="52132" r="18729" b="43642"/>
            <a:stretch/>
          </p:blipFill>
          <p:spPr>
            <a:xfrm>
              <a:off x="1335802" y="497153"/>
              <a:ext cx="119147" cy="107250"/>
            </a:xfrm>
            <a:prstGeom prst="rect">
              <a:avLst/>
            </a:prstGeom>
          </p:spPr>
        </p:pic>
      </p:grpSp>
      <p:grpSp>
        <p:nvGrpSpPr>
          <p:cNvPr id="359" name="组合 358">
            <a:extLst>
              <a:ext uri="{FF2B5EF4-FFF2-40B4-BE49-F238E27FC236}">
                <a16:creationId xmlns:a16="http://schemas.microsoft.com/office/drawing/2014/main" id="{A4F09A4D-2439-4D4B-887D-46819DAFC769}"/>
              </a:ext>
            </a:extLst>
          </p:cNvPr>
          <p:cNvGrpSpPr/>
          <p:nvPr/>
        </p:nvGrpSpPr>
        <p:grpSpPr>
          <a:xfrm>
            <a:off x="3994173" y="518720"/>
            <a:ext cx="940596" cy="701582"/>
            <a:chOff x="1335802" y="4559"/>
            <a:chExt cx="940596" cy="701582"/>
          </a:xfrm>
        </p:grpSpPr>
        <p:pic>
          <p:nvPicPr>
            <p:cNvPr id="360" name="图片 359">
              <a:extLst>
                <a:ext uri="{FF2B5EF4-FFF2-40B4-BE49-F238E27FC236}">
                  <a16:creationId xmlns:a16="http://schemas.microsoft.com/office/drawing/2014/main" id="{7FE7E477-24BF-4A4A-8479-7051F246F792}"/>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78929" t="44167" r="18693" b="50993"/>
            <a:stretch/>
          </p:blipFill>
          <p:spPr>
            <a:xfrm>
              <a:off x="1343032" y="118188"/>
              <a:ext cx="115908" cy="122799"/>
            </a:xfrm>
            <a:prstGeom prst="rect">
              <a:avLst/>
            </a:prstGeom>
          </p:spPr>
        </p:pic>
        <p:sp>
          <p:nvSpPr>
            <p:cNvPr id="361" name="文本框 360">
              <a:extLst>
                <a:ext uri="{FF2B5EF4-FFF2-40B4-BE49-F238E27FC236}">
                  <a16:creationId xmlns:a16="http://schemas.microsoft.com/office/drawing/2014/main" id="{A738153D-0B19-4CFF-97C6-DE0FC5A9ADCB}"/>
                </a:ext>
              </a:extLst>
            </p:cNvPr>
            <p:cNvSpPr txBox="1"/>
            <p:nvPr/>
          </p:nvSpPr>
          <p:spPr>
            <a:xfrm rot="5400000">
              <a:off x="1706992" y="-226294"/>
              <a:ext cx="338554" cy="800259"/>
            </a:xfrm>
            <a:prstGeom prst="rect">
              <a:avLst/>
            </a:prstGeom>
            <a:noFill/>
          </p:spPr>
          <p:txBody>
            <a:bodyPr vert="vert270" wrap="square" rtlCol="0">
              <a:spAutoFit/>
            </a:bodyPr>
            <a:lstStyle/>
            <a:p>
              <a:r>
                <a:rPr lang="en-US" altLang="zh-CN" sz="1000" b="1" dirty="0">
                  <a:latin typeface="Times New Roman" panose="02020603050405020304" pitchFamily="18" charset="0"/>
                  <a:cs typeface="Times New Roman" panose="02020603050405020304" pitchFamily="18" charset="0"/>
                </a:rPr>
                <a:t>Ctrl</a:t>
              </a:r>
            </a:p>
          </p:txBody>
        </p:sp>
        <p:sp>
          <p:nvSpPr>
            <p:cNvPr id="362" name="文本框 361">
              <a:extLst>
                <a:ext uri="{FF2B5EF4-FFF2-40B4-BE49-F238E27FC236}">
                  <a16:creationId xmlns:a16="http://schemas.microsoft.com/office/drawing/2014/main" id="{51EFA153-0726-4C3D-8720-0B8D2A57638C}"/>
                </a:ext>
              </a:extLst>
            </p:cNvPr>
            <p:cNvSpPr txBox="1"/>
            <p:nvPr/>
          </p:nvSpPr>
          <p:spPr>
            <a:xfrm rot="5400000">
              <a:off x="1626001" y="5984"/>
              <a:ext cx="338554" cy="689733"/>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sp>
          <p:nvSpPr>
            <p:cNvPr id="363" name="文本框 362">
              <a:extLst>
                <a:ext uri="{FF2B5EF4-FFF2-40B4-BE49-F238E27FC236}">
                  <a16:creationId xmlns:a16="http://schemas.microsoft.com/office/drawing/2014/main" id="{6F32FCBB-E988-46C1-9A8F-BE44E98AA46C}"/>
                </a:ext>
              </a:extLst>
            </p:cNvPr>
            <p:cNvSpPr txBox="1"/>
            <p:nvPr/>
          </p:nvSpPr>
          <p:spPr>
            <a:xfrm rot="5400000">
              <a:off x="1637586" y="175059"/>
              <a:ext cx="338554" cy="723610"/>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pic>
          <p:nvPicPr>
            <p:cNvPr id="364" name="图片 363">
              <a:extLst>
                <a:ext uri="{FF2B5EF4-FFF2-40B4-BE49-F238E27FC236}">
                  <a16:creationId xmlns:a16="http://schemas.microsoft.com/office/drawing/2014/main" id="{5804371B-DAF9-4BD3-B486-C67BF16C830C}"/>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78964" t="48226" r="18964" b="47119"/>
            <a:stretch/>
          </p:blipFill>
          <p:spPr>
            <a:xfrm>
              <a:off x="1342369" y="299198"/>
              <a:ext cx="100942" cy="118146"/>
            </a:xfrm>
            <a:prstGeom prst="rect">
              <a:avLst/>
            </a:prstGeom>
          </p:spPr>
        </p:pic>
        <p:pic>
          <p:nvPicPr>
            <p:cNvPr id="365" name="图片 364">
              <a:extLst>
                <a:ext uri="{FF2B5EF4-FFF2-40B4-BE49-F238E27FC236}">
                  <a16:creationId xmlns:a16="http://schemas.microsoft.com/office/drawing/2014/main" id="{F40EEAA9-D074-4281-AD09-876D1AA6B181}"/>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78825" t="52132" r="18729" b="43642"/>
            <a:stretch/>
          </p:blipFill>
          <p:spPr>
            <a:xfrm>
              <a:off x="1335802" y="497153"/>
              <a:ext cx="119147" cy="107250"/>
            </a:xfrm>
            <a:prstGeom prst="rect">
              <a:avLst/>
            </a:prstGeom>
          </p:spPr>
        </p:pic>
      </p:grpSp>
      <p:sp>
        <p:nvSpPr>
          <p:cNvPr id="366" name="文本框 365">
            <a:extLst>
              <a:ext uri="{FF2B5EF4-FFF2-40B4-BE49-F238E27FC236}">
                <a16:creationId xmlns:a16="http://schemas.microsoft.com/office/drawing/2014/main" id="{7F48079F-587E-4C40-AABC-2387D2BE1890}"/>
              </a:ext>
            </a:extLst>
          </p:cNvPr>
          <p:cNvSpPr txBox="1"/>
          <p:nvPr/>
        </p:nvSpPr>
        <p:spPr>
          <a:xfrm rot="5400000">
            <a:off x="2840039" y="464259"/>
            <a:ext cx="338554" cy="407790"/>
          </a:xfrm>
          <a:prstGeom prst="rect">
            <a:avLst/>
          </a:prstGeom>
          <a:noFill/>
        </p:spPr>
        <p:txBody>
          <a:bodyPr vert="vert270" wrap="square" rtlCol="0">
            <a:spAutoFit/>
          </a:bodyPr>
          <a:lstStyle/>
          <a:p>
            <a:r>
              <a:rPr lang="en-US" altLang="zh-CN" sz="1000" b="1" dirty="0">
                <a:latin typeface="Times New Roman" panose="02020603050405020304" pitchFamily="18" charset="0"/>
                <a:cs typeface="Times New Roman" panose="02020603050405020304" pitchFamily="18" charset="0"/>
              </a:rPr>
              <a:t>Leaf</a:t>
            </a:r>
            <a:endParaRPr lang="zh-CN" altLang="en-US" sz="1000" b="1" dirty="0">
              <a:latin typeface="Times New Roman" panose="02020603050405020304" pitchFamily="18" charset="0"/>
              <a:cs typeface="Times New Roman" panose="02020603050405020304" pitchFamily="18" charset="0"/>
            </a:endParaRPr>
          </a:p>
        </p:txBody>
      </p:sp>
      <p:sp>
        <p:nvSpPr>
          <p:cNvPr id="367" name="文本框 366">
            <a:extLst>
              <a:ext uri="{FF2B5EF4-FFF2-40B4-BE49-F238E27FC236}">
                <a16:creationId xmlns:a16="http://schemas.microsoft.com/office/drawing/2014/main" id="{B94E44B4-5DC9-48EB-8B07-D4AC4E9F27F9}"/>
              </a:ext>
            </a:extLst>
          </p:cNvPr>
          <p:cNvSpPr txBox="1"/>
          <p:nvPr/>
        </p:nvSpPr>
        <p:spPr>
          <a:xfrm rot="5400000">
            <a:off x="5880397" y="460173"/>
            <a:ext cx="338554" cy="407790"/>
          </a:xfrm>
          <a:prstGeom prst="rect">
            <a:avLst/>
          </a:prstGeom>
          <a:noFill/>
        </p:spPr>
        <p:txBody>
          <a:bodyPr vert="vert270" wrap="square" rtlCol="0">
            <a:spAutoFit/>
          </a:bodyPr>
          <a:lstStyle/>
          <a:p>
            <a:r>
              <a:rPr lang="en-US" altLang="zh-CN" sz="1000" b="1" dirty="0">
                <a:latin typeface="Times New Roman" panose="02020603050405020304" pitchFamily="18" charset="0"/>
                <a:cs typeface="Times New Roman" panose="02020603050405020304" pitchFamily="18" charset="0"/>
              </a:rPr>
              <a:t>Root</a:t>
            </a:r>
            <a:endParaRPr lang="zh-CN" altLang="en-US" sz="1000" b="1" dirty="0">
              <a:latin typeface="Times New Roman" panose="02020603050405020304" pitchFamily="18" charset="0"/>
              <a:cs typeface="Times New Roman" panose="02020603050405020304" pitchFamily="18" charset="0"/>
            </a:endParaRPr>
          </a:p>
        </p:txBody>
      </p:sp>
      <p:sp>
        <p:nvSpPr>
          <p:cNvPr id="322" name="文本框 321">
            <a:extLst>
              <a:ext uri="{FF2B5EF4-FFF2-40B4-BE49-F238E27FC236}">
                <a16:creationId xmlns:a16="http://schemas.microsoft.com/office/drawing/2014/main" id="{A66CBF0C-2753-49EA-A234-EB4A3522C3FB}"/>
              </a:ext>
            </a:extLst>
          </p:cNvPr>
          <p:cNvSpPr txBox="1"/>
          <p:nvPr/>
        </p:nvSpPr>
        <p:spPr>
          <a:xfrm>
            <a:off x="5503358" y="160664"/>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S5</a:t>
            </a:r>
            <a:endParaRPr lang="zh-CN" altLang="en-US" sz="1200" b="1" dirty="0">
              <a:latin typeface="Times New Roman" panose="02020603050405020304" pitchFamily="18" charset="0"/>
              <a:cs typeface="Times New Roman" panose="02020603050405020304" pitchFamily="18" charset="0"/>
            </a:endParaRPr>
          </a:p>
        </p:txBody>
      </p:sp>
      <p:sp>
        <p:nvSpPr>
          <p:cNvPr id="324" name="文本框 323">
            <a:extLst>
              <a:ext uri="{FF2B5EF4-FFF2-40B4-BE49-F238E27FC236}">
                <a16:creationId xmlns:a16="http://schemas.microsoft.com/office/drawing/2014/main" id="{3E0625B9-5ECB-447F-A07B-F9050A745440}"/>
              </a:ext>
            </a:extLst>
          </p:cNvPr>
          <p:cNvSpPr txBox="1"/>
          <p:nvPr/>
        </p:nvSpPr>
        <p:spPr>
          <a:xfrm>
            <a:off x="729081" y="6737867"/>
            <a:ext cx="2354782"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y=0.137+0.885x R</a:t>
            </a:r>
            <a:r>
              <a:rPr lang="en-US" altLang="zh-CN" sz="1000" b="1" baseline="30000" dirty="0">
                <a:latin typeface="Times New Roman" panose="02020603050405020304" pitchFamily="18" charset="0"/>
                <a:cs typeface="Times New Roman" panose="02020603050405020304" pitchFamily="18" charset="0"/>
              </a:rPr>
              <a:t>2</a:t>
            </a:r>
            <a:r>
              <a:rPr lang="en-US" altLang="zh-CN" sz="1000" b="1" baseline="-25000" dirty="0">
                <a:latin typeface="Times New Roman" panose="02020603050405020304" pitchFamily="18" charset="0"/>
                <a:cs typeface="Times New Roman" panose="02020603050405020304" pitchFamily="18" charset="0"/>
              </a:rPr>
              <a:t>adj</a:t>
            </a:r>
            <a:r>
              <a:rPr lang="en-US" altLang="zh-CN" sz="1000" b="1" dirty="0">
                <a:latin typeface="Times New Roman" panose="02020603050405020304" pitchFamily="18" charset="0"/>
                <a:cs typeface="Times New Roman" panose="02020603050405020304" pitchFamily="18" charset="0"/>
              </a:rPr>
              <a:t>=0.93 </a:t>
            </a:r>
            <a:r>
              <a:rPr lang="en-US" altLang="zh-CN" sz="1000" b="1" i="1" dirty="0">
                <a:latin typeface="Times New Roman" panose="02020603050405020304" pitchFamily="18" charset="0"/>
                <a:cs typeface="Times New Roman" panose="02020603050405020304" pitchFamily="18" charset="0"/>
              </a:rPr>
              <a:t>P</a:t>
            </a:r>
            <a:r>
              <a:rPr lang="en-US" altLang="zh-CN" sz="1000" b="1" dirty="0">
                <a:latin typeface="Times New Roman" panose="02020603050405020304" pitchFamily="18" charset="0"/>
                <a:cs typeface="Times New Roman" panose="02020603050405020304" pitchFamily="18" charset="0"/>
              </a:rPr>
              <a:t>&lt;0.001</a:t>
            </a:r>
            <a:endParaRPr lang="zh-CN" altLang="en-US" sz="1000" b="1" dirty="0">
              <a:latin typeface="Times New Roman" panose="02020603050405020304" pitchFamily="18" charset="0"/>
              <a:cs typeface="Times New Roman" panose="02020603050405020304" pitchFamily="18" charset="0"/>
            </a:endParaRPr>
          </a:p>
        </p:txBody>
      </p:sp>
      <p:sp>
        <p:nvSpPr>
          <p:cNvPr id="321" name="矩形 320">
            <a:extLst>
              <a:ext uri="{FF2B5EF4-FFF2-40B4-BE49-F238E27FC236}">
                <a16:creationId xmlns:a16="http://schemas.microsoft.com/office/drawing/2014/main" id="{72DF0C04-8646-3A59-5778-429C6DC380DD}"/>
              </a:ext>
            </a:extLst>
          </p:cNvPr>
          <p:cNvSpPr/>
          <p:nvPr/>
        </p:nvSpPr>
        <p:spPr>
          <a:xfrm>
            <a:off x="97854" y="9114316"/>
            <a:ext cx="6605598" cy="830997"/>
          </a:xfrm>
          <a:prstGeom prst="rect">
            <a:avLst/>
          </a:prstGeom>
        </p:spPr>
        <p:txBody>
          <a:bodyPr wrap="square">
            <a:spAutoFit/>
          </a:bodyPr>
          <a:lstStyle/>
          <a:p>
            <a:pPr algn="just">
              <a:spcAft>
                <a:spcPts val="0"/>
              </a:spcAft>
            </a:pPr>
            <a:r>
              <a:rPr lang="en-US" altLang="zh-CN" sz="1200" b="1" kern="100" dirty="0">
                <a:latin typeface="Times New Roman" panose="02020603050405020304" pitchFamily="18" charset="0"/>
                <a:cs typeface="Times New Roman" panose="02020603050405020304" pitchFamily="18" charset="0"/>
              </a:rPr>
              <a:t>Figure S5.</a:t>
            </a:r>
            <a:r>
              <a:rPr lang="en-US" altLang="zh-CN" sz="1200" kern="100" dirty="0">
                <a:latin typeface="Times New Roman" panose="02020603050405020304" pitchFamily="18" charset="0"/>
                <a:cs typeface="Times New Roman" panose="02020603050405020304" pitchFamily="18" charset="0"/>
              </a:rPr>
              <a:t> </a:t>
            </a:r>
            <a:r>
              <a:rPr lang="en-US" altLang="zh-CN" sz="1200" b="1" kern="100" dirty="0">
                <a:latin typeface="Times New Roman" panose="02020603050405020304" pitchFamily="18" charset="0"/>
                <a:cs typeface="Times New Roman" panose="02020603050405020304" pitchFamily="18" charset="0"/>
              </a:rPr>
              <a:t>Transcriptome quality analysis of cucumber leaves and roots with leaf and root PNC application. </a:t>
            </a:r>
            <a:r>
              <a:rPr lang="en-US" altLang="zh-CN" sz="1200" kern="100" dirty="0">
                <a:latin typeface="Times New Roman" panose="02020603050405020304" pitchFamily="18" charset="0"/>
                <a:cs typeface="Times New Roman" panose="02020603050405020304" pitchFamily="18" charset="0"/>
              </a:rPr>
              <a:t>PCA analysis of transcriptomic data from cucumber leaves (a) and roots (b). qPCR analysis (c) and correlation analysis (d) of cucumber leaves and roots. FA-L(R): leaves (root) of cucumber with leaf PNC application, RA-L(R): leaves (root) of cucumber with root PNC application.</a:t>
            </a:r>
            <a:endParaRPr lang="zh-CN" altLang="zh-CN" sz="1200" kern="100" dirty="0">
              <a:latin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370522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body">
            <a:extLst>
              <a:ext uri="{FF2B5EF4-FFF2-40B4-BE49-F238E27FC236}">
                <a16:creationId xmlns:a16="http://schemas.microsoft.com/office/drawing/2014/main" id="{55E20D0B-6587-4D59-8F5E-0F4F16595960}"/>
              </a:ext>
            </a:extLst>
          </p:cNvPr>
          <p:cNvGrpSpPr/>
          <p:nvPr/>
        </p:nvGrpSpPr>
        <p:grpSpPr>
          <a:xfrm>
            <a:off x="291241" y="154800"/>
            <a:ext cx="3175935" cy="3124915"/>
            <a:chOff x="1205081" y="975448"/>
            <a:chExt cx="1629558" cy="1297262"/>
          </a:xfrm>
        </p:grpSpPr>
        <p:sp>
          <p:nvSpPr>
            <p:cNvPr id="4" name="rc4">
              <a:extLst>
                <a:ext uri="{FF2B5EF4-FFF2-40B4-BE49-F238E27FC236}">
                  <a16:creationId xmlns:a16="http://schemas.microsoft.com/office/drawing/2014/main" id="{BB320C7B-F63B-4B9A-8727-80585CEE4176}"/>
                </a:ext>
              </a:extLst>
            </p:cNvPr>
            <p:cNvSpPr/>
            <p:nvPr/>
          </p:nvSpPr>
          <p:spPr>
            <a:xfrm>
              <a:off x="1658184" y="1534965"/>
              <a:ext cx="154796" cy="695701"/>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 name="rc5">
              <a:extLst>
                <a:ext uri="{FF2B5EF4-FFF2-40B4-BE49-F238E27FC236}">
                  <a16:creationId xmlns:a16="http://schemas.microsoft.com/office/drawing/2014/main" id="{8F4AE217-133B-4074-BAF5-F335A81E746A}"/>
                </a:ext>
              </a:extLst>
            </p:cNvPr>
            <p:cNvSpPr/>
            <p:nvPr/>
          </p:nvSpPr>
          <p:spPr>
            <a:xfrm>
              <a:off x="2277371" y="1576813"/>
              <a:ext cx="154796" cy="653853"/>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 name="rc6">
              <a:extLst>
                <a:ext uri="{FF2B5EF4-FFF2-40B4-BE49-F238E27FC236}">
                  <a16:creationId xmlns:a16="http://schemas.microsoft.com/office/drawing/2014/main" id="{C3B123EA-01FA-462A-87BB-AA390A300AAD}"/>
                </a:ext>
              </a:extLst>
            </p:cNvPr>
            <p:cNvSpPr/>
            <p:nvPr/>
          </p:nvSpPr>
          <p:spPr>
            <a:xfrm>
              <a:off x="1874899" y="1676636"/>
              <a:ext cx="154796" cy="554030"/>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7" name="rc7">
              <a:extLst>
                <a:ext uri="{FF2B5EF4-FFF2-40B4-BE49-F238E27FC236}">
                  <a16:creationId xmlns:a16="http://schemas.microsoft.com/office/drawing/2014/main" id="{500D59F9-3E96-4FEC-AA03-0C4A8EC4216F}"/>
                </a:ext>
              </a:extLst>
            </p:cNvPr>
            <p:cNvSpPr/>
            <p:nvPr/>
          </p:nvSpPr>
          <p:spPr>
            <a:xfrm>
              <a:off x="2494087" y="1706645"/>
              <a:ext cx="154796" cy="524021"/>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8" name="tx8">
              <a:extLst>
                <a:ext uri="{FF2B5EF4-FFF2-40B4-BE49-F238E27FC236}">
                  <a16:creationId xmlns:a16="http://schemas.microsoft.com/office/drawing/2014/main" id="{CAF3284B-909C-4089-AD2C-BB9C77E13ADF}"/>
                </a:ext>
              </a:extLst>
            </p:cNvPr>
            <p:cNvSpPr/>
            <p:nvPr/>
          </p:nvSpPr>
          <p:spPr>
            <a:xfrm>
              <a:off x="1602825" y="1444420"/>
              <a:ext cx="253667"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3408</a:t>
              </a:r>
            </a:p>
          </p:txBody>
        </p:sp>
        <p:sp>
          <p:nvSpPr>
            <p:cNvPr id="9" name="tx9">
              <a:extLst>
                <a:ext uri="{FF2B5EF4-FFF2-40B4-BE49-F238E27FC236}">
                  <a16:creationId xmlns:a16="http://schemas.microsoft.com/office/drawing/2014/main" id="{DBB0B302-28C8-4628-8193-5815272D6341}"/>
                </a:ext>
              </a:extLst>
            </p:cNvPr>
            <p:cNvSpPr/>
            <p:nvPr/>
          </p:nvSpPr>
          <p:spPr>
            <a:xfrm>
              <a:off x="2231742" y="1490261"/>
              <a:ext cx="253667"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3203</a:t>
              </a:r>
            </a:p>
          </p:txBody>
        </p:sp>
        <p:sp>
          <p:nvSpPr>
            <p:cNvPr id="10" name="tx10">
              <a:extLst>
                <a:ext uri="{FF2B5EF4-FFF2-40B4-BE49-F238E27FC236}">
                  <a16:creationId xmlns:a16="http://schemas.microsoft.com/office/drawing/2014/main" id="{7AB12B6E-82A4-4D1B-B699-97B205B821ED}"/>
                </a:ext>
              </a:extLst>
            </p:cNvPr>
            <p:cNvSpPr/>
            <p:nvPr/>
          </p:nvSpPr>
          <p:spPr>
            <a:xfrm>
              <a:off x="1816576" y="1592695"/>
              <a:ext cx="253667"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2714</a:t>
              </a:r>
            </a:p>
          </p:txBody>
        </p:sp>
        <p:sp>
          <p:nvSpPr>
            <p:cNvPr id="11" name="tx11">
              <a:extLst>
                <a:ext uri="{FF2B5EF4-FFF2-40B4-BE49-F238E27FC236}">
                  <a16:creationId xmlns:a16="http://schemas.microsoft.com/office/drawing/2014/main" id="{3D6FE2E8-23D0-4924-99C1-6F3B01C27B03}"/>
                </a:ext>
              </a:extLst>
            </p:cNvPr>
            <p:cNvSpPr/>
            <p:nvPr/>
          </p:nvSpPr>
          <p:spPr>
            <a:xfrm>
              <a:off x="2444652" y="1618362"/>
              <a:ext cx="253667"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2567</a:t>
              </a:r>
            </a:p>
          </p:txBody>
        </p:sp>
        <p:sp>
          <p:nvSpPr>
            <p:cNvPr id="12" name="rc12">
              <a:extLst>
                <a:ext uri="{FF2B5EF4-FFF2-40B4-BE49-F238E27FC236}">
                  <a16:creationId xmlns:a16="http://schemas.microsoft.com/office/drawing/2014/main" id="{475D16D9-79F1-4140-BD91-09F31B31DECA}"/>
                </a:ext>
              </a:extLst>
            </p:cNvPr>
            <p:cNvSpPr/>
            <p:nvPr/>
          </p:nvSpPr>
          <p:spPr>
            <a:xfrm>
              <a:off x="1472428" y="1209976"/>
              <a:ext cx="1362211" cy="1020689"/>
            </a:xfrm>
            <a:prstGeom prst="rect">
              <a:avLst/>
            </a:prstGeom>
            <a:ln w="18970" cap="rnd">
              <a:solidFill>
                <a:srgbClr val="000000">
                  <a:alpha val="100000"/>
                </a:srgbClr>
              </a:solidFill>
              <a:prstDash val="solid"/>
              <a:round/>
            </a:ln>
          </p:spPr>
          <p:txBody>
            <a:bodyPr/>
            <a:lstStyle/>
            <a:p>
              <a:endParaRPr sz="1000" b="1" dirty="0">
                <a:latin typeface="Times New Roman" panose="02020603050405020304" pitchFamily="18" charset="0"/>
                <a:cs typeface="Times New Roman" panose="02020603050405020304" pitchFamily="18" charset="0"/>
              </a:endParaRPr>
            </a:p>
          </p:txBody>
        </p:sp>
        <p:sp>
          <p:nvSpPr>
            <p:cNvPr id="13" name="pl13">
              <a:extLst>
                <a:ext uri="{FF2B5EF4-FFF2-40B4-BE49-F238E27FC236}">
                  <a16:creationId xmlns:a16="http://schemas.microsoft.com/office/drawing/2014/main" id="{C88259BD-1826-45F2-A347-AE75F1AA212F}"/>
                </a:ext>
              </a:extLst>
            </p:cNvPr>
            <p:cNvSpPr/>
            <p:nvPr/>
          </p:nvSpPr>
          <p:spPr>
            <a:xfrm>
              <a:off x="1472428"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4" name="tx14">
              <a:extLst>
                <a:ext uri="{FF2B5EF4-FFF2-40B4-BE49-F238E27FC236}">
                  <a16:creationId xmlns:a16="http://schemas.microsoft.com/office/drawing/2014/main" id="{77F0B0B5-A306-4698-B5E4-9AD26197CDD9}"/>
                </a:ext>
              </a:extLst>
            </p:cNvPr>
            <p:cNvSpPr/>
            <p:nvPr/>
          </p:nvSpPr>
          <p:spPr>
            <a:xfrm>
              <a:off x="1401111"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0</a:t>
              </a:r>
            </a:p>
          </p:txBody>
        </p:sp>
        <p:sp>
          <p:nvSpPr>
            <p:cNvPr id="15" name="tx15">
              <a:extLst>
                <a:ext uri="{FF2B5EF4-FFF2-40B4-BE49-F238E27FC236}">
                  <a16:creationId xmlns:a16="http://schemas.microsoft.com/office/drawing/2014/main" id="{D246917C-65A4-4100-8315-3291BFD7A324}"/>
                </a:ext>
              </a:extLst>
            </p:cNvPr>
            <p:cNvSpPr/>
            <p:nvPr/>
          </p:nvSpPr>
          <p:spPr>
            <a:xfrm>
              <a:off x="1257531" y="1981260"/>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1000</a:t>
              </a:r>
            </a:p>
          </p:txBody>
        </p:sp>
        <p:sp>
          <p:nvSpPr>
            <p:cNvPr id="16" name="tx16">
              <a:extLst>
                <a:ext uri="{FF2B5EF4-FFF2-40B4-BE49-F238E27FC236}">
                  <a16:creationId xmlns:a16="http://schemas.microsoft.com/office/drawing/2014/main" id="{B2A16148-3592-4792-AEBF-2246B73AC36E}"/>
                </a:ext>
              </a:extLst>
            </p:cNvPr>
            <p:cNvSpPr/>
            <p:nvPr/>
          </p:nvSpPr>
          <p:spPr>
            <a:xfrm>
              <a:off x="1257531" y="1777122"/>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2000</a:t>
              </a:r>
            </a:p>
          </p:txBody>
        </p:sp>
        <p:sp>
          <p:nvSpPr>
            <p:cNvPr id="17" name="tx17">
              <a:extLst>
                <a:ext uri="{FF2B5EF4-FFF2-40B4-BE49-F238E27FC236}">
                  <a16:creationId xmlns:a16="http://schemas.microsoft.com/office/drawing/2014/main" id="{6C4B7942-B9E6-416B-9552-D5961CC78C02}"/>
                </a:ext>
              </a:extLst>
            </p:cNvPr>
            <p:cNvSpPr/>
            <p:nvPr/>
          </p:nvSpPr>
          <p:spPr>
            <a:xfrm>
              <a:off x="1257531" y="1572984"/>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3000</a:t>
              </a:r>
            </a:p>
          </p:txBody>
        </p:sp>
        <p:sp>
          <p:nvSpPr>
            <p:cNvPr id="18" name="tx18">
              <a:extLst>
                <a:ext uri="{FF2B5EF4-FFF2-40B4-BE49-F238E27FC236}">
                  <a16:creationId xmlns:a16="http://schemas.microsoft.com/office/drawing/2014/main" id="{F7C4E3AE-2810-423C-A03A-B6A8CF15AC67}"/>
                </a:ext>
              </a:extLst>
            </p:cNvPr>
            <p:cNvSpPr/>
            <p:nvPr/>
          </p:nvSpPr>
          <p:spPr>
            <a:xfrm>
              <a:off x="1257531" y="1368847"/>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4000</a:t>
              </a:r>
            </a:p>
          </p:txBody>
        </p:sp>
        <p:sp>
          <p:nvSpPr>
            <p:cNvPr id="19" name="tx19">
              <a:extLst>
                <a:ext uri="{FF2B5EF4-FFF2-40B4-BE49-F238E27FC236}">
                  <a16:creationId xmlns:a16="http://schemas.microsoft.com/office/drawing/2014/main" id="{9891ADD0-25E1-4E92-B2FA-389922FF255F}"/>
                </a:ext>
              </a:extLst>
            </p:cNvPr>
            <p:cNvSpPr/>
            <p:nvPr/>
          </p:nvSpPr>
          <p:spPr>
            <a:xfrm>
              <a:off x="1257531" y="1164709"/>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5000</a:t>
              </a:r>
            </a:p>
          </p:txBody>
        </p:sp>
        <p:sp>
          <p:nvSpPr>
            <p:cNvPr id="21" name="pl21">
              <a:extLst>
                <a:ext uri="{FF2B5EF4-FFF2-40B4-BE49-F238E27FC236}">
                  <a16:creationId xmlns:a16="http://schemas.microsoft.com/office/drawing/2014/main" id="{B77DB21F-0237-486D-9883-44304E9DF90F}"/>
                </a:ext>
              </a:extLst>
            </p:cNvPr>
            <p:cNvSpPr/>
            <p:nvPr/>
          </p:nvSpPr>
          <p:spPr>
            <a:xfrm>
              <a:off x="1472428"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 name="pl22">
              <a:extLst>
                <a:ext uri="{FF2B5EF4-FFF2-40B4-BE49-F238E27FC236}">
                  <a16:creationId xmlns:a16="http://schemas.microsoft.com/office/drawing/2014/main" id="{23A63715-EF34-4396-B528-9A551B0033B1}"/>
                </a:ext>
              </a:extLst>
            </p:cNvPr>
            <p:cNvSpPr/>
            <p:nvPr/>
          </p:nvSpPr>
          <p:spPr>
            <a:xfrm>
              <a:off x="1472428" y="202652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 name="pl23">
              <a:extLst>
                <a:ext uri="{FF2B5EF4-FFF2-40B4-BE49-F238E27FC236}">
                  <a16:creationId xmlns:a16="http://schemas.microsoft.com/office/drawing/2014/main" id="{3DBCD3C1-42FA-4DDF-A7F7-B5DCC2ABD96F}"/>
                </a:ext>
              </a:extLst>
            </p:cNvPr>
            <p:cNvSpPr/>
            <p:nvPr/>
          </p:nvSpPr>
          <p:spPr>
            <a:xfrm>
              <a:off x="1472428" y="182239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 name="pl24">
              <a:extLst>
                <a:ext uri="{FF2B5EF4-FFF2-40B4-BE49-F238E27FC236}">
                  <a16:creationId xmlns:a16="http://schemas.microsoft.com/office/drawing/2014/main" id="{4D488782-FC01-4072-B84E-E6AEACD519CE}"/>
                </a:ext>
              </a:extLst>
            </p:cNvPr>
            <p:cNvSpPr/>
            <p:nvPr/>
          </p:nvSpPr>
          <p:spPr>
            <a:xfrm>
              <a:off x="1472428" y="1618253"/>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5" name="pl25">
              <a:extLst>
                <a:ext uri="{FF2B5EF4-FFF2-40B4-BE49-F238E27FC236}">
                  <a16:creationId xmlns:a16="http://schemas.microsoft.com/office/drawing/2014/main" id="{29D32AA3-84BF-40D9-BB25-8E7C18E58A9B}"/>
                </a:ext>
              </a:extLst>
            </p:cNvPr>
            <p:cNvSpPr/>
            <p:nvPr/>
          </p:nvSpPr>
          <p:spPr>
            <a:xfrm>
              <a:off x="1472428" y="141411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 name="pl26">
              <a:extLst>
                <a:ext uri="{FF2B5EF4-FFF2-40B4-BE49-F238E27FC236}">
                  <a16:creationId xmlns:a16="http://schemas.microsoft.com/office/drawing/2014/main" id="{304FB89D-49EA-41BB-A69F-CC5C4904852C}"/>
                </a:ext>
              </a:extLst>
            </p:cNvPr>
            <p:cNvSpPr/>
            <p:nvPr/>
          </p:nvSpPr>
          <p:spPr>
            <a:xfrm>
              <a:off x="1472428" y="1209977"/>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 name="pl28">
              <a:extLst>
                <a:ext uri="{FF2B5EF4-FFF2-40B4-BE49-F238E27FC236}">
                  <a16:creationId xmlns:a16="http://schemas.microsoft.com/office/drawing/2014/main" id="{77648F13-3482-44E0-962D-972D11201D24}"/>
                </a:ext>
              </a:extLst>
            </p:cNvPr>
            <p:cNvSpPr/>
            <p:nvPr/>
          </p:nvSpPr>
          <p:spPr>
            <a:xfrm>
              <a:off x="1472428" y="2230666"/>
              <a:ext cx="1362211" cy="0"/>
            </a:xfrm>
            <a:custGeom>
              <a:avLst/>
              <a:gdLst/>
              <a:ahLst/>
              <a:cxnLst/>
              <a:rect l="0" t="0" r="0" b="0"/>
              <a:pathLst>
                <a:path w="1362211">
                  <a:moveTo>
                    <a:pt x="0" y="0"/>
                  </a:moveTo>
                  <a:lnTo>
                    <a:pt x="1362211"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9" name="pl29">
              <a:extLst>
                <a:ext uri="{FF2B5EF4-FFF2-40B4-BE49-F238E27FC236}">
                  <a16:creationId xmlns:a16="http://schemas.microsoft.com/office/drawing/2014/main" id="{8F0992CE-19B7-435D-9F02-8154811C8D80}"/>
                </a:ext>
              </a:extLst>
            </p:cNvPr>
            <p:cNvSpPr/>
            <p:nvPr/>
          </p:nvSpPr>
          <p:spPr>
            <a:xfrm>
              <a:off x="1843940"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0" name="pl30">
              <a:extLst>
                <a:ext uri="{FF2B5EF4-FFF2-40B4-BE49-F238E27FC236}">
                  <a16:creationId xmlns:a16="http://schemas.microsoft.com/office/drawing/2014/main" id="{52484807-A3F3-4479-A931-F5041CEC562B}"/>
                </a:ext>
              </a:extLst>
            </p:cNvPr>
            <p:cNvSpPr/>
            <p:nvPr/>
          </p:nvSpPr>
          <p:spPr>
            <a:xfrm>
              <a:off x="2463127"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3" name="tx33">
              <a:extLst>
                <a:ext uri="{FF2B5EF4-FFF2-40B4-BE49-F238E27FC236}">
                  <a16:creationId xmlns:a16="http://schemas.microsoft.com/office/drawing/2014/main" id="{CE14F254-9077-4496-A5C5-AE39DEBEEBD5}"/>
                </a:ext>
              </a:extLst>
            </p:cNvPr>
            <p:cNvSpPr/>
            <p:nvPr/>
          </p:nvSpPr>
          <p:spPr>
            <a:xfrm rot="16200000">
              <a:off x="649270" y="1531259"/>
              <a:ext cx="1227211"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Number of genes in leaf</a:t>
              </a:r>
            </a:p>
          </p:txBody>
        </p:sp>
      </p:grpSp>
      <p:grpSp>
        <p:nvGrpSpPr>
          <p:cNvPr id="38" name="body">
            <a:extLst>
              <a:ext uri="{FF2B5EF4-FFF2-40B4-BE49-F238E27FC236}">
                <a16:creationId xmlns:a16="http://schemas.microsoft.com/office/drawing/2014/main" id="{49CA3E57-F101-4201-91AA-A4C2DB0A6776}"/>
              </a:ext>
            </a:extLst>
          </p:cNvPr>
          <p:cNvGrpSpPr/>
          <p:nvPr/>
        </p:nvGrpSpPr>
        <p:grpSpPr>
          <a:xfrm>
            <a:off x="3469471" y="145750"/>
            <a:ext cx="3161331" cy="3107255"/>
            <a:chOff x="1216690" y="971786"/>
            <a:chExt cx="1617949" cy="1300963"/>
          </a:xfrm>
        </p:grpSpPr>
        <p:sp>
          <p:nvSpPr>
            <p:cNvPr id="40" name="rc4">
              <a:extLst>
                <a:ext uri="{FF2B5EF4-FFF2-40B4-BE49-F238E27FC236}">
                  <a16:creationId xmlns:a16="http://schemas.microsoft.com/office/drawing/2014/main" id="{96F92404-5A8C-4820-BA67-88F46E086740}"/>
                </a:ext>
              </a:extLst>
            </p:cNvPr>
            <p:cNvSpPr/>
            <p:nvPr/>
          </p:nvSpPr>
          <p:spPr>
            <a:xfrm>
              <a:off x="1658184" y="1474132"/>
              <a:ext cx="154796" cy="756534"/>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1" name="rc5">
              <a:extLst>
                <a:ext uri="{FF2B5EF4-FFF2-40B4-BE49-F238E27FC236}">
                  <a16:creationId xmlns:a16="http://schemas.microsoft.com/office/drawing/2014/main" id="{D458ED0B-DF87-4ACC-89FC-97A1718F5E98}"/>
                </a:ext>
              </a:extLst>
            </p:cNvPr>
            <p:cNvSpPr/>
            <p:nvPr/>
          </p:nvSpPr>
          <p:spPr>
            <a:xfrm>
              <a:off x="2277371" y="1588449"/>
              <a:ext cx="154796" cy="64221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2" name="rc6">
              <a:extLst>
                <a:ext uri="{FF2B5EF4-FFF2-40B4-BE49-F238E27FC236}">
                  <a16:creationId xmlns:a16="http://schemas.microsoft.com/office/drawing/2014/main" id="{B4E9F187-C99F-417A-B663-0F1051A67CA8}"/>
                </a:ext>
              </a:extLst>
            </p:cNvPr>
            <p:cNvSpPr/>
            <p:nvPr/>
          </p:nvSpPr>
          <p:spPr>
            <a:xfrm>
              <a:off x="1874899" y="1488013"/>
              <a:ext cx="154796" cy="742653"/>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3" name="rc7">
              <a:extLst>
                <a:ext uri="{FF2B5EF4-FFF2-40B4-BE49-F238E27FC236}">
                  <a16:creationId xmlns:a16="http://schemas.microsoft.com/office/drawing/2014/main" id="{F8A86C81-0FD5-4874-B025-2691466E0399}"/>
                </a:ext>
              </a:extLst>
            </p:cNvPr>
            <p:cNvSpPr/>
            <p:nvPr/>
          </p:nvSpPr>
          <p:spPr>
            <a:xfrm>
              <a:off x="2494087" y="1632134"/>
              <a:ext cx="154796" cy="598532"/>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44" name="tx8">
              <a:extLst>
                <a:ext uri="{FF2B5EF4-FFF2-40B4-BE49-F238E27FC236}">
                  <a16:creationId xmlns:a16="http://schemas.microsoft.com/office/drawing/2014/main" id="{AA49F4E1-75AD-4052-911E-F77055CD671F}"/>
                </a:ext>
              </a:extLst>
            </p:cNvPr>
            <p:cNvSpPr/>
            <p:nvPr/>
          </p:nvSpPr>
          <p:spPr>
            <a:xfrm>
              <a:off x="1605614" y="1389960"/>
              <a:ext cx="253667"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3706</a:t>
              </a:r>
            </a:p>
          </p:txBody>
        </p:sp>
        <p:sp>
          <p:nvSpPr>
            <p:cNvPr id="45" name="tx9">
              <a:extLst>
                <a:ext uri="{FF2B5EF4-FFF2-40B4-BE49-F238E27FC236}">
                  <a16:creationId xmlns:a16="http://schemas.microsoft.com/office/drawing/2014/main" id="{7392AD21-FB8B-4FD4-BCDB-0D46EFE7F803}"/>
                </a:ext>
              </a:extLst>
            </p:cNvPr>
            <p:cNvSpPr/>
            <p:nvPr/>
          </p:nvSpPr>
          <p:spPr>
            <a:xfrm>
              <a:off x="2218536" y="1497943"/>
              <a:ext cx="253667"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3146</a:t>
              </a:r>
            </a:p>
          </p:txBody>
        </p:sp>
        <p:sp>
          <p:nvSpPr>
            <p:cNvPr id="46" name="tx10">
              <a:extLst>
                <a:ext uri="{FF2B5EF4-FFF2-40B4-BE49-F238E27FC236}">
                  <a16:creationId xmlns:a16="http://schemas.microsoft.com/office/drawing/2014/main" id="{0EA379DD-5895-4D68-AD47-CAAF9E5974BE}"/>
                </a:ext>
              </a:extLst>
            </p:cNvPr>
            <p:cNvSpPr/>
            <p:nvPr/>
          </p:nvSpPr>
          <p:spPr>
            <a:xfrm>
              <a:off x="1826789" y="1406502"/>
              <a:ext cx="253667"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3638</a:t>
              </a:r>
            </a:p>
          </p:txBody>
        </p:sp>
        <p:sp>
          <p:nvSpPr>
            <p:cNvPr id="47" name="tx11">
              <a:extLst>
                <a:ext uri="{FF2B5EF4-FFF2-40B4-BE49-F238E27FC236}">
                  <a16:creationId xmlns:a16="http://schemas.microsoft.com/office/drawing/2014/main" id="{975C2EE7-10B1-4498-A80F-9125FBFED037}"/>
                </a:ext>
              </a:extLst>
            </p:cNvPr>
            <p:cNvSpPr/>
            <p:nvPr/>
          </p:nvSpPr>
          <p:spPr>
            <a:xfrm>
              <a:off x="2448610" y="1547547"/>
              <a:ext cx="253667"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2932</a:t>
              </a:r>
            </a:p>
          </p:txBody>
        </p:sp>
        <p:sp>
          <p:nvSpPr>
            <p:cNvPr id="48" name="rc12">
              <a:extLst>
                <a:ext uri="{FF2B5EF4-FFF2-40B4-BE49-F238E27FC236}">
                  <a16:creationId xmlns:a16="http://schemas.microsoft.com/office/drawing/2014/main" id="{F9F2A199-88B9-482A-A824-5F24E3E77F03}"/>
                </a:ext>
              </a:extLst>
            </p:cNvPr>
            <p:cNvSpPr/>
            <p:nvPr/>
          </p:nvSpPr>
          <p:spPr>
            <a:xfrm>
              <a:off x="1472428" y="1206582"/>
              <a:ext cx="1362211" cy="1024083"/>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9" name="pl13">
              <a:extLst>
                <a:ext uri="{FF2B5EF4-FFF2-40B4-BE49-F238E27FC236}">
                  <a16:creationId xmlns:a16="http://schemas.microsoft.com/office/drawing/2014/main" id="{6AD5F3F3-FE43-4DF4-BC31-71668390E186}"/>
                </a:ext>
              </a:extLst>
            </p:cNvPr>
            <p:cNvSpPr/>
            <p:nvPr/>
          </p:nvSpPr>
          <p:spPr>
            <a:xfrm>
              <a:off x="1472428"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50" name="tx14">
              <a:extLst>
                <a:ext uri="{FF2B5EF4-FFF2-40B4-BE49-F238E27FC236}">
                  <a16:creationId xmlns:a16="http://schemas.microsoft.com/office/drawing/2014/main" id="{9409294E-27A3-4CDA-8571-8DFE45AFBD25}"/>
                </a:ext>
              </a:extLst>
            </p:cNvPr>
            <p:cNvSpPr/>
            <p:nvPr/>
          </p:nvSpPr>
          <p:spPr>
            <a:xfrm>
              <a:off x="1396610" y="2185437"/>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0</a:t>
              </a:r>
            </a:p>
          </p:txBody>
        </p:sp>
        <p:sp>
          <p:nvSpPr>
            <p:cNvPr id="51" name="tx15">
              <a:extLst>
                <a:ext uri="{FF2B5EF4-FFF2-40B4-BE49-F238E27FC236}">
                  <a16:creationId xmlns:a16="http://schemas.microsoft.com/office/drawing/2014/main" id="{12978B9E-DEA8-4FA3-80D7-DA8DA408ED63}"/>
                </a:ext>
              </a:extLst>
            </p:cNvPr>
            <p:cNvSpPr/>
            <p:nvPr/>
          </p:nvSpPr>
          <p:spPr>
            <a:xfrm>
              <a:off x="1257272" y="1981260"/>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1000</a:t>
              </a:r>
            </a:p>
          </p:txBody>
        </p:sp>
        <p:sp>
          <p:nvSpPr>
            <p:cNvPr id="52" name="tx16">
              <a:extLst>
                <a:ext uri="{FF2B5EF4-FFF2-40B4-BE49-F238E27FC236}">
                  <a16:creationId xmlns:a16="http://schemas.microsoft.com/office/drawing/2014/main" id="{90719601-A13A-4490-9081-1E63DCB7BD82}"/>
                </a:ext>
              </a:extLst>
            </p:cNvPr>
            <p:cNvSpPr/>
            <p:nvPr/>
          </p:nvSpPr>
          <p:spPr>
            <a:xfrm>
              <a:off x="1257272" y="1777122"/>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2000</a:t>
              </a:r>
            </a:p>
          </p:txBody>
        </p:sp>
        <p:sp>
          <p:nvSpPr>
            <p:cNvPr id="53" name="tx17">
              <a:extLst>
                <a:ext uri="{FF2B5EF4-FFF2-40B4-BE49-F238E27FC236}">
                  <a16:creationId xmlns:a16="http://schemas.microsoft.com/office/drawing/2014/main" id="{582759D5-3041-4518-8ED7-BA679F50D6F0}"/>
                </a:ext>
              </a:extLst>
            </p:cNvPr>
            <p:cNvSpPr/>
            <p:nvPr/>
          </p:nvSpPr>
          <p:spPr>
            <a:xfrm>
              <a:off x="1257272" y="1572984"/>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3000</a:t>
              </a:r>
            </a:p>
          </p:txBody>
        </p:sp>
        <p:sp>
          <p:nvSpPr>
            <p:cNvPr id="54" name="tx18">
              <a:extLst>
                <a:ext uri="{FF2B5EF4-FFF2-40B4-BE49-F238E27FC236}">
                  <a16:creationId xmlns:a16="http://schemas.microsoft.com/office/drawing/2014/main" id="{B5895DE6-5C68-4D59-A42F-6BB8BCC0A573}"/>
                </a:ext>
              </a:extLst>
            </p:cNvPr>
            <p:cNvSpPr/>
            <p:nvPr/>
          </p:nvSpPr>
          <p:spPr>
            <a:xfrm>
              <a:off x="1257272" y="1368847"/>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4000</a:t>
              </a:r>
            </a:p>
          </p:txBody>
        </p:sp>
        <p:sp>
          <p:nvSpPr>
            <p:cNvPr id="55" name="tx19">
              <a:extLst>
                <a:ext uri="{FF2B5EF4-FFF2-40B4-BE49-F238E27FC236}">
                  <a16:creationId xmlns:a16="http://schemas.microsoft.com/office/drawing/2014/main" id="{6945E6B8-6D36-468D-9399-8D8A4CA7A486}"/>
                </a:ext>
              </a:extLst>
            </p:cNvPr>
            <p:cNvSpPr/>
            <p:nvPr/>
          </p:nvSpPr>
          <p:spPr>
            <a:xfrm>
              <a:off x="1257272" y="1164709"/>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5000</a:t>
              </a:r>
            </a:p>
          </p:txBody>
        </p:sp>
        <p:sp>
          <p:nvSpPr>
            <p:cNvPr id="57" name="pl21">
              <a:extLst>
                <a:ext uri="{FF2B5EF4-FFF2-40B4-BE49-F238E27FC236}">
                  <a16:creationId xmlns:a16="http://schemas.microsoft.com/office/drawing/2014/main" id="{6A397C9D-59E1-47AC-B520-A60458986B90}"/>
                </a:ext>
              </a:extLst>
            </p:cNvPr>
            <p:cNvSpPr/>
            <p:nvPr/>
          </p:nvSpPr>
          <p:spPr>
            <a:xfrm>
              <a:off x="1472428"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8" name="pl22">
              <a:extLst>
                <a:ext uri="{FF2B5EF4-FFF2-40B4-BE49-F238E27FC236}">
                  <a16:creationId xmlns:a16="http://schemas.microsoft.com/office/drawing/2014/main" id="{9CA5A9A0-79AB-4A17-940D-7F24271E6C24}"/>
                </a:ext>
              </a:extLst>
            </p:cNvPr>
            <p:cNvSpPr/>
            <p:nvPr/>
          </p:nvSpPr>
          <p:spPr>
            <a:xfrm>
              <a:off x="1472428" y="202652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9" name="pl23">
              <a:extLst>
                <a:ext uri="{FF2B5EF4-FFF2-40B4-BE49-F238E27FC236}">
                  <a16:creationId xmlns:a16="http://schemas.microsoft.com/office/drawing/2014/main" id="{B16B4A5A-0916-4B6D-94A9-7FD6BF8A5B60}"/>
                </a:ext>
              </a:extLst>
            </p:cNvPr>
            <p:cNvSpPr/>
            <p:nvPr/>
          </p:nvSpPr>
          <p:spPr>
            <a:xfrm>
              <a:off x="1472428" y="182239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0" name="pl24">
              <a:extLst>
                <a:ext uri="{FF2B5EF4-FFF2-40B4-BE49-F238E27FC236}">
                  <a16:creationId xmlns:a16="http://schemas.microsoft.com/office/drawing/2014/main" id="{7A5C7469-2454-4179-8890-7B617D2A2FBE}"/>
                </a:ext>
              </a:extLst>
            </p:cNvPr>
            <p:cNvSpPr/>
            <p:nvPr/>
          </p:nvSpPr>
          <p:spPr>
            <a:xfrm>
              <a:off x="1472428" y="1618253"/>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1" name="pl25">
              <a:extLst>
                <a:ext uri="{FF2B5EF4-FFF2-40B4-BE49-F238E27FC236}">
                  <a16:creationId xmlns:a16="http://schemas.microsoft.com/office/drawing/2014/main" id="{272ABDF2-6019-450D-A11F-D1E9CDBC6AC9}"/>
                </a:ext>
              </a:extLst>
            </p:cNvPr>
            <p:cNvSpPr/>
            <p:nvPr/>
          </p:nvSpPr>
          <p:spPr>
            <a:xfrm>
              <a:off x="1472428" y="141411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4" name="pl28">
              <a:extLst>
                <a:ext uri="{FF2B5EF4-FFF2-40B4-BE49-F238E27FC236}">
                  <a16:creationId xmlns:a16="http://schemas.microsoft.com/office/drawing/2014/main" id="{B4B92AA2-BF95-489C-8AEA-4A1349FA8E6F}"/>
                </a:ext>
              </a:extLst>
            </p:cNvPr>
            <p:cNvSpPr/>
            <p:nvPr/>
          </p:nvSpPr>
          <p:spPr>
            <a:xfrm>
              <a:off x="1472428" y="2230666"/>
              <a:ext cx="1362211" cy="0"/>
            </a:xfrm>
            <a:custGeom>
              <a:avLst/>
              <a:gdLst/>
              <a:ahLst/>
              <a:cxnLst/>
              <a:rect l="0" t="0" r="0" b="0"/>
              <a:pathLst>
                <a:path w="1362211">
                  <a:moveTo>
                    <a:pt x="0" y="0"/>
                  </a:moveTo>
                  <a:lnTo>
                    <a:pt x="1362211"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65" name="pl29">
              <a:extLst>
                <a:ext uri="{FF2B5EF4-FFF2-40B4-BE49-F238E27FC236}">
                  <a16:creationId xmlns:a16="http://schemas.microsoft.com/office/drawing/2014/main" id="{0CE2989F-08FA-40DB-9E0E-0AFD8618C0EE}"/>
                </a:ext>
              </a:extLst>
            </p:cNvPr>
            <p:cNvSpPr/>
            <p:nvPr/>
          </p:nvSpPr>
          <p:spPr>
            <a:xfrm>
              <a:off x="1843940"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6" name="pl30">
              <a:extLst>
                <a:ext uri="{FF2B5EF4-FFF2-40B4-BE49-F238E27FC236}">
                  <a16:creationId xmlns:a16="http://schemas.microsoft.com/office/drawing/2014/main" id="{164F1397-19FE-4A08-BFFF-DC387F48584A}"/>
                </a:ext>
              </a:extLst>
            </p:cNvPr>
            <p:cNvSpPr/>
            <p:nvPr/>
          </p:nvSpPr>
          <p:spPr>
            <a:xfrm>
              <a:off x="2463127"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9" name="tx33">
              <a:extLst>
                <a:ext uri="{FF2B5EF4-FFF2-40B4-BE49-F238E27FC236}">
                  <a16:creationId xmlns:a16="http://schemas.microsoft.com/office/drawing/2014/main" id="{4A1A2D9C-4EA0-4446-B8E0-91CAF5E455AE}"/>
                </a:ext>
              </a:extLst>
            </p:cNvPr>
            <p:cNvSpPr/>
            <p:nvPr/>
          </p:nvSpPr>
          <p:spPr>
            <a:xfrm rot="16200000">
              <a:off x="653748" y="1534728"/>
              <a:ext cx="1241474"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Number of genes in root</a:t>
              </a:r>
            </a:p>
          </p:txBody>
        </p:sp>
      </p:grpSp>
      <p:grpSp>
        <p:nvGrpSpPr>
          <p:cNvPr id="132" name="body">
            <a:extLst>
              <a:ext uri="{FF2B5EF4-FFF2-40B4-BE49-F238E27FC236}">
                <a16:creationId xmlns:a16="http://schemas.microsoft.com/office/drawing/2014/main" id="{F47DAF7B-06B8-424B-8802-44A9AF1B7F07}"/>
              </a:ext>
            </a:extLst>
          </p:cNvPr>
          <p:cNvGrpSpPr/>
          <p:nvPr/>
        </p:nvGrpSpPr>
        <p:grpSpPr>
          <a:xfrm>
            <a:off x="282147" y="3486738"/>
            <a:ext cx="3255278" cy="2172737"/>
            <a:chOff x="665540" y="960571"/>
            <a:chExt cx="4826474" cy="3753865"/>
          </a:xfrm>
        </p:grpSpPr>
        <p:sp>
          <p:nvSpPr>
            <p:cNvPr id="133" name="rc3">
              <a:extLst>
                <a:ext uri="{FF2B5EF4-FFF2-40B4-BE49-F238E27FC236}">
                  <a16:creationId xmlns:a16="http://schemas.microsoft.com/office/drawing/2014/main" id="{1FF1DD59-AD19-4D16-9372-7EA0E08A6F48}"/>
                </a:ext>
              </a:extLst>
            </p:cNvPr>
            <p:cNvSpPr/>
            <p:nvPr/>
          </p:nvSpPr>
          <p:spPr>
            <a:xfrm>
              <a:off x="920014" y="1056836"/>
              <a:ext cx="4572000" cy="3657600"/>
            </a:xfrm>
            <a:prstGeom prst="rect">
              <a:avLst/>
            </a:prstGeom>
            <a:solidFill>
              <a:srgbClr val="FFFFFF">
                <a:alpha val="100000"/>
              </a:srgbClr>
            </a:solidFill>
            <a:ln w="9525" cap="rnd">
              <a:solidFill>
                <a:srgbClr val="FFFFFF">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4" name="rc4">
              <a:extLst>
                <a:ext uri="{FF2B5EF4-FFF2-40B4-BE49-F238E27FC236}">
                  <a16:creationId xmlns:a16="http://schemas.microsoft.com/office/drawing/2014/main" id="{4E33ACAC-EEE7-4DA2-898D-42140B7E9C88}"/>
                </a:ext>
              </a:extLst>
            </p:cNvPr>
            <p:cNvSpPr/>
            <p:nvPr/>
          </p:nvSpPr>
          <p:spPr>
            <a:xfrm>
              <a:off x="1582412" y="1648129"/>
              <a:ext cx="193530" cy="1975739"/>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35" name="rc5">
              <a:extLst>
                <a:ext uri="{FF2B5EF4-FFF2-40B4-BE49-F238E27FC236}">
                  <a16:creationId xmlns:a16="http://schemas.microsoft.com/office/drawing/2014/main" id="{F14A99EA-064F-45CA-8892-ED6FA2E11A2C}"/>
                </a:ext>
              </a:extLst>
            </p:cNvPr>
            <p:cNvSpPr/>
            <p:nvPr/>
          </p:nvSpPr>
          <p:spPr>
            <a:xfrm>
              <a:off x="1969473" y="2939691"/>
              <a:ext cx="193530" cy="684178"/>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36" name="rc6">
              <a:extLst>
                <a:ext uri="{FF2B5EF4-FFF2-40B4-BE49-F238E27FC236}">
                  <a16:creationId xmlns:a16="http://schemas.microsoft.com/office/drawing/2014/main" id="{FD468AA0-FACD-4782-95D4-AB7C83134E67}"/>
                </a:ext>
              </a:extLst>
            </p:cNvPr>
            <p:cNvSpPr/>
            <p:nvPr/>
          </p:nvSpPr>
          <p:spPr>
            <a:xfrm>
              <a:off x="2356533" y="3107245"/>
              <a:ext cx="193530" cy="516624"/>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37" name="rc7">
              <a:extLst>
                <a:ext uri="{FF2B5EF4-FFF2-40B4-BE49-F238E27FC236}">
                  <a16:creationId xmlns:a16="http://schemas.microsoft.com/office/drawing/2014/main" id="{6B129CA1-DEEA-4718-9BC4-821DD0242915}"/>
                </a:ext>
              </a:extLst>
            </p:cNvPr>
            <p:cNvSpPr/>
            <p:nvPr/>
          </p:nvSpPr>
          <p:spPr>
            <a:xfrm>
              <a:off x="2743594" y="3119462"/>
              <a:ext cx="193530" cy="504407"/>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38" name="rc8">
              <a:extLst>
                <a:ext uri="{FF2B5EF4-FFF2-40B4-BE49-F238E27FC236}">
                  <a16:creationId xmlns:a16="http://schemas.microsoft.com/office/drawing/2014/main" id="{70FD9357-904A-427D-953E-9F316872FFC2}"/>
                </a:ext>
              </a:extLst>
            </p:cNvPr>
            <p:cNvSpPr/>
            <p:nvPr/>
          </p:nvSpPr>
          <p:spPr>
            <a:xfrm>
              <a:off x="3130655" y="3335886"/>
              <a:ext cx="193530" cy="287983"/>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39" name="rc9">
              <a:extLst>
                <a:ext uri="{FF2B5EF4-FFF2-40B4-BE49-F238E27FC236}">
                  <a16:creationId xmlns:a16="http://schemas.microsoft.com/office/drawing/2014/main" id="{54B1E3B2-5111-49A7-9AB9-8FDDEB178AE2}"/>
                </a:ext>
              </a:extLst>
            </p:cNvPr>
            <p:cNvSpPr/>
            <p:nvPr/>
          </p:nvSpPr>
          <p:spPr>
            <a:xfrm>
              <a:off x="3517715" y="3369048"/>
              <a:ext cx="193530" cy="254821"/>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40" name="rc10">
              <a:extLst>
                <a:ext uri="{FF2B5EF4-FFF2-40B4-BE49-F238E27FC236}">
                  <a16:creationId xmlns:a16="http://schemas.microsoft.com/office/drawing/2014/main" id="{AD321FC3-01F7-4660-8979-625629274396}"/>
                </a:ext>
              </a:extLst>
            </p:cNvPr>
            <p:cNvSpPr/>
            <p:nvPr/>
          </p:nvSpPr>
          <p:spPr>
            <a:xfrm>
              <a:off x="3904776" y="3468533"/>
              <a:ext cx="193530" cy="155336"/>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41" name="rc11">
              <a:extLst>
                <a:ext uri="{FF2B5EF4-FFF2-40B4-BE49-F238E27FC236}">
                  <a16:creationId xmlns:a16="http://schemas.microsoft.com/office/drawing/2014/main" id="{DB081833-FB85-4B1C-A5D9-6D3C869EDA43}"/>
                </a:ext>
              </a:extLst>
            </p:cNvPr>
            <p:cNvSpPr/>
            <p:nvPr/>
          </p:nvSpPr>
          <p:spPr>
            <a:xfrm>
              <a:off x="4291837" y="3468533"/>
              <a:ext cx="193530" cy="155336"/>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42" name="rc12">
              <a:extLst>
                <a:ext uri="{FF2B5EF4-FFF2-40B4-BE49-F238E27FC236}">
                  <a16:creationId xmlns:a16="http://schemas.microsoft.com/office/drawing/2014/main" id="{38F6AE6A-03EB-4AD7-8A1E-CBD9EEE7A44F}"/>
                </a:ext>
              </a:extLst>
            </p:cNvPr>
            <p:cNvSpPr/>
            <p:nvPr/>
          </p:nvSpPr>
          <p:spPr>
            <a:xfrm>
              <a:off x="4678897" y="3499949"/>
              <a:ext cx="193530" cy="123920"/>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43" name="rc13">
              <a:extLst>
                <a:ext uri="{FF2B5EF4-FFF2-40B4-BE49-F238E27FC236}">
                  <a16:creationId xmlns:a16="http://schemas.microsoft.com/office/drawing/2014/main" id="{35E684BB-14ED-40B0-AB61-6334841454BE}"/>
                </a:ext>
              </a:extLst>
            </p:cNvPr>
            <p:cNvSpPr/>
            <p:nvPr/>
          </p:nvSpPr>
          <p:spPr>
            <a:xfrm>
              <a:off x="5065958" y="3517403"/>
              <a:ext cx="193530" cy="106466"/>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44" name="tx14">
              <a:extLst>
                <a:ext uri="{FF2B5EF4-FFF2-40B4-BE49-F238E27FC236}">
                  <a16:creationId xmlns:a16="http://schemas.microsoft.com/office/drawing/2014/main" id="{42A6C37B-50AC-4273-8BFB-3356BD8A3B83}"/>
                </a:ext>
              </a:extLst>
            </p:cNvPr>
            <p:cNvSpPr/>
            <p:nvPr/>
          </p:nvSpPr>
          <p:spPr>
            <a:xfrm>
              <a:off x="1552343" y="1511744"/>
              <a:ext cx="253667"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1132</a:t>
              </a:r>
            </a:p>
          </p:txBody>
        </p:sp>
        <p:sp>
          <p:nvSpPr>
            <p:cNvPr id="145" name="tx15">
              <a:extLst>
                <a:ext uri="{FF2B5EF4-FFF2-40B4-BE49-F238E27FC236}">
                  <a16:creationId xmlns:a16="http://schemas.microsoft.com/office/drawing/2014/main" id="{E91CC71C-C14D-4E4E-94FD-D7751347BE4E}"/>
                </a:ext>
              </a:extLst>
            </p:cNvPr>
            <p:cNvSpPr/>
            <p:nvPr/>
          </p:nvSpPr>
          <p:spPr>
            <a:xfrm>
              <a:off x="1971112" y="2803059"/>
              <a:ext cx="190251"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392</a:t>
              </a:r>
            </a:p>
          </p:txBody>
        </p:sp>
        <p:sp>
          <p:nvSpPr>
            <p:cNvPr id="146" name="tx16">
              <a:extLst>
                <a:ext uri="{FF2B5EF4-FFF2-40B4-BE49-F238E27FC236}">
                  <a16:creationId xmlns:a16="http://schemas.microsoft.com/office/drawing/2014/main" id="{5EAA45A8-EF09-43DF-8D86-192F451B220E}"/>
                </a:ext>
              </a:extLst>
            </p:cNvPr>
            <p:cNvSpPr/>
            <p:nvPr/>
          </p:nvSpPr>
          <p:spPr>
            <a:xfrm>
              <a:off x="2358173" y="2970613"/>
              <a:ext cx="190251"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296</a:t>
              </a:r>
            </a:p>
          </p:txBody>
        </p:sp>
        <p:sp>
          <p:nvSpPr>
            <p:cNvPr id="147" name="tx17">
              <a:extLst>
                <a:ext uri="{FF2B5EF4-FFF2-40B4-BE49-F238E27FC236}">
                  <a16:creationId xmlns:a16="http://schemas.microsoft.com/office/drawing/2014/main" id="{1684C92E-13BE-4B35-84E8-0AF5824092A6}"/>
                </a:ext>
              </a:extLst>
            </p:cNvPr>
            <p:cNvSpPr/>
            <p:nvPr/>
          </p:nvSpPr>
          <p:spPr>
            <a:xfrm>
              <a:off x="2745235" y="2982829"/>
              <a:ext cx="190251"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289</a:t>
              </a:r>
            </a:p>
          </p:txBody>
        </p:sp>
        <p:sp>
          <p:nvSpPr>
            <p:cNvPr id="148" name="tx18">
              <a:extLst>
                <a:ext uri="{FF2B5EF4-FFF2-40B4-BE49-F238E27FC236}">
                  <a16:creationId xmlns:a16="http://schemas.microsoft.com/office/drawing/2014/main" id="{26F138F7-7F32-42C5-B21D-62D3AE826615}"/>
                </a:ext>
              </a:extLst>
            </p:cNvPr>
            <p:cNvSpPr/>
            <p:nvPr/>
          </p:nvSpPr>
          <p:spPr>
            <a:xfrm>
              <a:off x="3132294" y="3199502"/>
              <a:ext cx="190251"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165</a:t>
              </a:r>
            </a:p>
          </p:txBody>
        </p:sp>
        <p:sp>
          <p:nvSpPr>
            <p:cNvPr id="149" name="tx19">
              <a:extLst>
                <a:ext uri="{FF2B5EF4-FFF2-40B4-BE49-F238E27FC236}">
                  <a16:creationId xmlns:a16="http://schemas.microsoft.com/office/drawing/2014/main" id="{4E420DBF-FCA3-4FB9-8FB4-E30B7719774F}"/>
                </a:ext>
              </a:extLst>
            </p:cNvPr>
            <p:cNvSpPr/>
            <p:nvPr/>
          </p:nvSpPr>
          <p:spPr>
            <a:xfrm>
              <a:off x="3519356" y="3232662"/>
              <a:ext cx="190251"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146</a:t>
              </a:r>
            </a:p>
          </p:txBody>
        </p:sp>
        <p:sp>
          <p:nvSpPr>
            <p:cNvPr id="150" name="tx20">
              <a:extLst>
                <a:ext uri="{FF2B5EF4-FFF2-40B4-BE49-F238E27FC236}">
                  <a16:creationId xmlns:a16="http://schemas.microsoft.com/office/drawing/2014/main" id="{08D8CD66-C207-413D-90C1-FDB09BF98E57}"/>
                </a:ext>
              </a:extLst>
            </p:cNvPr>
            <p:cNvSpPr/>
            <p:nvPr/>
          </p:nvSpPr>
          <p:spPr>
            <a:xfrm>
              <a:off x="3938124" y="3331900"/>
              <a:ext cx="126833"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89</a:t>
              </a:r>
            </a:p>
          </p:txBody>
        </p:sp>
        <p:sp>
          <p:nvSpPr>
            <p:cNvPr id="151" name="tx21">
              <a:extLst>
                <a:ext uri="{FF2B5EF4-FFF2-40B4-BE49-F238E27FC236}">
                  <a16:creationId xmlns:a16="http://schemas.microsoft.com/office/drawing/2014/main" id="{C2B4A5DE-19A2-4944-B247-7B6D2317FA8E}"/>
                </a:ext>
              </a:extLst>
            </p:cNvPr>
            <p:cNvSpPr/>
            <p:nvPr/>
          </p:nvSpPr>
          <p:spPr>
            <a:xfrm>
              <a:off x="4325185" y="3331900"/>
              <a:ext cx="126833"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89</a:t>
              </a:r>
            </a:p>
          </p:txBody>
        </p:sp>
        <p:sp>
          <p:nvSpPr>
            <p:cNvPr id="152" name="tx22">
              <a:extLst>
                <a:ext uri="{FF2B5EF4-FFF2-40B4-BE49-F238E27FC236}">
                  <a16:creationId xmlns:a16="http://schemas.microsoft.com/office/drawing/2014/main" id="{54FB950F-3508-48D4-AD96-C153C72F5E48}"/>
                </a:ext>
              </a:extLst>
            </p:cNvPr>
            <p:cNvSpPr/>
            <p:nvPr/>
          </p:nvSpPr>
          <p:spPr>
            <a:xfrm>
              <a:off x="4712245" y="3363316"/>
              <a:ext cx="126833"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71</a:t>
              </a:r>
            </a:p>
          </p:txBody>
        </p:sp>
        <p:sp>
          <p:nvSpPr>
            <p:cNvPr id="153" name="tx23">
              <a:extLst>
                <a:ext uri="{FF2B5EF4-FFF2-40B4-BE49-F238E27FC236}">
                  <a16:creationId xmlns:a16="http://schemas.microsoft.com/office/drawing/2014/main" id="{37AC4A91-A503-47B5-8F17-B9D1E3B47B1B}"/>
                </a:ext>
              </a:extLst>
            </p:cNvPr>
            <p:cNvSpPr/>
            <p:nvPr/>
          </p:nvSpPr>
          <p:spPr>
            <a:xfrm>
              <a:off x="5099306" y="3381017"/>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61</a:t>
              </a:r>
            </a:p>
          </p:txBody>
        </p:sp>
        <p:sp>
          <p:nvSpPr>
            <p:cNvPr id="154" name="rc24">
              <a:extLst>
                <a:ext uri="{FF2B5EF4-FFF2-40B4-BE49-F238E27FC236}">
                  <a16:creationId xmlns:a16="http://schemas.microsoft.com/office/drawing/2014/main" id="{320B4961-F286-470B-812A-E63CDE268CDA}"/>
                </a:ext>
              </a:extLst>
            </p:cNvPr>
            <p:cNvSpPr/>
            <p:nvPr/>
          </p:nvSpPr>
          <p:spPr>
            <a:xfrm>
              <a:off x="1446941" y="1005839"/>
              <a:ext cx="3948018" cy="2618029"/>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5" name="pl25">
              <a:extLst>
                <a:ext uri="{FF2B5EF4-FFF2-40B4-BE49-F238E27FC236}">
                  <a16:creationId xmlns:a16="http://schemas.microsoft.com/office/drawing/2014/main" id="{C6687990-871C-4CAF-93BB-11E844059E10}"/>
                </a:ext>
              </a:extLst>
            </p:cNvPr>
            <p:cNvSpPr/>
            <p:nvPr/>
          </p:nvSpPr>
          <p:spPr>
            <a:xfrm>
              <a:off x="1446941" y="1005839"/>
              <a:ext cx="0" cy="2618029"/>
            </a:xfrm>
            <a:custGeom>
              <a:avLst/>
              <a:gdLst/>
              <a:ahLst/>
              <a:cxnLst/>
              <a:rect l="0" t="0" r="0" b="0"/>
              <a:pathLst>
                <a:path h="2618029">
                  <a:moveTo>
                    <a:pt x="0" y="2618029"/>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56" name="tx26">
              <a:extLst>
                <a:ext uri="{FF2B5EF4-FFF2-40B4-BE49-F238E27FC236}">
                  <a16:creationId xmlns:a16="http://schemas.microsoft.com/office/drawing/2014/main" id="{C43B9032-346F-4F58-BF6C-9CE657520C01}"/>
                </a:ext>
              </a:extLst>
            </p:cNvPr>
            <p:cNvSpPr/>
            <p:nvPr/>
          </p:nvSpPr>
          <p:spPr>
            <a:xfrm>
              <a:off x="1260716" y="3578601"/>
              <a:ext cx="63499"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57" name="tx27">
              <a:extLst>
                <a:ext uri="{FF2B5EF4-FFF2-40B4-BE49-F238E27FC236}">
                  <a16:creationId xmlns:a16="http://schemas.microsoft.com/office/drawing/2014/main" id="{7F4CD707-8508-4C87-BEB4-54DDAD64B17E}"/>
                </a:ext>
              </a:extLst>
            </p:cNvPr>
            <p:cNvSpPr/>
            <p:nvPr/>
          </p:nvSpPr>
          <p:spPr>
            <a:xfrm>
              <a:off x="1133715" y="3054996"/>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a:t>
              </a:r>
            </a:p>
          </p:txBody>
        </p:sp>
        <p:sp>
          <p:nvSpPr>
            <p:cNvPr id="158" name="tx28">
              <a:extLst>
                <a:ext uri="{FF2B5EF4-FFF2-40B4-BE49-F238E27FC236}">
                  <a16:creationId xmlns:a16="http://schemas.microsoft.com/office/drawing/2014/main" id="{83CBD47E-A8AE-4664-88F5-EAC2B5A57EB7}"/>
                </a:ext>
              </a:extLst>
            </p:cNvPr>
            <p:cNvSpPr/>
            <p:nvPr/>
          </p:nvSpPr>
          <p:spPr>
            <a:xfrm>
              <a:off x="1133715" y="2531388"/>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600</a:t>
              </a:r>
            </a:p>
          </p:txBody>
        </p:sp>
        <p:sp>
          <p:nvSpPr>
            <p:cNvPr id="159" name="tx29">
              <a:extLst>
                <a:ext uri="{FF2B5EF4-FFF2-40B4-BE49-F238E27FC236}">
                  <a16:creationId xmlns:a16="http://schemas.microsoft.com/office/drawing/2014/main" id="{7F18B4CB-8B3B-4200-8B32-B86CFE525192}"/>
                </a:ext>
              </a:extLst>
            </p:cNvPr>
            <p:cNvSpPr/>
            <p:nvPr/>
          </p:nvSpPr>
          <p:spPr>
            <a:xfrm>
              <a:off x="1133715" y="2007535"/>
              <a:ext cx="19050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900</a:t>
              </a:r>
            </a:p>
          </p:txBody>
        </p:sp>
        <p:sp>
          <p:nvSpPr>
            <p:cNvPr id="160" name="tx30">
              <a:extLst>
                <a:ext uri="{FF2B5EF4-FFF2-40B4-BE49-F238E27FC236}">
                  <a16:creationId xmlns:a16="http://schemas.microsoft.com/office/drawing/2014/main" id="{8257B70C-6250-4E90-8D07-73134003602F}"/>
                </a:ext>
              </a:extLst>
            </p:cNvPr>
            <p:cNvSpPr/>
            <p:nvPr/>
          </p:nvSpPr>
          <p:spPr>
            <a:xfrm>
              <a:off x="1070216" y="1484177"/>
              <a:ext cx="25400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1200</a:t>
              </a:r>
            </a:p>
          </p:txBody>
        </p:sp>
        <p:sp>
          <p:nvSpPr>
            <p:cNvPr id="161" name="tx31">
              <a:extLst>
                <a:ext uri="{FF2B5EF4-FFF2-40B4-BE49-F238E27FC236}">
                  <a16:creationId xmlns:a16="http://schemas.microsoft.com/office/drawing/2014/main" id="{CF99A9C1-EA98-4175-9C13-D8BE132C3B60}"/>
                </a:ext>
              </a:extLst>
            </p:cNvPr>
            <p:cNvSpPr/>
            <p:nvPr/>
          </p:nvSpPr>
          <p:spPr>
            <a:xfrm>
              <a:off x="1070216" y="960571"/>
              <a:ext cx="25400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1500</a:t>
              </a:r>
            </a:p>
          </p:txBody>
        </p:sp>
        <p:sp>
          <p:nvSpPr>
            <p:cNvPr id="162" name="pl32">
              <a:extLst>
                <a:ext uri="{FF2B5EF4-FFF2-40B4-BE49-F238E27FC236}">
                  <a16:creationId xmlns:a16="http://schemas.microsoft.com/office/drawing/2014/main" id="{56497C80-CB29-44D5-83D8-9799D3C14B82}"/>
                </a:ext>
              </a:extLst>
            </p:cNvPr>
            <p:cNvSpPr/>
            <p:nvPr/>
          </p:nvSpPr>
          <p:spPr>
            <a:xfrm>
              <a:off x="1446941" y="362386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3" name="pl33">
              <a:extLst>
                <a:ext uri="{FF2B5EF4-FFF2-40B4-BE49-F238E27FC236}">
                  <a16:creationId xmlns:a16="http://schemas.microsoft.com/office/drawing/2014/main" id="{16D03D48-DDC4-4015-B1F0-9E0CE016AD8A}"/>
                </a:ext>
              </a:extLst>
            </p:cNvPr>
            <p:cNvSpPr/>
            <p:nvPr/>
          </p:nvSpPr>
          <p:spPr>
            <a:xfrm>
              <a:off x="1446941" y="3100263"/>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4" name="pl34">
              <a:extLst>
                <a:ext uri="{FF2B5EF4-FFF2-40B4-BE49-F238E27FC236}">
                  <a16:creationId xmlns:a16="http://schemas.microsoft.com/office/drawing/2014/main" id="{AEE89432-1A6A-4C38-9D5A-9F7C337797AD}"/>
                </a:ext>
              </a:extLst>
            </p:cNvPr>
            <p:cNvSpPr/>
            <p:nvPr/>
          </p:nvSpPr>
          <p:spPr>
            <a:xfrm>
              <a:off x="1446941" y="2576657"/>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5" name="pl35">
              <a:extLst>
                <a:ext uri="{FF2B5EF4-FFF2-40B4-BE49-F238E27FC236}">
                  <a16:creationId xmlns:a16="http://schemas.microsoft.com/office/drawing/2014/main" id="{B081D8C0-2E39-4454-8BB1-8A046B599AEF}"/>
                </a:ext>
              </a:extLst>
            </p:cNvPr>
            <p:cNvSpPr/>
            <p:nvPr/>
          </p:nvSpPr>
          <p:spPr>
            <a:xfrm>
              <a:off x="1446941" y="2053051"/>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6" name="pl36">
              <a:extLst>
                <a:ext uri="{FF2B5EF4-FFF2-40B4-BE49-F238E27FC236}">
                  <a16:creationId xmlns:a16="http://schemas.microsoft.com/office/drawing/2014/main" id="{2130B39F-409F-4151-A048-C3034A86E987}"/>
                </a:ext>
              </a:extLst>
            </p:cNvPr>
            <p:cNvSpPr/>
            <p:nvPr/>
          </p:nvSpPr>
          <p:spPr>
            <a:xfrm>
              <a:off x="1446941" y="1529445"/>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7" name="pl37">
              <a:extLst>
                <a:ext uri="{FF2B5EF4-FFF2-40B4-BE49-F238E27FC236}">
                  <a16:creationId xmlns:a16="http://schemas.microsoft.com/office/drawing/2014/main" id="{D3C5A7C4-5519-439A-B2FA-58185C15BA26}"/>
                </a:ext>
              </a:extLst>
            </p:cNvPr>
            <p:cNvSpPr/>
            <p:nvPr/>
          </p:nvSpPr>
          <p:spPr>
            <a:xfrm>
              <a:off x="1446941" y="100583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8" name="pl38">
              <a:extLst>
                <a:ext uri="{FF2B5EF4-FFF2-40B4-BE49-F238E27FC236}">
                  <a16:creationId xmlns:a16="http://schemas.microsoft.com/office/drawing/2014/main" id="{9EC00960-A1BE-4D22-9CA8-584DCD4C723A}"/>
                </a:ext>
              </a:extLst>
            </p:cNvPr>
            <p:cNvSpPr/>
            <p:nvPr/>
          </p:nvSpPr>
          <p:spPr>
            <a:xfrm>
              <a:off x="1446941" y="3623869"/>
              <a:ext cx="3948018" cy="0"/>
            </a:xfrm>
            <a:custGeom>
              <a:avLst/>
              <a:gdLst/>
              <a:ahLst/>
              <a:cxnLst/>
              <a:rect l="0" t="0" r="0" b="0"/>
              <a:pathLst>
                <a:path w="3948018">
                  <a:moveTo>
                    <a:pt x="0" y="0"/>
                  </a:moveTo>
                  <a:lnTo>
                    <a:pt x="3948018"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69" name="pl39">
              <a:extLst>
                <a:ext uri="{FF2B5EF4-FFF2-40B4-BE49-F238E27FC236}">
                  <a16:creationId xmlns:a16="http://schemas.microsoft.com/office/drawing/2014/main" id="{52EB0BAA-D13B-47F9-BFC9-ECE0F8553043}"/>
                </a:ext>
              </a:extLst>
            </p:cNvPr>
            <p:cNvSpPr/>
            <p:nvPr/>
          </p:nvSpPr>
          <p:spPr>
            <a:xfrm>
              <a:off x="1679177"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0" name="pl40">
              <a:extLst>
                <a:ext uri="{FF2B5EF4-FFF2-40B4-BE49-F238E27FC236}">
                  <a16:creationId xmlns:a16="http://schemas.microsoft.com/office/drawing/2014/main" id="{141848F7-76E0-43F8-8EA6-D998A48600C8}"/>
                </a:ext>
              </a:extLst>
            </p:cNvPr>
            <p:cNvSpPr/>
            <p:nvPr/>
          </p:nvSpPr>
          <p:spPr>
            <a:xfrm>
              <a:off x="2066238"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1" name="pl41">
              <a:extLst>
                <a:ext uri="{FF2B5EF4-FFF2-40B4-BE49-F238E27FC236}">
                  <a16:creationId xmlns:a16="http://schemas.microsoft.com/office/drawing/2014/main" id="{3B50B2B2-8683-4C3C-9CFB-AEFC44C44028}"/>
                </a:ext>
              </a:extLst>
            </p:cNvPr>
            <p:cNvSpPr/>
            <p:nvPr/>
          </p:nvSpPr>
          <p:spPr>
            <a:xfrm>
              <a:off x="2453298"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2" name="pl42">
              <a:extLst>
                <a:ext uri="{FF2B5EF4-FFF2-40B4-BE49-F238E27FC236}">
                  <a16:creationId xmlns:a16="http://schemas.microsoft.com/office/drawing/2014/main" id="{F7F22807-A773-476F-86B7-88EC8C3AE6DF}"/>
                </a:ext>
              </a:extLst>
            </p:cNvPr>
            <p:cNvSpPr/>
            <p:nvPr/>
          </p:nvSpPr>
          <p:spPr>
            <a:xfrm>
              <a:off x="2840359"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3" name="pl43">
              <a:extLst>
                <a:ext uri="{FF2B5EF4-FFF2-40B4-BE49-F238E27FC236}">
                  <a16:creationId xmlns:a16="http://schemas.microsoft.com/office/drawing/2014/main" id="{950EF687-16D3-4DCA-955B-4903F520A538}"/>
                </a:ext>
              </a:extLst>
            </p:cNvPr>
            <p:cNvSpPr/>
            <p:nvPr/>
          </p:nvSpPr>
          <p:spPr>
            <a:xfrm>
              <a:off x="3227420"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4" name="pl44">
              <a:extLst>
                <a:ext uri="{FF2B5EF4-FFF2-40B4-BE49-F238E27FC236}">
                  <a16:creationId xmlns:a16="http://schemas.microsoft.com/office/drawing/2014/main" id="{95DBB3F4-0D47-4020-99C3-F2C2F1DDC2EB}"/>
                </a:ext>
              </a:extLst>
            </p:cNvPr>
            <p:cNvSpPr/>
            <p:nvPr/>
          </p:nvSpPr>
          <p:spPr>
            <a:xfrm>
              <a:off x="3614480"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5" name="pl45">
              <a:extLst>
                <a:ext uri="{FF2B5EF4-FFF2-40B4-BE49-F238E27FC236}">
                  <a16:creationId xmlns:a16="http://schemas.microsoft.com/office/drawing/2014/main" id="{614BF645-981C-448A-A6E3-CFDE74D55B98}"/>
                </a:ext>
              </a:extLst>
            </p:cNvPr>
            <p:cNvSpPr/>
            <p:nvPr/>
          </p:nvSpPr>
          <p:spPr>
            <a:xfrm>
              <a:off x="4001541"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6" name="pl46">
              <a:extLst>
                <a:ext uri="{FF2B5EF4-FFF2-40B4-BE49-F238E27FC236}">
                  <a16:creationId xmlns:a16="http://schemas.microsoft.com/office/drawing/2014/main" id="{B7B7593F-E2AC-420D-A6EB-BD6FE0902B97}"/>
                </a:ext>
              </a:extLst>
            </p:cNvPr>
            <p:cNvSpPr/>
            <p:nvPr/>
          </p:nvSpPr>
          <p:spPr>
            <a:xfrm>
              <a:off x="4388602"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7" name="pl47">
              <a:extLst>
                <a:ext uri="{FF2B5EF4-FFF2-40B4-BE49-F238E27FC236}">
                  <a16:creationId xmlns:a16="http://schemas.microsoft.com/office/drawing/2014/main" id="{8AA67165-9EC5-4EB7-AF46-1D7F547AC0C4}"/>
                </a:ext>
              </a:extLst>
            </p:cNvPr>
            <p:cNvSpPr/>
            <p:nvPr/>
          </p:nvSpPr>
          <p:spPr>
            <a:xfrm>
              <a:off x="4775662"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8" name="pl48">
              <a:extLst>
                <a:ext uri="{FF2B5EF4-FFF2-40B4-BE49-F238E27FC236}">
                  <a16:creationId xmlns:a16="http://schemas.microsoft.com/office/drawing/2014/main" id="{D2FEC0C4-689D-4649-8958-8437E735F625}"/>
                </a:ext>
              </a:extLst>
            </p:cNvPr>
            <p:cNvSpPr/>
            <p:nvPr/>
          </p:nvSpPr>
          <p:spPr>
            <a:xfrm>
              <a:off x="5162723"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9" name="tx49">
              <a:extLst>
                <a:ext uri="{FF2B5EF4-FFF2-40B4-BE49-F238E27FC236}">
                  <a16:creationId xmlns:a16="http://schemas.microsoft.com/office/drawing/2014/main" id="{5DC39D4D-CA12-40C5-90E8-EB1F2601D1F9}"/>
                </a:ext>
              </a:extLst>
            </p:cNvPr>
            <p:cNvSpPr/>
            <p:nvPr/>
          </p:nvSpPr>
          <p:spPr>
            <a:xfrm rot="19800000">
              <a:off x="665540" y="4106003"/>
              <a:ext cx="871077"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Catalytic activity</a:t>
              </a:r>
            </a:p>
          </p:txBody>
        </p:sp>
        <p:sp>
          <p:nvSpPr>
            <p:cNvPr id="180" name="tx50">
              <a:extLst>
                <a:ext uri="{FF2B5EF4-FFF2-40B4-BE49-F238E27FC236}">
                  <a16:creationId xmlns:a16="http://schemas.microsoft.com/office/drawing/2014/main" id="{C7CF2DBA-3E7F-49F0-AF27-BF69DF6CB77E}"/>
                </a:ext>
              </a:extLst>
            </p:cNvPr>
            <p:cNvSpPr/>
            <p:nvPr/>
          </p:nvSpPr>
          <p:spPr>
            <a:xfrm rot="19800000">
              <a:off x="736755" y="4190635"/>
              <a:ext cx="1209598"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Oxidoreductase activity</a:t>
              </a:r>
            </a:p>
          </p:txBody>
        </p:sp>
        <p:sp>
          <p:nvSpPr>
            <p:cNvPr id="181" name="tx51">
              <a:extLst>
                <a:ext uri="{FF2B5EF4-FFF2-40B4-BE49-F238E27FC236}">
                  <a16:creationId xmlns:a16="http://schemas.microsoft.com/office/drawing/2014/main" id="{B172AF74-22A2-4BFE-B251-A44CCD4C8AA2}"/>
                </a:ext>
              </a:extLst>
            </p:cNvPr>
            <p:cNvSpPr/>
            <p:nvPr/>
          </p:nvSpPr>
          <p:spPr>
            <a:xfrm rot="19800000">
              <a:off x="1578253" y="4007221"/>
              <a:ext cx="758464"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Cation binding</a:t>
              </a:r>
            </a:p>
          </p:txBody>
        </p:sp>
        <p:sp>
          <p:nvSpPr>
            <p:cNvPr id="182" name="tx52">
              <a:extLst>
                <a:ext uri="{FF2B5EF4-FFF2-40B4-BE49-F238E27FC236}">
                  <a16:creationId xmlns:a16="http://schemas.microsoft.com/office/drawing/2014/main" id="{A90F6032-F0EF-40A7-990A-E5081D667F2E}"/>
                </a:ext>
              </a:extLst>
            </p:cNvPr>
            <p:cNvSpPr/>
            <p:nvPr/>
          </p:nvSpPr>
          <p:spPr>
            <a:xfrm rot="19800000">
              <a:off x="1790328" y="4115756"/>
              <a:ext cx="910081"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Metal ion binding</a:t>
              </a:r>
            </a:p>
          </p:txBody>
        </p:sp>
        <p:sp>
          <p:nvSpPr>
            <p:cNvPr id="183" name="tx53">
              <a:extLst>
                <a:ext uri="{FF2B5EF4-FFF2-40B4-BE49-F238E27FC236}">
                  <a16:creationId xmlns:a16="http://schemas.microsoft.com/office/drawing/2014/main" id="{92D9FD15-AA25-43A3-895E-23BDEC58008F}"/>
                </a:ext>
              </a:extLst>
            </p:cNvPr>
            <p:cNvSpPr/>
            <p:nvPr/>
          </p:nvSpPr>
          <p:spPr>
            <a:xfrm rot="19800000">
              <a:off x="1552581" y="4348985"/>
              <a:ext cx="1449707"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Transition metal ion binding</a:t>
              </a:r>
            </a:p>
          </p:txBody>
        </p:sp>
        <p:sp>
          <p:nvSpPr>
            <p:cNvPr id="184" name="tx54">
              <a:extLst>
                <a:ext uri="{FF2B5EF4-FFF2-40B4-BE49-F238E27FC236}">
                  <a16:creationId xmlns:a16="http://schemas.microsoft.com/office/drawing/2014/main" id="{95140974-1C52-4251-A9C2-D39EDC326C45}"/>
                </a:ext>
              </a:extLst>
            </p:cNvPr>
            <p:cNvSpPr/>
            <p:nvPr/>
          </p:nvSpPr>
          <p:spPr>
            <a:xfrm rot="19800000">
              <a:off x="2475867" y="4139491"/>
              <a:ext cx="1005022"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Transporter activity</a:t>
              </a:r>
            </a:p>
          </p:txBody>
        </p:sp>
        <p:sp>
          <p:nvSpPr>
            <p:cNvPr id="185" name="tx55">
              <a:extLst>
                <a:ext uri="{FF2B5EF4-FFF2-40B4-BE49-F238E27FC236}">
                  <a16:creationId xmlns:a16="http://schemas.microsoft.com/office/drawing/2014/main" id="{EC22B99E-C705-4D9B-AB96-85B5200D6AF3}"/>
                </a:ext>
              </a:extLst>
            </p:cNvPr>
            <p:cNvSpPr/>
            <p:nvPr/>
          </p:nvSpPr>
          <p:spPr>
            <a:xfrm rot="19800000">
              <a:off x="3126007" y="4068999"/>
              <a:ext cx="723055"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Heme binding</a:t>
              </a:r>
            </a:p>
          </p:txBody>
        </p:sp>
        <p:sp>
          <p:nvSpPr>
            <p:cNvPr id="186" name="tx56">
              <a:extLst>
                <a:ext uri="{FF2B5EF4-FFF2-40B4-BE49-F238E27FC236}">
                  <a16:creationId xmlns:a16="http://schemas.microsoft.com/office/drawing/2014/main" id="{C178CEA7-1543-4D4B-B0D9-0F4B1047A6C1}"/>
                </a:ext>
              </a:extLst>
            </p:cNvPr>
            <p:cNvSpPr/>
            <p:nvPr/>
          </p:nvSpPr>
          <p:spPr>
            <a:xfrm rot="19800000">
              <a:off x="3203876" y="4151846"/>
              <a:ext cx="1054445"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Tetrapyrrole binding</a:t>
              </a:r>
            </a:p>
          </p:txBody>
        </p:sp>
        <p:sp>
          <p:nvSpPr>
            <p:cNvPr id="187" name="tx57">
              <a:extLst>
                <a:ext uri="{FF2B5EF4-FFF2-40B4-BE49-F238E27FC236}">
                  <a16:creationId xmlns:a16="http://schemas.microsoft.com/office/drawing/2014/main" id="{8172D780-34CA-4050-BB4B-FE8DB6FBF1B2}"/>
                </a:ext>
              </a:extLst>
            </p:cNvPr>
            <p:cNvSpPr/>
            <p:nvPr/>
          </p:nvSpPr>
          <p:spPr>
            <a:xfrm rot="19800000">
              <a:off x="3804604" y="4094595"/>
              <a:ext cx="825436"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Iron ion binding</a:t>
              </a:r>
            </a:p>
          </p:txBody>
        </p:sp>
        <p:sp>
          <p:nvSpPr>
            <p:cNvPr id="188" name="tx58">
              <a:extLst>
                <a:ext uri="{FF2B5EF4-FFF2-40B4-BE49-F238E27FC236}">
                  <a16:creationId xmlns:a16="http://schemas.microsoft.com/office/drawing/2014/main" id="{8F39EE41-E626-4F06-9526-9917D9E391FD}"/>
                </a:ext>
              </a:extLst>
            </p:cNvPr>
            <p:cNvSpPr/>
            <p:nvPr/>
          </p:nvSpPr>
          <p:spPr>
            <a:xfrm rot="19800000">
              <a:off x="3987599" y="4149274"/>
              <a:ext cx="1044152"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Calcium ion binding</a:t>
              </a:r>
            </a:p>
          </p:txBody>
        </p:sp>
        <p:sp>
          <p:nvSpPr>
            <p:cNvPr id="189" name="tx59">
              <a:extLst>
                <a:ext uri="{FF2B5EF4-FFF2-40B4-BE49-F238E27FC236}">
                  <a16:creationId xmlns:a16="http://schemas.microsoft.com/office/drawing/2014/main" id="{7E8315FA-098F-4FDC-A535-B9C269ABAAA3}"/>
                </a:ext>
              </a:extLst>
            </p:cNvPr>
            <p:cNvSpPr/>
            <p:nvPr/>
          </p:nvSpPr>
          <p:spPr>
            <a:xfrm rot="16200000">
              <a:off x="282019" y="2269804"/>
              <a:ext cx="1248481" cy="90103"/>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Number of DEGs in leaf</a:t>
              </a:r>
            </a:p>
          </p:txBody>
        </p:sp>
      </p:grpSp>
      <p:grpSp>
        <p:nvGrpSpPr>
          <p:cNvPr id="190" name="body">
            <a:extLst>
              <a:ext uri="{FF2B5EF4-FFF2-40B4-BE49-F238E27FC236}">
                <a16:creationId xmlns:a16="http://schemas.microsoft.com/office/drawing/2014/main" id="{23108A6F-1E14-470B-855F-312EE79F1A00}"/>
              </a:ext>
            </a:extLst>
          </p:cNvPr>
          <p:cNvGrpSpPr/>
          <p:nvPr/>
        </p:nvGrpSpPr>
        <p:grpSpPr>
          <a:xfrm>
            <a:off x="251399" y="6128051"/>
            <a:ext cx="3165293" cy="2067638"/>
            <a:chOff x="651097" y="960571"/>
            <a:chExt cx="4743862" cy="3522108"/>
          </a:xfrm>
        </p:grpSpPr>
        <p:sp>
          <p:nvSpPr>
            <p:cNvPr id="192" name="rc4">
              <a:extLst>
                <a:ext uri="{FF2B5EF4-FFF2-40B4-BE49-F238E27FC236}">
                  <a16:creationId xmlns:a16="http://schemas.microsoft.com/office/drawing/2014/main" id="{28FB8A36-C73F-4D01-B177-C0245C44CC38}"/>
                </a:ext>
              </a:extLst>
            </p:cNvPr>
            <p:cNvSpPr/>
            <p:nvPr/>
          </p:nvSpPr>
          <p:spPr>
            <a:xfrm>
              <a:off x="1582412" y="1315640"/>
              <a:ext cx="193530" cy="2308229"/>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93" name="rc5">
              <a:extLst>
                <a:ext uri="{FF2B5EF4-FFF2-40B4-BE49-F238E27FC236}">
                  <a16:creationId xmlns:a16="http://schemas.microsoft.com/office/drawing/2014/main" id="{BA36CEE6-B346-4FA0-9C81-EACE4EFF711D}"/>
                </a:ext>
              </a:extLst>
            </p:cNvPr>
            <p:cNvSpPr/>
            <p:nvPr/>
          </p:nvSpPr>
          <p:spPr>
            <a:xfrm>
              <a:off x="1969473" y="2864641"/>
              <a:ext cx="193530" cy="759228"/>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94" name="rc6">
              <a:extLst>
                <a:ext uri="{FF2B5EF4-FFF2-40B4-BE49-F238E27FC236}">
                  <a16:creationId xmlns:a16="http://schemas.microsoft.com/office/drawing/2014/main" id="{18343C97-FEC1-4C5A-82D5-22390D871183}"/>
                </a:ext>
              </a:extLst>
            </p:cNvPr>
            <p:cNvSpPr/>
            <p:nvPr/>
          </p:nvSpPr>
          <p:spPr>
            <a:xfrm>
              <a:off x="2356533" y="3045721"/>
              <a:ext cx="193530" cy="578148"/>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95" name="rc7">
              <a:extLst>
                <a:ext uri="{FF2B5EF4-FFF2-40B4-BE49-F238E27FC236}">
                  <a16:creationId xmlns:a16="http://schemas.microsoft.com/office/drawing/2014/main" id="{D293E907-4E2B-41BD-B82B-DA8C1FB4F3DC}"/>
                </a:ext>
              </a:extLst>
            </p:cNvPr>
            <p:cNvSpPr/>
            <p:nvPr/>
          </p:nvSpPr>
          <p:spPr>
            <a:xfrm>
              <a:off x="2743594" y="3060993"/>
              <a:ext cx="193530" cy="562876"/>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96" name="rc8">
              <a:extLst>
                <a:ext uri="{FF2B5EF4-FFF2-40B4-BE49-F238E27FC236}">
                  <a16:creationId xmlns:a16="http://schemas.microsoft.com/office/drawing/2014/main" id="{5F50ECA8-FEB0-467E-9AC5-3BD2411256FE}"/>
                </a:ext>
              </a:extLst>
            </p:cNvPr>
            <p:cNvSpPr/>
            <p:nvPr/>
          </p:nvSpPr>
          <p:spPr>
            <a:xfrm>
              <a:off x="3130655" y="3296615"/>
              <a:ext cx="193530" cy="327253"/>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97" name="rc9">
              <a:extLst>
                <a:ext uri="{FF2B5EF4-FFF2-40B4-BE49-F238E27FC236}">
                  <a16:creationId xmlns:a16="http://schemas.microsoft.com/office/drawing/2014/main" id="{109E893E-133E-4D26-8750-03B1543F8BED}"/>
                </a:ext>
              </a:extLst>
            </p:cNvPr>
            <p:cNvSpPr/>
            <p:nvPr/>
          </p:nvSpPr>
          <p:spPr>
            <a:xfrm>
              <a:off x="3517715" y="3316251"/>
              <a:ext cx="193530" cy="307618"/>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98" name="rc10">
              <a:extLst>
                <a:ext uri="{FF2B5EF4-FFF2-40B4-BE49-F238E27FC236}">
                  <a16:creationId xmlns:a16="http://schemas.microsoft.com/office/drawing/2014/main" id="{7600115F-C55C-4C22-B613-21BD3B7CD6F6}"/>
                </a:ext>
              </a:extLst>
            </p:cNvPr>
            <p:cNvSpPr/>
            <p:nvPr/>
          </p:nvSpPr>
          <p:spPr>
            <a:xfrm>
              <a:off x="3904776" y="3449334"/>
              <a:ext cx="193530" cy="174535"/>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199" name="rc11">
              <a:extLst>
                <a:ext uri="{FF2B5EF4-FFF2-40B4-BE49-F238E27FC236}">
                  <a16:creationId xmlns:a16="http://schemas.microsoft.com/office/drawing/2014/main" id="{5CF5B658-0858-4B60-85B2-D356F4FEABB4}"/>
                </a:ext>
              </a:extLst>
            </p:cNvPr>
            <p:cNvSpPr/>
            <p:nvPr/>
          </p:nvSpPr>
          <p:spPr>
            <a:xfrm>
              <a:off x="4291837" y="3449334"/>
              <a:ext cx="193530" cy="174535"/>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00" name="rc12">
              <a:extLst>
                <a:ext uri="{FF2B5EF4-FFF2-40B4-BE49-F238E27FC236}">
                  <a16:creationId xmlns:a16="http://schemas.microsoft.com/office/drawing/2014/main" id="{64503E85-00A2-4442-8EBA-426877FEECDE}"/>
                </a:ext>
              </a:extLst>
            </p:cNvPr>
            <p:cNvSpPr/>
            <p:nvPr/>
          </p:nvSpPr>
          <p:spPr>
            <a:xfrm>
              <a:off x="4678897" y="3475514"/>
              <a:ext cx="193530" cy="148355"/>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01" name="rc13">
              <a:extLst>
                <a:ext uri="{FF2B5EF4-FFF2-40B4-BE49-F238E27FC236}">
                  <a16:creationId xmlns:a16="http://schemas.microsoft.com/office/drawing/2014/main" id="{55DD6F39-A57A-435F-AD3B-F6F5B4A5282F}"/>
                </a:ext>
              </a:extLst>
            </p:cNvPr>
            <p:cNvSpPr/>
            <p:nvPr/>
          </p:nvSpPr>
          <p:spPr>
            <a:xfrm>
              <a:off x="5065958" y="3512603"/>
              <a:ext cx="193530" cy="111266"/>
            </a:xfrm>
            <a:prstGeom prst="rect">
              <a:avLst/>
            </a:prstGeom>
            <a:solidFill>
              <a:srgbClr val="66C2A5">
                <a:alpha val="100000"/>
              </a:srgbClr>
            </a:solidFill>
            <a:ln w="13550" cap="sq">
              <a:solidFill>
                <a:srgbClr val="66C2A5">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02" name="tx14">
              <a:extLst>
                <a:ext uri="{FF2B5EF4-FFF2-40B4-BE49-F238E27FC236}">
                  <a16:creationId xmlns:a16="http://schemas.microsoft.com/office/drawing/2014/main" id="{C599D030-FAFF-456B-B1F4-ECCCA3EC33DA}"/>
                </a:ext>
              </a:extLst>
            </p:cNvPr>
            <p:cNvSpPr/>
            <p:nvPr/>
          </p:nvSpPr>
          <p:spPr>
            <a:xfrm>
              <a:off x="1552343" y="1184216"/>
              <a:ext cx="253667"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1058</a:t>
              </a:r>
            </a:p>
          </p:txBody>
        </p:sp>
        <p:sp>
          <p:nvSpPr>
            <p:cNvPr id="203" name="tx15">
              <a:extLst>
                <a:ext uri="{FF2B5EF4-FFF2-40B4-BE49-F238E27FC236}">
                  <a16:creationId xmlns:a16="http://schemas.microsoft.com/office/drawing/2014/main" id="{9FCC83F0-0161-4047-A3A3-F7ADEF9A1201}"/>
                </a:ext>
              </a:extLst>
            </p:cNvPr>
            <p:cNvSpPr/>
            <p:nvPr/>
          </p:nvSpPr>
          <p:spPr>
            <a:xfrm>
              <a:off x="1971111" y="2725730"/>
              <a:ext cx="190249"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348</a:t>
              </a:r>
            </a:p>
          </p:txBody>
        </p:sp>
        <p:sp>
          <p:nvSpPr>
            <p:cNvPr id="204" name="tx16">
              <a:extLst>
                <a:ext uri="{FF2B5EF4-FFF2-40B4-BE49-F238E27FC236}">
                  <a16:creationId xmlns:a16="http://schemas.microsoft.com/office/drawing/2014/main" id="{6B3767D3-3B8E-4E5E-B55A-7D170A84228B}"/>
                </a:ext>
              </a:extLst>
            </p:cNvPr>
            <p:cNvSpPr/>
            <p:nvPr/>
          </p:nvSpPr>
          <p:spPr>
            <a:xfrm>
              <a:off x="2358173" y="2906810"/>
              <a:ext cx="190249"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265</a:t>
              </a:r>
            </a:p>
          </p:txBody>
        </p:sp>
        <p:sp>
          <p:nvSpPr>
            <p:cNvPr id="205" name="tx17">
              <a:extLst>
                <a:ext uri="{FF2B5EF4-FFF2-40B4-BE49-F238E27FC236}">
                  <a16:creationId xmlns:a16="http://schemas.microsoft.com/office/drawing/2014/main" id="{EF968456-F43C-4237-8DC2-C15DAF5C7C75}"/>
                </a:ext>
              </a:extLst>
            </p:cNvPr>
            <p:cNvSpPr/>
            <p:nvPr/>
          </p:nvSpPr>
          <p:spPr>
            <a:xfrm>
              <a:off x="2745234" y="2922083"/>
              <a:ext cx="190249"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258</a:t>
              </a:r>
            </a:p>
          </p:txBody>
        </p:sp>
        <p:sp>
          <p:nvSpPr>
            <p:cNvPr id="206" name="tx18">
              <a:extLst>
                <a:ext uri="{FF2B5EF4-FFF2-40B4-BE49-F238E27FC236}">
                  <a16:creationId xmlns:a16="http://schemas.microsoft.com/office/drawing/2014/main" id="{F96C99DB-9812-423F-A312-85BA0F2F1366}"/>
                </a:ext>
              </a:extLst>
            </p:cNvPr>
            <p:cNvSpPr/>
            <p:nvPr/>
          </p:nvSpPr>
          <p:spPr>
            <a:xfrm>
              <a:off x="3132294" y="3157705"/>
              <a:ext cx="190249"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150</a:t>
              </a:r>
            </a:p>
          </p:txBody>
        </p:sp>
        <p:sp>
          <p:nvSpPr>
            <p:cNvPr id="207" name="tx19">
              <a:extLst>
                <a:ext uri="{FF2B5EF4-FFF2-40B4-BE49-F238E27FC236}">
                  <a16:creationId xmlns:a16="http://schemas.microsoft.com/office/drawing/2014/main" id="{9BE336C4-A8AD-4C75-ACC2-DF7AF6844FA7}"/>
                </a:ext>
              </a:extLst>
            </p:cNvPr>
            <p:cNvSpPr/>
            <p:nvPr/>
          </p:nvSpPr>
          <p:spPr>
            <a:xfrm>
              <a:off x="3519356" y="3178826"/>
              <a:ext cx="190249" cy="85711"/>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141</a:t>
              </a:r>
            </a:p>
          </p:txBody>
        </p:sp>
        <p:sp>
          <p:nvSpPr>
            <p:cNvPr id="208" name="tx20">
              <a:extLst>
                <a:ext uri="{FF2B5EF4-FFF2-40B4-BE49-F238E27FC236}">
                  <a16:creationId xmlns:a16="http://schemas.microsoft.com/office/drawing/2014/main" id="{D42C9EC5-9E7D-40F5-9182-319E2DB131A2}"/>
                </a:ext>
              </a:extLst>
            </p:cNvPr>
            <p:cNvSpPr/>
            <p:nvPr/>
          </p:nvSpPr>
          <p:spPr>
            <a:xfrm>
              <a:off x="3938124" y="3310424"/>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80</a:t>
              </a:r>
            </a:p>
          </p:txBody>
        </p:sp>
        <p:sp>
          <p:nvSpPr>
            <p:cNvPr id="209" name="tx21">
              <a:extLst>
                <a:ext uri="{FF2B5EF4-FFF2-40B4-BE49-F238E27FC236}">
                  <a16:creationId xmlns:a16="http://schemas.microsoft.com/office/drawing/2014/main" id="{E1F7B39C-FC12-45D9-9EB3-84478939A244}"/>
                </a:ext>
              </a:extLst>
            </p:cNvPr>
            <p:cNvSpPr/>
            <p:nvPr/>
          </p:nvSpPr>
          <p:spPr>
            <a:xfrm>
              <a:off x="4325185" y="3310424"/>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80</a:t>
              </a:r>
            </a:p>
          </p:txBody>
        </p:sp>
        <p:sp>
          <p:nvSpPr>
            <p:cNvPr id="210" name="tx22">
              <a:extLst>
                <a:ext uri="{FF2B5EF4-FFF2-40B4-BE49-F238E27FC236}">
                  <a16:creationId xmlns:a16="http://schemas.microsoft.com/office/drawing/2014/main" id="{214B8630-5E0A-41DC-8B86-2367869B48DC}"/>
                </a:ext>
              </a:extLst>
            </p:cNvPr>
            <p:cNvSpPr/>
            <p:nvPr/>
          </p:nvSpPr>
          <p:spPr>
            <a:xfrm>
              <a:off x="4712246" y="3336603"/>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68</a:t>
              </a:r>
            </a:p>
          </p:txBody>
        </p:sp>
        <p:sp>
          <p:nvSpPr>
            <p:cNvPr id="211" name="tx23">
              <a:extLst>
                <a:ext uri="{FF2B5EF4-FFF2-40B4-BE49-F238E27FC236}">
                  <a16:creationId xmlns:a16="http://schemas.microsoft.com/office/drawing/2014/main" id="{2F2C6FC1-0292-437B-90F3-904F236BBD3B}"/>
                </a:ext>
              </a:extLst>
            </p:cNvPr>
            <p:cNvSpPr/>
            <p:nvPr/>
          </p:nvSpPr>
          <p:spPr>
            <a:xfrm>
              <a:off x="5099307" y="3373692"/>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51</a:t>
              </a:r>
            </a:p>
          </p:txBody>
        </p:sp>
        <p:sp>
          <p:nvSpPr>
            <p:cNvPr id="212" name="rc24">
              <a:extLst>
                <a:ext uri="{FF2B5EF4-FFF2-40B4-BE49-F238E27FC236}">
                  <a16:creationId xmlns:a16="http://schemas.microsoft.com/office/drawing/2014/main" id="{F9D8D034-67B7-4F95-9F28-50D01C538DF1}"/>
                </a:ext>
              </a:extLst>
            </p:cNvPr>
            <p:cNvSpPr/>
            <p:nvPr/>
          </p:nvSpPr>
          <p:spPr>
            <a:xfrm>
              <a:off x="1446941" y="1005839"/>
              <a:ext cx="3948018" cy="2618029"/>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3" name="pl25">
              <a:extLst>
                <a:ext uri="{FF2B5EF4-FFF2-40B4-BE49-F238E27FC236}">
                  <a16:creationId xmlns:a16="http://schemas.microsoft.com/office/drawing/2014/main" id="{408B75FC-F29E-4DD1-988A-BE902D0E4038}"/>
                </a:ext>
              </a:extLst>
            </p:cNvPr>
            <p:cNvSpPr/>
            <p:nvPr/>
          </p:nvSpPr>
          <p:spPr>
            <a:xfrm>
              <a:off x="1446941" y="1005839"/>
              <a:ext cx="0" cy="2618029"/>
            </a:xfrm>
            <a:custGeom>
              <a:avLst/>
              <a:gdLst/>
              <a:ahLst/>
              <a:cxnLst/>
              <a:rect l="0" t="0" r="0" b="0"/>
              <a:pathLst>
                <a:path h="2618029">
                  <a:moveTo>
                    <a:pt x="0" y="2618029"/>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14" name="tx26">
              <a:extLst>
                <a:ext uri="{FF2B5EF4-FFF2-40B4-BE49-F238E27FC236}">
                  <a16:creationId xmlns:a16="http://schemas.microsoft.com/office/drawing/2014/main" id="{153437B1-1136-4AE7-84BC-72D9399F3CC2}"/>
                </a:ext>
              </a:extLst>
            </p:cNvPr>
            <p:cNvSpPr/>
            <p:nvPr/>
          </p:nvSpPr>
          <p:spPr>
            <a:xfrm>
              <a:off x="1260072" y="3578601"/>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0</a:t>
              </a:r>
            </a:p>
          </p:txBody>
        </p:sp>
        <p:sp>
          <p:nvSpPr>
            <p:cNvPr id="215" name="tx27">
              <a:extLst>
                <a:ext uri="{FF2B5EF4-FFF2-40B4-BE49-F238E27FC236}">
                  <a16:creationId xmlns:a16="http://schemas.microsoft.com/office/drawing/2014/main" id="{6E55C4F0-1030-4A25-B99C-03E65CF0D20F}"/>
                </a:ext>
              </a:extLst>
            </p:cNvPr>
            <p:cNvSpPr/>
            <p:nvPr/>
          </p:nvSpPr>
          <p:spPr>
            <a:xfrm>
              <a:off x="1133072" y="3142262"/>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200</a:t>
              </a:r>
            </a:p>
          </p:txBody>
        </p:sp>
        <p:sp>
          <p:nvSpPr>
            <p:cNvPr id="216" name="tx28">
              <a:extLst>
                <a:ext uri="{FF2B5EF4-FFF2-40B4-BE49-F238E27FC236}">
                  <a16:creationId xmlns:a16="http://schemas.microsoft.com/office/drawing/2014/main" id="{9275655A-53E7-496B-819D-DBBB681FB52A}"/>
                </a:ext>
              </a:extLst>
            </p:cNvPr>
            <p:cNvSpPr/>
            <p:nvPr/>
          </p:nvSpPr>
          <p:spPr>
            <a:xfrm>
              <a:off x="1133072" y="2705924"/>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400</a:t>
              </a:r>
            </a:p>
          </p:txBody>
        </p:sp>
        <p:sp>
          <p:nvSpPr>
            <p:cNvPr id="217" name="tx29">
              <a:extLst>
                <a:ext uri="{FF2B5EF4-FFF2-40B4-BE49-F238E27FC236}">
                  <a16:creationId xmlns:a16="http://schemas.microsoft.com/office/drawing/2014/main" id="{F5938470-07A0-47A2-B908-1624A51B15BC}"/>
                </a:ext>
              </a:extLst>
            </p:cNvPr>
            <p:cNvSpPr/>
            <p:nvPr/>
          </p:nvSpPr>
          <p:spPr>
            <a:xfrm>
              <a:off x="1133072" y="2269585"/>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600</a:t>
              </a:r>
            </a:p>
          </p:txBody>
        </p:sp>
        <p:sp>
          <p:nvSpPr>
            <p:cNvPr id="218" name="tx30">
              <a:extLst>
                <a:ext uri="{FF2B5EF4-FFF2-40B4-BE49-F238E27FC236}">
                  <a16:creationId xmlns:a16="http://schemas.microsoft.com/office/drawing/2014/main" id="{1EC9DEF3-693A-454A-82E5-10CE8FFBCC3E}"/>
                </a:ext>
              </a:extLst>
            </p:cNvPr>
            <p:cNvSpPr/>
            <p:nvPr/>
          </p:nvSpPr>
          <p:spPr>
            <a:xfrm>
              <a:off x="1133072" y="1833248"/>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800</a:t>
              </a:r>
            </a:p>
          </p:txBody>
        </p:sp>
        <p:sp>
          <p:nvSpPr>
            <p:cNvPr id="219" name="tx31">
              <a:extLst>
                <a:ext uri="{FF2B5EF4-FFF2-40B4-BE49-F238E27FC236}">
                  <a16:creationId xmlns:a16="http://schemas.microsoft.com/office/drawing/2014/main" id="{4AFDC061-0902-4CE5-8D5C-BA0846707D17}"/>
                </a:ext>
              </a:extLst>
            </p:cNvPr>
            <p:cNvSpPr/>
            <p:nvPr/>
          </p:nvSpPr>
          <p:spPr>
            <a:xfrm>
              <a:off x="1069572" y="1396909"/>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1000</a:t>
              </a:r>
            </a:p>
          </p:txBody>
        </p:sp>
        <p:sp>
          <p:nvSpPr>
            <p:cNvPr id="220" name="tx32">
              <a:extLst>
                <a:ext uri="{FF2B5EF4-FFF2-40B4-BE49-F238E27FC236}">
                  <a16:creationId xmlns:a16="http://schemas.microsoft.com/office/drawing/2014/main" id="{98A73D92-B0F7-439C-BA2E-76D4733A3EEB}"/>
                </a:ext>
              </a:extLst>
            </p:cNvPr>
            <p:cNvSpPr/>
            <p:nvPr/>
          </p:nvSpPr>
          <p:spPr>
            <a:xfrm>
              <a:off x="1069572" y="960571"/>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1200</a:t>
              </a:r>
            </a:p>
          </p:txBody>
        </p:sp>
        <p:sp>
          <p:nvSpPr>
            <p:cNvPr id="221" name="pl33">
              <a:extLst>
                <a:ext uri="{FF2B5EF4-FFF2-40B4-BE49-F238E27FC236}">
                  <a16:creationId xmlns:a16="http://schemas.microsoft.com/office/drawing/2014/main" id="{9E4B6D3A-891E-433A-A321-9BCD3E31E4CD}"/>
                </a:ext>
              </a:extLst>
            </p:cNvPr>
            <p:cNvSpPr/>
            <p:nvPr/>
          </p:nvSpPr>
          <p:spPr>
            <a:xfrm>
              <a:off x="1446941" y="362386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2" name="pl34">
              <a:extLst>
                <a:ext uri="{FF2B5EF4-FFF2-40B4-BE49-F238E27FC236}">
                  <a16:creationId xmlns:a16="http://schemas.microsoft.com/office/drawing/2014/main" id="{6EF86ABA-3EC4-4A0F-B08F-4B1A3B3741B8}"/>
                </a:ext>
              </a:extLst>
            </p:cNvPr>
            <p:cNvSpPr/>
            <p:nvPr/>
          </p:nvSpPr>
          <p:spPr>
            <a:xfrm>
              <a:off x="1446941" y="3187531"/>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3" name="pl35">
              <a:extLst>
                <a:ext uri="{FF2B5EF4-FFF2-40B4-BE49-F238E27FC236}">
                  <a16:creationId xmlns:a16="http://schemas.microsoft.com/office/drawing/2014/main" id="{B1EE3E45-22CD-4251-BD9B-B87A66B3B7C2}"/>
                </a:ext>
              </a:extLst>
            </p:cNvPr>
            <p:cNvSpPr/>
            <p:nvPr/>
          </p:nvSpPr>
          <p:spPr>
            <a:xfrm>
              <a:off x="1446941" y="2751193"/>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4" name="pl36">
              <a:extLst>
                <a:ext uri="{FF2B5EF4-FFF2-40B4-BE49-F238E27FC236}">
                  <a16:creationId xmlns:a16="http://schemas.microsoft.com/office/drawing/2014/main" id="{A2874319-E16B-47ED-85D3-9D02B22FC3DD}"/>
                </a:ext>
              </a:extLst>
            </p:cNvPr>
            <p:cNvSpPr/>
            <p:nvPr/>
          </p:nvSpPr>
          <p:spPr>
            <a:xfrm>
              <a:off x="1446941" y="2314854"/>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5" name="pl37">
              <a:extLst>
                <a:ext uri="{FF2B5EF4-FFF2-40B4-BE49-F238E27FC236}">
                  <a16:creationId xmlns:a16="http://schemas.microsoft.com/office/drawing/2014/main" id="{711098BF-1F5B-4F6D-985E-8C1573C595F7}"/>
                </a:ext>
              </a:extLst>
            </p:cNvPr>
            <p:cNvSpPr/>
            <p:nvPr/>
          </p:nvSpPr>
          <p:spPr>
            <a:xfrm>
              <a:off x="1446941" y="1878516"/>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6" name="pl38">
              <a:extLst>
                <a:ext uri="{FF2B5EF4-FFF2-40B4-BE49-F238E27FC236}">
                  <a16:creationId xmlns:a16="http://schemas.microsoft.com/office/drawing/2014/main" id="{BACDD570-8FB4-44D9-A5D7-D30FF6361A4E}"/>
                </a:ext>
              </a:extLst>
            </p:cNvPr>
            <p:cNvSpPr/>
            <p:nvPr/>
          </p:nvSpPr>
          <p:spPr>
            <a:xfrm>
              <a:off x="1446941" y="1442178"/>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7" name="pl39">
              <a:extLst>
                <a:ext uri="{FF2B5EF4-FFF2-40B4-BE49-F238E27FC236}">
                  <a16:creationId xmlns:a16="http://schemas.microsoft.com/office/drawing/2014/main" id="{63DB8747-7132-4315-812A-46B1F4723377}"/>
                </a:ext>
              </a:extLst>
            </p:cNvPr>
            <p:cNvSpPr/>
            <p:nvPr/>
          </p:nvSpPr>
          <p:spPr>
            <a:xfrm>
              <a:off x="1446941" y="100583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8" name="pl40">
              <a:extLst>
                <a:ext uri="{FF2B5EF4-FFF2-40B4-BE49-F238E27FC236}">
                  <a16:creationId xmlns:a16="http://schemas.microsoft.com/office/drawing/2014/main" id="{7B2856C8-78DE-4091-8464-E4B4FF8FDFC0}"/>
                </a:ext>
              </a:extLst>
            </p:cNvPr>
            <p:cNvSpPr/>
            <p:nvPr/>
          </p:nvSpPr>
          <p:spPr>
            <a:xfrm>
              <a:off x="1446941" y="3623869"/>
              <a:ext cx="3948018" cy="0"/>
            </a:xfrm>
            <a:custGeom>
              <a:avLst/>
              <a:gdLst/>
              <a:ahLst/>
              <a:cxnLst/>
              <a:rect l="0" t="0" r="0" b="0"/>
              <a:pathLst>
                <a:path w="3948018">
                  <a:moveTo>
                    <a:pt x="0" y="0"/>
                  </a:moveTo>
                  <a:lnTo>
                    <a:pt x="3948018"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29" name="pl41">
              <a:extLst>
                <a:ext uri="{FF2B5EF4-FFF2-40B4-BE49-F238E27FC236}">
                  <a16:creationId xmlns:a16="http://schemas.microsoft.com/office/drawing/2014/main" id="{9EE8F414-8844-413D-AF38-63E5AE1995BC}"/>
                </a:ext>
              </a:extLst>
            </p:cNvPr>
            <p:cNvSpPr/>
            <p:nvPr/>
          </p:nvSpPr>
          <p:spPr>
            <a:xfrm>
              <a:off x="1679177"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0" name="pl42">
              <a:extLst>
                <a:ext uri="{FF2B5EF4-FFF2-40B4-BE49-F238E27FC236}">
                  <a16:creationId xmlns:a16="http://schemas.microsoft.com/office/drawing/2014/main" id="{6A1070AA-2FA4-4189-82B4-44D924638506}"/>
                </a:ext>
              </a:extLst>
            </p:cNvPr>
            <p:cNvSpPr/>
            <p:nvPr/>
          </p:nvSpPr>
          <p:spPr>
            <a:xfrm>
              <a:off x="2066238"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1" name="pl43">
              <a:extLst>
                <a:ext uri="{FF2B5EF4-FFF2-40B4-BE49-F238E27FC236}">
                  <a16:creationId xmlns:a16="http://schemas.microsoft.com/office/drawing/2014/main" id="{B34B5F90-F430-4EB2-9058-C7F37619241B}"/>
                </a:ext>
              </a:extLst>
            </p:cNvPr>
            <p:cNvSpPr/>
            <p:nvPr/>
          </p:nvSpPr>
          <p:spPr>
            <a:xfrm>
              <a:off x="2453298"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2" name="pl44">
              <a:extLst>
                <a:ext uri="{FF2B5EF4-FFF2-40B4-BE49-F238E27FC236}">
                  <a16:creationId xmlns:a16="http://schemas.microsoft.com/office/drawing/2014/main" id="{75612E8D-219F-4B06-8494-1650F2171133}"/>
                </a:ext>
              </a:extLst>
            </p:cNvPr>
            <p:cNvSpPr/>
            <p:nvPr/>
          </p:nvSpPr>
          <p:spPr>
            <a:xfrm>
              <a:off x="2840359"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3" name="pl45">
              <a:extLst>
                <a:ext uri="{FF2B5EF4-FFF2-40B4-BE49-F238E27FC236}">
                  <a16:creationId xmlns:a16="http://schemas.microsoft.com/office/drawing/2014/main" id="{F8F1F1C1-8BC6-4F73-9239-02449EF5AD52}"/>
                </a:ext>
              </a:extLst>
            </p:cNvPr>
            <p:cNvSpPr/>
            <p:nvPr/>
          </p:nvSpPr>
          <p:spPr>
            <a:xfrm>
              <a:off x="3227420"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4" name="pl46">
              <a:extLst>
                <a:ext uri="{FF2B5EF4-FFF2-40B4-BE49-F238E27FC236}">
                  <a16:creationId xmlns:a16="http://schemas.microsoft.com/office/drawing/2014/main" id="{170E8BBA-A565-4C1F-905D-DAC827D8DB80}"/>
                </a:ext>
              </a:extLst>
            </p:cNvPr>
            <p:cNvSpPr/>
            <p:nvPr/>
          </p:nvSpPr>
          <p:spPr>
            <a:xfrm>
              <a:off x="3614480"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5" name="pl47">
              <a:extLst>
                <a:ext uri="{FF2B5EF4-FFF2-40B4-BE49-F238E27FC236}">
                  <a16:creationId xmlns:a16="http://schemas.microsoft.com/office/drawing/2014/main" id="{D466C669-29D5-420A-9B88-9FF18B08FAB7}"/>
                </a:ext>
              </a:extLst>
            </p:cNvPr>
            <p:cNvSpPr/>
            <p:nvPr/>
          </p:nvSpPr>
          <p:spPr>
            <a:xfrm>
              <a:off x="4001541"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6" name="pl48">
              <a:extLst>
                <a:ext uri="{FF2B5EF4-FFF2-40B4-BE49-F238E27FC236}">
                  <a16:creationId xmlns:a16="http://schemas.microsoft.com/office/drawing/2014/main" id="{BFCB5CE2-FA8B-4C3C-BFFB-06E3496ECDB7}"/>
                </a:ext>
              </a:extLst>
            </p:cNvPr>
            <p:cNvSpPr/>
            <p:nvPr/>
          </p:nvSpPr>
          <p:spPr>
            <a:xfrm>
              <a:off x="4388602"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7" name="pl49">
              <a:extLst>
                <a:ext uri="{FF2B5EF4-FFF2-40B4-BE49-F238E27FC236}">
                  <a16:creationId xmlns:a16="http://schemas.microsoft.com/office/drawing/2014/main" id="{F4089D1F-42EF-4811-946A-3FA53BA7B479}"/>
                </a:ext>
              </a:extLst>
            </p:cNvPr>
            <p:cNvSpPr/>
            <p:nvPr/>
          </p:nvSpPr>
          <p:spPr>
            <a:xfrm>
              <a:off x="4775662"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8" name="pl50">
              <a:extLst>
                <a:ext uri="{FF2B5EF4-FFF2-40B4-BE49-F238E27FC236}">
                  <a16:creationId xmlns:a16="http://schemas.microsoft.com/office/drawing/2014/main" id="{2D5D177E-88D8-44BB-A6ED-FCDEF3DEF31C}"/>
                </a:ext>
              </a:extLst>
            </p:cNvPr>
            <p:cNvSpPr/>
            <p:nvPr/>
          </p:nvSpPr>
          <p:spPr>
            <a:xfrm>
              <a:off x="5162723" y="3623869"/>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9" name="tx51">
              <a:extLst>
                <a:ext uri="{FF2B5EF4-FFF2-40B4-BE49-F238E27FC236}">
                  <a16:creationId xmlns:a16="http://schemas.microsoft.com/office/drawing/2014/main" id="{77BD6101-DB75-46EA-B954-CB804035A247}"/>
                </a:ext>
              </a:extLst>
            </p:cNvPr>
            <p:cNvSpPr/>
            <p:nvPr/>
          </p:nvSpPr>
          <p:spPr>
            <a:xfrm rot="19800000">
              <a:off x="651097" y="4117789"/>
              <a:ext cx="871077"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Catalytic activity</a:t>
              </a:r>
            </a:p>
          </p:txBody>
        </p:sp>
        <p:sp>
          <p:nvSpPr>
            <p:cNvPr id="240" name="tx52">
              <a:extLst>
                <a:ext uri="{FF2B5EF4-FFF2-40B4-BE49-F238E27FC236}">
                  <a16:creationId xmlns:a16="http://schemas.microsoft.com/office/drawing/2014/main" id="{28B2A85A-5A7C-4DF0-9C94-55B2FC584D0F}"/>
                </a:ext>
              </a:extLst>
            </p:cNvPr>
            <p:cNvSpPr/>
            <p:nvPr/>
          </p:nvSpPr>
          <p:spPr>
            <a:xfrm rot="19800000">
              <a:off x="707588" y="4225985"/>
              <a:ext cx="1209600"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Oxidoreductase activity</a:t>
              </a:r>
            </a:p>
          </p:txBody>
        </p:sp>
        <p:sp>
          <p:nvSpPr>
            <p:cNvPr id="241" name="tx53">
              <a:extLst>
                <a:ext uri="{FF2B5EF4-FFF2-40B4-BE49-F238E27FC236}">
                  <a16:creationId xmlns:a16="http://schemas.microsoft.com/office/drawing/2014/main" id="{697D12D0-7494-421B-95C1-D1F458E3FF81}"/>
                </a:ext>
              </a:extLst>
            </p:cNvPr>
            <p:cNvSpPr/>
            <p:nvPr/>
          </p:nvSpPr>
          <p:spPr>
            <a:xfrm rot="19800000">
              <a:off x="1538124" y="4060860"/>
              <a:ext cx="758465"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Cation binding</a:t>
              </a:r>
            </a:p>
          </p:txBody>
        </p:sp>
        <p:sp>
          <p:nvSpPr>
            <p:cNvPr id="242" name="tx54">
              <a:extLst>
                <a:ext uri="{FF2B5EF4-FFF2-40B4-BE49-F238E27FC236}">
                  <a16:creationId xmlns:a16="http://schemas.microsoft.com/office/drawing/2014/main" id="{05734E42-F64F-4DB1-9DEA-D2CEAB500627}"/>
                </a:ext>
              </a:extLst>
            </p:cNvPr>
            <p:cNvSpPr/>
            <p:nvPr/>
          </p:nvSpPr>
          <p:spPr>
            <a:xfrm rot="19800000">
              <a:off x="1776285" y="4106376"/>
              <a:ext cx="910082"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Metal ion binding</a:t>
              </a:r>
            </a:p>
          </p:txBody>
        </p:sp>
        <p:sp>
          <p:nvSpPr>
            <p:cNvPr id="243" name="tx55">
              <a:extLst>
                <a:ext uri="{FF2B5EF4-FFF2-40B4-BE49-F238E27FC236}">
                  <a16:creationId xmlns:a16="http://schemas.microsoft.com/office/drawing/2014/main" id="{8CB1C616-4143-4038-B871-1FAF62B6678B}"/>
                </a:ext>
              </a:extLst>
            </p:cNvPr>
            <p:cNvSpPr/>
            <p:nvPr/>
          </p:nvSpPr>
          <p:spPr>
            <a:xfrm rot="19800000">
              <a:off x="1540047" y="4367090"/>
              <a:ext cx="1449708"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Transition metal ion binding</a:t>
              </a:r>
            </a:p>
          </p:txBody>
        </p:sp>
        <p:sp>
          <p:nvSpPr>
            <p:cNvPr id="244" name="tx56">
              <a:extLst>
                <a:ext uri="{FF2B5EF4-FFF2-40B4-BE49-F238E27FC236}">
                  <a16:creationId xmlns:a16="http://schemas.microsoft.com/office/drawing/2014/main" id="{8812995D-8811-4D1D-B030-BCDD50505361}"/>
                </a:ext>
              </a:extLst>
            </p:cNvPr>
            <p:cNvSpPr/>
            <p:nvPr/>
          </p:nvSpPr>
          <p:spPr>
            <a:xfrm rot="19800000">
              <a:off x="2460845" y="4160820"/>
              <a:ext cx="1005023"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Transporter activity</a:t>
              </a:r>
            </a:p>
          </p:txBody>
        </p:sp>
        <p:sp>
          <p:nvSpPr>
            <p:cNvPr id="245" name="tx57">
              <a:extLst>
                <a:ext uri="{FF2B5EF4-FFF2-40B4-BE49-F238E27FC236}">
                  <a16:creationId xmlns:a16="http://schemas.microsoft.com/office/drawing/2014/main" id="{E611FB09-21A0-4A16-9B83-1F234BEEB72C}"/>
                </a:ext>
              </a:extLst>
            </p:cNvPr>
            <p:cNvSpPr/>
            <p:nvPr/>
          </p:nvSpPr>
          <p:spPr>
            <a:xfrm rot="19800000">
              <a:off x="3111937" y="4060858"/>
              <a:ext cx="723055"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Heme binding</a:t>
              </a:r>
            </a:p>
          </p:txBody>
        </p:sp>
        <p:sp>
          <p:nvSpPr>
            <p:cNvPr id="246" name="tx58">
              <a:extLst>
                <a:ext uri="{FF2B5EF4-FFF2-40B4-BE49-F238E27FC236}">
                  <a16:creationId xmlns:a16="http://schemas.microsoft.com/office/drawing/2014/main" id="{7A723B54-BD8D-4B45-BC1C-7E332D2859AE}"/>
                </a:ext>
              </a:extLst>
            </p:cNvPr>
            <p:cNvSpPr/>
            <p:nvPr/>
          </p:nvSpPr>
          <p:spPr>
            <a:xfrm rot="19800000">
              <a:off x="3190116" y="4186382"/>
              <a:ext cx="1054446"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Tetrapyrrole binding</a:t>
              </a:r>
            </a:p>
          </p:txBody>
        </p:sp>
        <p:sp>
          <p:nvSpPr>
            <p:cNvPr id="247" name="tx59">
              <a:extLst>
                <a:ext uri="{FF2B5EF4-FFF2-40B4-BE49-F238E27FC236}">
                  <a16:creationId xmlns:a16="http://schemas.microsoft.com/office/drawing/2014/main" id="{B456BFD6-8E8E-419A-BF42-9D6176F56FDB}"/>
                </a:ext>
              </a:extLst>
            </p:cNvPr>
            <p:cNvSpPr/>
            <p:nvPr/>
          </p:nvSpPr>
          <p:spPr>
            <a:xfrm rot="19800000">
              <a:off x="3805085" y="4103554"/>
              <a:ext cx="825437"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Iron ion binding</a:t>
              </a:r>
            </a:p>
          </p:txBody>
        </p:sp>
        <p:sp>
          <p:nvSpPr>
            <p:cNvPr id="248" name="tx60">
              <a:extLst>
                <a:ext uri="{FF2B5EF4-FFF2-40B4-BE49-F238E27FC236}">
                  <a16:creationId xmlns:a16="http://schemas.microsoft.com/office/drawing/2014/main" id="{45D1BD7A-7505-45A5-B27D-F85562193B97}"/>
                </a:ext>
              </a:extLst>
            </p:cNvPr>
            <p:cNvSpPr/>
            <p:nvPr/>
          </p:nvSpPr>
          <p:spPr>
            <a:xfrm rot="19800000">
              <a:off x="3974363" y="4169531"/>
              <a:ext cx="1044153" cy="11558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Calcium ion binding</a:t>
              </a:r>
            </a:p>
          </p:txBody>
        </p:sp>
        <p:sp>
          <p:nvSpPr>
            <p:cNvPr id="249" name="tx61">
              <a:extLst>
                <a:ext uri="{FF2B5EF4-FFF2-40B4-BE49-F238E27FC236}">
                  <a16:creationId xmlns:a16="http://schemas.microsoft.com/office/drawing/2014/main" id="{B5C80560-46CA-4278-9DFE-309C9B2D8C37}"/>
                </a:ext>
              </a:extLst>
            </p:cNvPr>
            <p:cNvSpPr/>
            <p:nvPr/>
          </p:nvSpPr>
          <p:spPr>
            <a:xfrm rot="16200000">
              <a:off x="329317" y="2266072"/>
              <a:ext cx="1248481" cy="90103"/>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Number of DEGs in leaf</a:t>
              </a:r>
            </a:p>
          </p:txBody>
        </p:sp>
      </p:grpSp>
      <p:grpSp>
        <p:nvGrpSpPr>
          <p:cNvPr id="250" name="body">
            <a:extLst>
              <a:ext uri="{FF2B5EF4-FFF2-40B4-BE49-F238E27FC236}">
                <a16:creationId xmlns:a16="http://schemas.microsoft.com/office/drawing/2014/main" id="{E530B6DD-4A30-40C1-9609-F49741BBFA25}"/>
              </a:ext>
            </a:extLst>
          </p:cNvPr>
          <p:cNvGrpSpPr/>
          <p:nvPr/>
        </p:nvGrpSpPr>
        <p:grpSpPr>
          <a:xfrm>
            <a:off x="3077241" y="3485917"/>
            <a:ext cx="3560606" cy="2108081"/>
            <a:chOff x="57851" y="960571"/>
            <a:chExt cx="5337108" cy="3410162"/>
          </a:xfrm>
        </p:grpSpPr>
        <p:sp>
          <p:nvSpPr>
            <p:cNvPr id="252" name="rc4">
              <a:extLst>
                <a:ext uri="{FF2B5EF4-FFF2-40B4-BE49-F238E27FC236}">
                  <a16:creationId xmlns:a16="http://schemas.microsoft.com/office/drawing/2014/main" id="{1235D55E-3BF6-4B11-99B3-A9E973C90CBA}"/>
                </a:ext>
              </a:extLst>
            </p:cNvPr>
            <p:cNvSpPr/>
            <p:nvPr/>
          </p:nvSpPr>
          <p:spPr>
            <a:xfrm>
              <a:off x="1521091" y="1216383"/>
              <a:ext cx="196643" cy="2266440"/>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53" name="rc5">
              <a:extLst>
                <a:ext uri="{FF2B5EF4-FFF2-40B4-BE49-F238E27FC236}">
                  <a16:creationId xmlns:a16="http://schemas.microsoft.com/office/drawing/2014/main" id="{D21E56B5-48F1-41C3-955E-190654944423}"/>
                </a:ext>
              </a:extLst>
            </p:cNvPr>
            <p:cNvSpPr/>
            <p:nvPr/>
          </p:nvSpPr>
          <p:spPr>
            <a:xfrm>
              <a:off x="1914377" y="1365002"/>
              <a:ext cx="196643" cy="2117821"/>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54" name="rc6">
              <a:extLst>
                <a:ext uri="{FF2B5EF4-FFF2-40B4-BE49-F238E27FC236}">
                  <a16:creationId xmlns:a16="http://schemas.microsoft.com/office/drawing/2014/main" id="{C4B10E53-A2A3-4856-B597-68FCB0E02610}"/>
                </a:ext>
              </a:extLst>
            </p:cNvPr>
            <p:cNvSpPr/>
            <p:nvPr/>
          </p:nvSpPr>
          <p:spPr>
            <a:xfrm>
              <a:off x="2307663" y="2256716"/>
              <a:ext cx="196643" cy="1226107"/>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55" name="rc7">
              <a:extLst>
                <a:ext uri="{FF2B5EF4-FFF2-40B4-BE49-F238E27FC236}">
                  <a16:creationId xmlns:a16="http://schemas.microsoft.com/office/drawing/2014/main" id="{7F3C8438-04AE-4B58-AAE0-5A7842FE5E2B}"/>
                </a:ext>
              </a:extLst>
            </p:cNvPr>
            <p:cNvSpPr/>
            <p:nvPr/>
          </p:nvSpPr>
          <p:spPr>
            <a:xfrm>
              <a:off x="2700949" y="2331026"/>
              <a:ext cx="196643" cy="1151797"/>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56" name="rc8">
              <a:extLst>
                <a:ext uri="{FF2B5EF4-FFF2-40B4-BE49-F238E27FC236}">
                  <a16:creationId xmlns:a16="http://schemas.microsoft.com/office/drawing/2014/main" id="{551D11DA-043C-4F01-B12C-3353AC7584AA}"/>
                </a:ext>
              </a:extLst>
            </p:cNvPr>
            <p:cNvSpPr/>
            <p:nvPr/>
          </p:nvSpPr>
          <p:spPr>
            <a:xfrm>
              <a:off x="3094236" y="2665419"/>
              <a:ext cx="196643" cy="817404"/>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57" name="rc9">
              <a:extLst>
                <a:ext uri="{FF2B5EF4-FFF2-40B4-BE49-F238E27FC236}">
                  <a16:creationId xmlns:a16="http://schemas.microsoft.com/office/drawing/2014/main" id="{71F8E128-F41D-4097-A257-E757688DB4D7}"/>
                </a:ext>
              </a:extLst>
            </p:cNvPr>
            <p:cNvSpPr/>
            <p:nvPr/>
          </p:nvSpPr>
          <p:spPr>
            <a:xfrm>
              <a:off x="3487522" y="2764498"/>
              <a:ext cx="196643" cy="718325"/>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58" name="rc10">
              <a:extLst>
                <a:ext uri="{FF2B5EF4-FFF2-40B4-BE49-F238E27FC236}">
                  <a16:creationId xmlns:a16="http://schemas.microsoft.com/office/drawing/2014/main" id="{451F31F7-C117-4BEC-B4A7-98A9DA11A26D}"/>
                </a:ext>
              </a:extLst>
            </p:cNvPr>
            <p:cNvSpPr/>
            <p:nvPr/>
          </p:nvSpPr>
          <p:spPr>
            <a:xfrm>
              <a:off x="3880808" y="2900732"/>
              <a:ext cx="196643" cy="582091"/>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59" name="rc11">
              <a:extLst>
                <a:ext uri="{FF2B5EF4-FFF2-40B4-BE49-F238E27FC236}">
                  <a16:creationId xmlns:a16="http://schemas.microsoft.com/office/drawing/2014/main" id="{EE73DF8B-3EFC-46FC-BA39-79CA4FC1C0EA}"/>
                </a:ext>
              </a:extLst>
            </p:cNvPr>
            <p:cNvSpPr/>
            <p:nvPr/>
          </p:nvSpPr>
          <p:spPr>
            <a:xfrm>
              <a:off x="4274094" y="2975042"/>
              <a:ext cx="196643" cy="507781"/>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60" name="rc12">
              <a:extLst>
                <a:ext uri="{FF2B5EF4-FFF2-40B4-BE49-F238E27FC236}">
                  <a16:creationId xmlns:a16="http://schemas.microsoft.com/office/drawing/2014/main" id="{153A09BF-6F7C-408F-A613-812A8109ADCF}"/>
                </a:ext>
              </a:extLst>
            </p:cNvPr>
            <p:cNvSpPr/>
            <p:nvPr/>
          </p:nvSpPr>
          <p:spPr>
            <a:xfrm>
              <a:off x="4667380" y="3049351"/>
              <a:ext cx="196643" cy="433472"/>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61" name="rc13">
              <a:extLst>
                <a:ext uri="{FF2B5EF4-FFF2-40B4-BE49-F238E27FC236}">
                  <a16:creationId xmlns:a16="http://schemas.microsoft.com/office/drawing/2014/main" id="{34D33E4E-2E15-416C-815F-2F1B5E8496E1}"/>
                </a:ext>
              </a:extLst>
            </p:cNvPr>
            <p:cNvSpPr/>
            <p:nvPr/>
          </p:nvSpPr>
          <p:spPr>
            <a:xfrm>
              <a:off x="5060666" y="3074121"/>
              <a:ext cx="196643" cy="408702"/>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262" name="tx14">
              <a:extLst>
                <a:ext uri="{FF2B5EF4-FFF2-40B4-BE49-F238E27FC236}">
                  <a16:creationId xmlns:a16="http://schemas.microsoft.com/office/drawing/2014/main" id="{0E77D291-4EE4-4A8C-91D0-E16C089966EB}"/>
                </a:ext>
              </a:extLst>
            </p:cNvPr>
            <p:cNvSpPr/>
            <p:nvPr/>
          </p:nvSpPr>
          <p:spPr>
            <a:xfrm>
              <a:off x="1524287" y="1080085"/>
              <a:ext cx="190251"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183</a:t>
              </a:r>
            </a:p>
          </p:txBody>
        </p:sp>
        <p:sp>
          <p:nvSpPr>
            <p:cNvPr id="263" name="tx15">
              <a:extLst>
                <a:ext uri="{FF2B5EF4-FFF2-40B4-BE49-F238E27FC236}">
                  <a16:creationId xmlns:a16="http://schemas.microsoft.com/office/drawing/2014/main" id="{75E3823E-52B6-4D26-9A5B-493DFEEBB2F2}"/>
                </a:ext>
              </a:extLst>
            </p:cNvPr>
            <p:cNvSpPr/>
            <p:nvPr/>
          </p:nvSpPr>
          <p:spPr>
            <a:xfrm>
              <a:off x="1917573" y="1228456"/>
              <a:ext cx="190251" cy="8744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171</a:t>
              </a:r>
            </a:p>
          </p:txBody>
        </p:sp>
        <p:sp>
          <p:nvSpPr>
            <p:cNvPr id="264" name="tx16">
              <a:extLst>
                <a:ext uri="{FF2B5EF4-FFF2-40B4-BE49-F238E27FC236}">
                  <a16:creationId xmlns:a16="http://schemas.microsoft.com/office/drawing/2014/main" id="{93DE48AE-F7E2-4AF1-81D8-AE9490D18F04}"/>
                </a:ext>
              </a:extLst>
            </p:cNvPr>
            <p:cNvSpPr/>
            <p:nvPr/>
          </p:nvSpPr>
          <p:spPr>
            <a:xfrm>
              <a:off x="2342567" y="2120169"/>
              <a:ext cx="126833" cy="8744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99</a:t>
              </a:r>
            </a:p>
          </p:txBody>
        </p:sp>
        <p:sp>
          <p:nvSpPr>
            <p:cNvPr id="265" name="tx17">
              <a:extLst>
                <a:ext uri="{FF2B5EF4-FFF2-40B4-BE49-F238E27FC236}">
                  <a16:creationId xmlns:a16="http://schemas.microsoft.com/office/drawing/2014/main" id="{33FCDF67-A020-48BD-BEE8-0662BB343C3E}"/>
                </a:ext>
              </a:extLst>
            </p:cNvPr>
            <p:cNvSpPr/>
            <p:nvPr/>
          </p:nvSpPr>
          <p:spPr>
            <a:xfrm>
              <a:off x="2735855" y="2194480"/>
              <a:ext cx="126833" cy="8744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93</a:t>
              </a:r>
            </a:p>
          </p:txBody>
        </p:sp>
        <p:sp>
          <p:nvSpPr>
            <p:cNvPr id="266" name="tx18">
              <a:extLst>
                <a:ext uri="{FF2B5EF4-FFF2-40B4-BE49-F238E27FC236}">
                  <a16:creationId xmlns:a16="http://schemas.microsoft.com/office/drawing/2014/main" id="{CC5FDAF5-6C2F-4716-97D0-490E293EB713}"/>
                </a:ext>
              </a:extLst>
            </p:cNvPr>
            <p:cNvSpPr/>
            <p:nvPr/>
          </p:nvSpPr>
          <p:spPr>
            <a:xfrm>
              <a:off x="3129141" y="2529121"/>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66</a:t>
              </a:r>
            </a:p>
          </p:txBody>
        </p:sp>
        <p:sp>
          <p:nvSpPr>
            <p:cNvPr id="267" name="tx19">
              <a:extLst>
                <a:ext uri="{FF2B5EF4-FFF2-40B4-BE49-F238E27FC236}">
                  <a16:creationId xmlns:a16="http://schemas.microsoft.com/office/drawing/2014/main" id="{0A362F00-2BB9-4713-A5FA-7977E3FCA1E9}"/>
                </a:ext>
              </a:extLst>
            </p:cNvPr>
            <p:cNvSpPr/>
            <p:nvPr/>
          </p:nvSpPr>
          <p:spPr>
            <a:xfrm>
              <a:off x="3522427" y="2628199"/>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58</a:t>
              </a:r>
            </a:p>
          </p:txBody>
        </p:sp>
        <p:sp>
          <p:nvSpPr>
            <p:cNvPr id="268" name="tx20">
              <a:extLst>
                <a:ext uri="{FF2B5EF4-FFF2-40B4-BE49-F238E27FC236}">
                  <a16:creationId xmlns:a16="http://schemas.microsoft.com/office/drawing/2014/main" id="{77477895-1133-4EA8-8EBF-DBA22AE45968}"/>
                </a:ext>
              </a:extLst>
            </p:cNvPr>
            <p:cNvSpPr/>
            <p:nvPr/>
          </p:nvSpPr>
          <p:spPr>
            <a:xfrm>
              <a:off x="3915713" y="2764186"/>
              <a:ext cx="126833" cy="8744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47</a:t>
              </a:r>
            </a:p>
          </p:txBody>
        </p:sp>
        <p:sp>
          <p:nvSpPr>
            <p:cNvPr id="269" name="tx21">
              <a:extLst>
                <a:ext uri="{FF2B5EF4-FFF2-40B4-BE49-F238E27FC236}">
                  <a16:creationId xmlns:a16="http://schemas.microsoft.com/office/drawing/2014/main" id="{FBFDAF6B-E73C-4388-A60A-BA8B586E7F1A}"/>
                </a:ext>
              </a:extLst>
            </p:cNvPr>
            <p:cNvSpPr/>
            <p:nvPr/>
          </p:nvSpPr>
          <p:spPr>
            <a:xfrm>
              <a:off x="4308999" y="2840229"/>
              <a:ext cx="126833" cy="85712"/>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41</a:t>
              </a:r>
            </a:p>
          </p:txBody>
        </p:sp>
        <p:sp>
          <p:nvSpPr>
            <p:cNvPr id="270" name="tx22">
              <a:extLst>
                <a:ext uri="{FF2B5EF4-FFF2-40B4-BE49-F238E27FC236}">
                  <a16:creationId xmlns:a16="http://schemas.microsoft.com/office/drawing/2014/main" id="{8D5D7B78-0F83-4035-A9A1-80FBD3DF943C}"/>
                </a:ext>
              </a:extLst>
            </p:cNvPr>
            <p:cNvSpPr/>
            <p:nvPr/>
          </p:nvSpPr>
          <p:spPr>
            <a:xfrm>
              <a:off x="4702285" y="2913053"/>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35</a:t>
              </a:r>
            </a:p>
          </p:txBody>
        </p:sp>
        <p:sp>
          <p:nvSpPr>
            <p:cNvPr id="271" name="tx23">
              <a:extLst>
                <a:ext uri="{FF2B5EF4-FFF2-40B4-BE49-F238E27FC236}">
                  <a16:creationId xmlns:a16="http://schemas.microsoft.com/office/drawing/2014/main" id="{4DD4BB30-BA39-4692-B10F-BF50AD6DFEC7}"/>
                </a:ext>
              </a:extLst>
            </p:cNvPr>
            <p:cNvSpPr/>
            <p:nvPr/>
          </p:nvSpPr>
          <p:spPr>
            <a:xfrm>
              <a:off x="5095571" y="2937823"/>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33</a:t>
              </a:r>
            </a:p>
          </p:txBody>
        </p:sp>
        <p:sp>
          <p:nvSpPr>
            <p:cNvPr id="272" name="rc24">
              <a:extLst>
                <a:ext uri="{FF2B5EF4-FFF2-40B4-BE49-F238E27FC236}">
                  <a16:creationId xmlns:a16="http://schemas.microsoft.com/office/drawing/2014/main" id="{22CB32E2-85FC-4E0E-B772-175820228AE4}"/>
                </a:ext>
              </a:extLst>
            </p:cNvPr>
            <p:cNvSpPr/>
            <p:nvPr/>
          </p:nvSpPr>
          <p:spPr>
            <a:xfrm>
              <a:off x="1383441" y="1005839"/>
              <a:ext cx="4011518" cy="2476984"/>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3" name="pl25">
              <a:extLst>
                <a:ext uri="{FF2B5EF4-FFF2-40B4-BE49-F238E27FC236}">
                  <a16:creationId xmlns:a16="http://schemas.microsoft.com/office/drawing/2014/main" id="{BC2E69D2-A0E3-4827-9FB2-100CACFAEDB0}"/>
                </a:ext>
              </a:extLst>
            </p:cNvPr>
            <p:cNvSpPr/>
            <p:nvPr/>
          </p:nvSpPr>
          <p:spPr>
            <a:xfrm>
              <a:off x="1383441" y="1005839"/>
              <a:ext cx="0" cy="2476984"/>
            </a:xfrm>
            <a:custGeom>
              <a:avLst/>
              <a:gdLst/>
              <a:ahLst/>
              <a:cxnLst/>
              <a:rect l="0" t="0" r="0" b="0"/>
              <a:pathLst>
                <a:path h="2476984">
                  <a:moveTo>
                    <a:pt x="0" y="2476984"/>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74" name="tx26">
              <a:extLst>
                <a:ext uri="{FF2B5EF4-FFF2-40B4-BE49-F238E27FC236}">
                  <a16:creationId xmlns:a16="http://schemas.microsoft.com/office/drawing/2014/main" id="{FF9C740F-49BB-460F-8B51-0D05CE206EA0}"/>
                </a:ext>
              </a:extLst>
            </p:cNvPr>
            <p:cNvSpPr/>
            <p:nvPr/>
          </p:nvSpPr>
          <p:spPr>
            <a:xfrm>
              <a:off x="1232624" y="3437555"/>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0</a:t>
              </a:r>
            </a:p>
          </p:txBody>
        </p:sp>
        <p:sp>
          <p:nvSpPr>
            <p:cNvPr id="275" name="tx27">
              <a:extLst>
                <a:ext uri="{FF2B5EF4-FFF2-40B4-BE49-F238E27FC236}">
                  <a16:creationId xmlns:a16="http://schemas.microsoft.com/office/drawing/2014/main" id="{D3FC6634-C27B-4FA7-9B0D-81096F619FCC}"/>
                </a:ext>
              </a:extLst>
            </p:cNvPr>
            <p:cNvSpPr/>
            <p:nvPr/>
          </p:nvSpPr>
          <p:spPr>
            <a:xfrm>
              <a:off x="1169124" y="2818309"/>
              <a:ext cx="127001"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50</a:t>
              </a:r>
            </a:p>
          </p:txBody>
        </p:sp>
        <p:sp>
          <p:nvSpPr>
            <p:cNvPr id="276" name="tx28">
              <a:extLst>
                <a:ext uri="{FF2B5EF4-FFF2-40B4-BE49-F238E27FC236}">
                  <a16:creationId xmlns:a16="http://schemas.microsoft.com/office/drawing/2014/main" id="{6D835B0E-DE42-4DA3-BDF2-4544371D5B7F}"/>
                </a:ext>
              </a:extLst>
            </p:cNvPr>
            <p:cNvSpPr/>
            <p:nvPr/>
          </p:nvSpPr>
          <p:spPr>
            <a:xfrm>
              <a:off x="1105624" y="2199062"/>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a:t>
              </a:r>
            </a:p>
          </p:txBody>
        </p:sp>
        <p:sp>
          <p:nvSpPr>
            <p:cNvPr id="277" name="tx29">
              <a:extLst>
                <a:ext uri="{FF2B5EF4-FFF2-40B4-BE49-F238E27FC236}">
                  <a16:creationId xmlns:a16="http://schemas.microsoft.com/office/drawing/2014/main" id="{9D41279D-8518-4AAE-8459-69C5087FD758}"/>
                </a:ext>
              </a:extLst>
            </p:cNvPr>
            <p:cNvSpPr/>
            <p:nvPr/>
          </p:nvSpPr>
          <p:spPr>
            <a:xfrm>
              <a:off x="1105624" y="1579817"/>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150</a:t>
              </a:r>
            </a:p>
          </p:txBody>
        </p:sp>
        <p:sp>
          <p:nvSpPr>
            <p:cNvPr id="278" name="tx30">
              <a:extLst>
                <a:ext uri="{FF2B5EF4-FFF2-40B4-BE49-F238E27FC236}">
                  <a16:creationId xmlns:a16="http://schemas.microsoft.com/office/drawing/2014/main" id="{876BDB4C-0022-498B-80F7-1AEA365AD247}"/>
                </a:ext>
              </a:extLst>
            </p:cNvPr>
            <p:cNvSpPr/>
            <p:nvPr/>
          </p:nvSpPr>
          <p:spPr>
            <a:xfrm>
              <a:off x="1105624" y="960571"/>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200</a:t>
              </a:r>
            </a:p>
          </p:txBody>
        </p:sp>
        <p:sp>
          <p:nvSpPr>
            <p:cNvPr id="279" name="pl31">
              <a:extLst>
                <a:ext uri="{FF2B5EF4-FFF2-40B4-BE49-F238E27FC236}">
                  <a16:creationId xmlns:a16="http://schemas.microsoft.com/office/drawing/2014/main" id="{55537414-B7A4-43EF-AFC0-00A38DDB7C01}"/>
                </a:ext>
              </a:extLst>
            </p:cNvPr>
            <p:cNvSpPr/>
            <p:nvPr/>
          </p:nvSpPr>
          <p:spPr>
            <a:xfrm>
              <a:off x="1383441" y="3482824"/>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0" name="pl32">
              <a:extLst>
                <a:ext uri="{FF2B5EF4-FFF2-40B4-BE49-F238E27FC236}">
                  <a16:creationId xmlns:a16="http://schemas.microsoft.com/office/drawing/2014/main" id="{6702BBA9-6E26-4BEC-A2AE-1A7412DA7EB6}"/>
                </a:ext>
              </a:extLst>
            </p:cNvPr>
            <p:cNvSpPr/>
            <p:nvPr/>
          </p:nvSpPr>
          <p:spPr>
            <a:xfrm>
              <a:off x="1383441" y="2863578"/>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1" name="pl33">
              <a:extLst>
                <a:ext uri="{FF2B5EF4-FFF2-40B4-BE49-F238E27FC236}">
                  <a16:creationId xmlns:a16="http://schemas.microsoft.com/office/drawing/2014/main" id="{A8D48776-E3AD-4F13-9EB1-8AC4C658FA2F}"/>
                </a:ext>
              </a:extLst>
            </p:cNvPr>
            <p:cNvSpPr/>
            <p:nvPr/>
          </p:nvSpPr>
          <p:spPr>
            <a:xfrm>
              <a:off x="1383441" y="2244332"/>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2" name="pl34">
              <a:extLst>
                <a:ext uri="{FF2B5EF4-FFF2-40B4-BE49-F238E27FC236}">
                  <a16:creationId xmlns:a16="http://schemas.microsoft.com/office/drawing/2014/main" id="{4D017B37-7AB8-4822-83BD-966CDB9AFDC3}"/>
                </a:ext>
              </a:extLst>
            </p:cNvPr>
            <p:cNvSpPr/>
            <p:nvPr/>
          </p:nvSpPr>
          <p:spPr>
            <a:xfrm>
              <a:off x="1383441" y="162508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3" name="pl35">
              <a:extLst>
                <a:ext uri="{FF2B5EF4-FFF2-40B4-BE49-F238E27FC236}">
                  <a16:creationId xmlns:a16="http://schemas.microsoft.com/office/drawing/2014/main" id="{D0FFBC2D-D418-4D92-97C0-764A8057DD5B}"/>
                </a:ext>
              </a:extLst>
            </p:cNvPr>
            <p:cNvSpPr/>
            <p:nvPr/>
          </p:nvSpPr>
          <p:spPr>
            <a:xfrm>
              <a:off x="1383441"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4" name="pl36">
              <a:extLst>
                <a:ext uri="{FF2B5EF4-FFF2-40B4-BE49-F238E27FC236}">
                  <a16:creationId xmlns:a16="http://schemas.microsoft.com/office/drawing/2014/main" id="{95560444-61BF-42C6-A515-4114261AF339}"/>
                </a:ext>
              </a:extLst>
            </p:cNvPr>
            <p:cNvSpPr/>
            <p:nvPr/>
          </p:nvSpPr>
          <p:spPr>
            <a:xfrm>
              <a:off x="1383441" y="3482824"/>
              <a:ext cx="4011518" cy="0"/>
            </a:xfrm>
            <a:custGeom>
              <a:avLst/>
              <a:gdLst/>
              <a:ahLst/>
              <a:cxnLst/>
              <a:rect l="0" t="0" r="0" b="0"/>
              <a:pathLst>
                <a:path w="4011518">
                  <a:moveTo>
                    <a:pt x="0" y="0"/>
                  </a:moveTo>
                  <a:lnTo>
                    <a:pt x="4011518"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285" name="pl37">
              <a:extLst>
                <a:ext uri="{FF2B5EF4-FFF2-40B4-BE49-F238E27FC236}">
                  <a16:creationId xmlns:a16="http://schemas.microsoft.com/office/drawing/2014/main" id="{3A07AB2A-40F8-4315-BAA2-B1E6DBFC2C7C}"/>
                </a:ext>
              </a:extLst>
            </p:cNvPr>
            <p:cNvSpPr/>
            <p:nvPr/>
          </p:nvSpPr>
          <p:spPr>
            <a:xfrm>
              <a:off x="1619412"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6" name="pl38">
              <a:extLst>
                <a:ext uri="{FF2B5EF4-FFF2-40B4-BE49-F238E27FC236}">
                  <a16:creationId xmlns:a16="http://schemas.microsoft.com/office/drawing/2014/main" id="{419AC491-7FFF-47C8-83E1-FFB6111F1209}"/>
                </a:ext>
              </a:extLst>
            </p:cNvPr>
            <p:cNvSpPr/>
            <p:nvPr/>
          </p:nvSpPr>
          <p:spPr>
            <a:xfrm>
              <a:off x="2012699"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7" name="pl39">
              <a:extLst>
                <a:ext uri="{FF2B5EF4-FFF2-40B4-BE49-F238E27FC236}">
                  <a16:creationId xmlns:a16="http://schemas.microsoft.com/office/drawing/2014/main" id="{E1338BC2-298C-459C-80C2-71003894AC7B}"/>
                </a:ext>
              </a:extLst>
            </p:cNvPr>
            <p:cNvSpPr/>
            <p:nvPr/>
          </p:nvSpPr>
          <p:spPr>
            <a:xfrm>
              <a:off x="2405985"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8" name="pl40">
              <a:extLst>
                <a:ext uri="{FF2B5EF4-FFF2-40B4-BE49-F238E27FC236}">
                  <a16:creationId xmlns:a16="http://schemas.microsoft.com/office/drawing/2014/main" id="{7415B167-8F88-4C12-BFB3-84DFC1FC4375}"/>
                </a:ext>
              </a:extLst>
            </p:cNvPr>
            <p:cNvSpPr/>
            <p:nvPr/>
          </p:nvSpPr>
          <p:spPr>
            <a:xfrm>
              <a:off x="2799271"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9" name="pl41">
              <a:extLst>
                <a:ext uri="{FF2B5EF4-FFF2-40B4-BE49-F238E27FC236}">
                  <a16:creationId xmlns:a16="http://schemas.microsoft.com/office/drawing/2014/main" id="{02500BF8-A907-48D0-BACB-D8FEC27C2BB5}"/>
                </a:ext>
              </a:extLst>
            </p:cNvPr>
            <p:cNvSpPr/>
            <p:nvPr/>
          </p:nvSpPr>
          <p:spPr>
            <a:xfrm>
              <a:off x="3192557"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0" name="pl42">
              <a:extLst>
                <a:ext uri="{FF2B5EF4-FFF2-40B4-BE49-F238E27FC236}">
                  <a16:creationId xmlns:a16="http://schemas.microsoft.com/office/drawing/2014/main" id="{B47AF83C-27FF-4932-8301-826E20FD943D}"/>
                </a:ext>
              </a:extLst>
            </p:cNvPr>
            <p:cNvSpPr/>
            <p:nvPr/>
          </p:nvSpPr>
          <p:spPr>
            <a:xfrm>
              <a:off x="3585843"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1" name="pl43">
              <a:extLst>
                <a:ext uri="{FF2B5EF4-FFF2-40B4-BE49-F238E27FC236}">
                  <a16:creationId xmlns:a16="http://schemas.microsoft.com/office/drawing/2014/main" id="{F46E4C6B-F870-449D-9654-00F228DA3EC2}"/>
                </a:ext>
              </a:extLst>
            </p:cNvPr>
            <p:cNvSpPr/>
            <p:nvPr/>
          </p:nvSpPr>
          <p:spPr>
            <a:xfrm>
              <a:off x="3979129"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2" name="pl44">
              <a:extLst>
                <a:ext uri="{FF2B5EF4-FFF2-40B4-BE49-F238E27FC236}">
                  <a16:creationId xmlns:a16="http://schemas.microsoft.com/office/drawing/2014/main" id="{AC40AF61-D4C2-4457-88BD-E857C574D8A7}"/>
                </a:ext>
              </a:extLst>
            </p:cNvPr>
            <p:cNvSpPr/>
            <p:nvPr/>
          </p:nvSpPr>
          <p:spPr>
            <a:xfrm>
              <a:off x="4372416"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3" name="pl45">
              <a:extLst>
                <a:ext uri="{FF2B5EF4-FFF2-40B4-BE49-F238E27FC236}">
                  <a16:creationId xmlns:a16="http://schemas.microsoft.com/office/drawing/2014/main" id="{E35FF3F9-D5E9-4120-B17B-3FD1266A151E}"/>
                </a:ext>
              </a:extLst>
            </p:cNvPr>
            <p:cNvSpPr/>
            <p:nvPr/>
          </p:nvSpPr>
          <p:spPr>
            <a:xfrm>
              <a:off x="4765702"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4" name="pl46">
              <a:extLst>
                <a:ext uri="{FF2B5EF4-FFF2-40B4-BE49-F238E27FC236}">
                  <a16:creationId xmlns:a16="http://schemas.microsoft.com/office/drawing/2014/main" id="{4F194B79-429E-47AC-BFA8-D7D9CFC739A1}"/>
                </a:ext>
              </a:extLst>
            </p:cNvPr>
            <p:cNvSpPr/>
            <p:nvPr/>
          </p:nvSpPr>
          <p:spPr>
            <a:xfrm>
              <a:off x="5158988" y="348282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5" name="tx47">
              <a:extLst>
                <a:ext uri="{FF2B5EF4-FFF2-40B4-BE49-F238E27FC236}">
                  <a16:creationId xmlns:a16="http://schemas.microsoft.com/office/drawing/2014/main" id="{C766385A-B6E1-4253-9BAC-DDF10F5E6DE6}"/>
                </a:ext>
              </a:extLst>
            </p:cNvPr>
            <p:cNvSpPr/>
            <p:nvPr/>
          </p:nvSpPr>
          <p:spPr>
            <a:xfrm rot="19800000">
              <a:off x="57851" y="4132989"/>
              <a:ext cx="1410638"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Structural molecule activity</a:t>
              </a:r>
            </a:p>
          </p:txBody>
        </p:sp>
        <p:sp>
          <p:nvSpPr>
            <p:cNvPr id="296" name="tx48">
              <a:extLst>
                <a:ext uri="{FF2B5EF4-FFF2-40B4-BE49-F238E27FC236}">
                  <a16:creationId xmlns:a16="http://schemas.microsoft.com/office/drawing/2014/main" id="{9E56BDEF-52F0-494E-923B-C402BD96730B}"/>
                </a:ext>
              </a:extLst>
            </p:cNvPr>
            <p:cNvSpPr/>
            <p:nvPr/>
          </p:nvSpPr>
          <p:spPr>
            <a:xfrm rot="19800000">
              <a:off x="95986" y="4280631"/>
              <a:ext cx="1731795" cy="9010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Structural constituent of ribosome</a:t>
              </a:r>
            </a:p>
          </p:txBody>
        </p:sp>
        <p:sp>
          <p:nvSpPr>
            <p:cNvPr id="297" name="tx49">
              <a:extLst>
                <a:ext uri="{FF2B5EF4-FFF2-40B4-BE49-F238E27FC236}">
                  <a16:creationId xmlns:a16="http://schemas.microsoft.com/office/drawing/2014/main" id="{CF3A7472-F2EB-48BA-97F0-9A7A243FE179}"/>
                </a:ext>
              </a:extLst>
            </p:cNvPr>
            <p:cNvSpPr/>
            <p:nvPr/>
          </p:nvSpPr>
          <p:spPr>
            <a:xfrm rot="19800000">
              <a:off x="1677904" y="3823332"/>
              <a:ext cx="687955"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RNA binding</a:t>
              </a:r>
            </a:p>
          </p:txBody>
        </p:sp>
        <p:sp>
          <p:nvSpPr>
            <p:cNvPr id="298" name="tx50">
              <a:extLst>
                <a:ext uri="{FF2B5EF4-FFF2-40B4-BE49-F238E27FC236}">
                  <a16:creationId xmlns:a16="http://schemas.microsoft.com/office/drawing/2014/main" id="{044BCF3F-554D-4B5D-A88D-DC7FDEE04179}"/>
                </a:ext>
              </a:extLst>
            </p:cNvPr>
            <p:cNvSpPr/>
            <p:nvPr/>
          </p:nvSpPr>
          <p:spPr>
            <a:xfrm rot="19800000">
              <a:off x="1796103" y="3934619"/>
              <a:ext cx="934575"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Hydrolase activity</a:t>
              </a:r>
            </a:p>
          </p:txBody>
        </p:sp>
        <p:sp>
          <p:nvSpPr>
            <p:cNvPr id="299" name="tx51">
              <a:extLst>
                <a:ext uri="{FF2B5EF4-FFF2-40B4-BE49-F238E27FC236}">
                  <a16:creationId xmlns:a16="http://schemas.microsoft.com/office/drawing/2014/main" id="{5FAA80B5-E503-4073-89D4-7B0F74F9A209}"/>
                </a:ext>
              </a:extLst>
            </p:cNvPr>
            <p:cNvSpPr/>
            <p:nvPr/>
          </p:nvSpPr>
          <p:spPr>
            <a:xfrm rot="19800000">
              <a:off x="2082950" y="3973034"/>
              <a:ext cx="1004895"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Transferase activity</a:t>
              </a:r>
            </a:p>
          </p:txBody>
        </p:sp>
        <p:sp>
          <p:nvSpPr>
            <p:cNvPr id="300" name="tx52">
              <a:extLst>
                <a:ext uri="{FF2B5EF4-FFF2-40B4-BE49-F238E27FC236}">
                  <a16:creationId xmlns:a16="http://schemas.microsoft.com/office/drawing/2014/main" id="{BC33A519-07B6-4AE6-9574-8D74A6788D2E}"/>
                </a:ext>
              </a:extLst>
            </p:cNvPr>
            <p:cNvSpPr/>
            <p:nvPr/>
          </p:nvSpPr>
          <p:spPr>
            <a:xfrm rot="19800000">
              <a:off x="2117092" y="4105825"/>
              <a:ext cx="1329465"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Methyltransferase activity</a:t>
              </a:r>
            </a:p>
          </p:txBody>
        </p:sp>
        <p:sp>
          <p:nvSpPr>
            <p:cNvPr id="301" name="tx53">
              <a:extLst>
                <a:ext uri="{FF2B5EF4-FFF2-40B4-BE49-F238E27FC236}">
                  <a16:creationId xmlns:a16="http://schemas.microsoft.com/office/drawing/2014/main" id="{49E1AD46-3824-4710-8AC6-96E5F735B4AD}"/>
                </a:ext>
              </a:extLst>
            </p:cNvPr>
            <p:cNvSpPr/>
            <p:nvPr/>
          </p:nvSpPr>
          <p:spPr>
            <a:xfrm rot="19800000">
              <a:off x="2970917" y="3934401"/>
              <a:ext cx="927444"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Isomerase activity</a:t>
              </a:r>
            </a:p>
          </p:txBody>
        </p:sp>
        <p:sp>
          <p:nvSpPr>
            <p:cNvPr id="302" name="tx54">
              <a:extLst>
                <a:ext uri="{FF2B5EF4-FFF2-40B4-BE49-F238E27FC236}">
                  <a16:creationId xmlns:a16="http://schemas.microsoft.com/office/drawing/2014/main" id="{B40B7F77-2B97-4634-9C8A-C30A0B3A76D5}"/>
                </a:ext>
              </a:extLst>
            </p:cNvPr>
            <p:cNvSpPr/>
            <p:nvPr/>
          </p:nvSpPr>
          <p:spPr>
            <a:xfrm rot="19800000">
              <a:off x="3250832" y="3964975"/>
              <a:ext cx="1019345"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Antioxidant activity</a:t>
              </a:r>
            </a:p>
          </p:txBody>
        </p:sp>
        <p:sp>
          <p:nvSpPr>
            <p:cNvPr id="303" name="tx55">
              <a:extLst>
                <a:ext uri="{FF2B5EF4-FFF2-40B4-BE49-F238E27FC236}">
                  <a16:creationId xmlns:a16="http://schemas.microsoft.com/office/drawing/2014/main" id="{BB608EDC-AD68-4B8E-B8C4-37BA06D1D869}"/>
                </a:ext>
              </a:extLst>
            </p:cNvPr>
            <p:cNvSpPr/>
            <p:nvPr/>
          </p:nvSpPr>
          <p:spPr>
            <a:xfrm rot="19800000">
              <a:off x="3713216" y="3943394"/>
              <a:ext cx="969860"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Peroxidase activity</a:t>
              </a:r>
            </a:p>
          </p:txBody>
        </p:sp>
        <p:sp>
          <p:nvSpPr>
            <p:cNvPr id="304" name="tx56">
              <a:extLst>
                <a:ext uri="{FF2B5EF4-FFF2-40B4-BE49-F238E27FC236}">
                  <a16:creationId xmlns:a16="http://schemas.microsoft.com/office/drawing/2014/main" id="{BBDE9A31-555E-4CB7-AA41-CE2270A72E6F}"/>
                </a:ext>
              </a:extLst>
            </p:cNvPr>
            <p:cNvSpPr/>
            <p:nvPr/>
          </p:nvSpPr>
          <p:spPr>
            <a:xfrm rot="19800000">
              <a:off x="4171639" y="3924867"/>
              <a:ext cx="910080"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Metal ion binding</a:t>
              </a:r>
            </a:p>
          </p:txBody>
        </p:sp>
        <p:sp>
          <p:nvSpPr>
            <p:cNvPr id="305" name="tx57">
              <a:extLst>
                <a:ext uri="{FF2B5EF4-FFF2-40B4-BE49-F238E27FC236}">
                  <a16:creationId xmlns:a16="http://schemas.microsoft.com/office/drawing/2014/main" id="{EEA0A966-EB95-4018-96A0-FA50181A132A}"/>
                </a:ext>
              </a:extLst>
            </p:cNvPr>
            <p:cNvSpPr/>
            <p:nvPr/>
          </p:nvSpPr>
          <p:spPr>
            <a:xfrm rot="16200000">
              <a:off x="341026" y="2199203"/>
              <a:ext cx="1262743" cy="90103"/>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Number of DEGs in root</a:t>
              </a:r>
            </a:p>
          </p:txBody>
        </p:sp>
      </p:grpSp>
      <p:grpSp>
        <p:nvGrpSpPr>
          <p:cNvPr id="306" name="body">
            <a:extLst>
              <a:ext uri="{FF2B5EF4-FFF2-40B4-BE49-F238E27FC236}">
                <a16:creationId xmlns:a16="http://schemas.microsoft.com/office/drawing/2014/main" id="{E25C0825-EB46-4B0A-BC6D-070729D8B2FE}"/>
              </a:ext>
            </a:extLst>
          </p:cNvPr>
          <p:cNvGrpSpPr/>
          <p:nvPr/>
        </p:nvGrpSpPr>
        <p:grpSpPr>
          <a:xfrm>
            <a:off x="3476112" y="6116094"/>
            <a:ext cx="3196683" cy="2237620"/>
            <a:chOff x="621686" y="960571"/>
            <a:chExt cx="4773273" cy="3256280"/>
          </a:xfrm>
        </p:grpSpPr>
        <p:sp>
          <p:nvSpPr>
            <p:cNvPr id="308" name="rc4">
              <a:extLst>
                <a:ext uri="{FF2B5EF4-FFF2-40B4-BE49-F238E27FC236}">
                  <a16:creationId xmlns:a16="http://schemas.microsoft.com/office/drawing/2014/main" id="{412D3F57-DFDB-4063-BE0D-FA883BEBF262}"/>
                </a:ext>
              </a:extLst>
            </p:cNvPr>
            <p:cNvSpPr/>
            <p:nvPr/>
          </p:nvSpPr>
          <p:spPr>
            <a:xfrm>
              <a:off x="1582412" y="1191905"/>
              <a:ext cx="193530" cy="2024609"/>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09" name="rc5">
              <a:extLst>
                <a:ext uri="{FF2B5EF4-FFF2-40B4-BE49-F238E27FC236}">
                  <a16:creationId xmlns:a16="http://schemas.microsoft.com/office/drawing/2014/main" id="{C39EE8AD-A38B-40A2-8F50-F342C189432F}"/>
                </a:ext>
              </a:extLst>
            </p:cNvPr>
            <p:cNvSpPr/>
            <p:nvPr/>
          </p:nvSpPr>
          <p:spPr>
            <a:xfrm>
              <a:off x="1969473" y="2750430"/>
              <a:ext cx="193530" cy="466083"/>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0" name="rc6">
              <a:extLst>
                <a:ext uri="{FF2B5EF4-FFF2-40B4-BE49-F238E27FC236}">
                  <a16:creationId xmlns:a16="http://schemas.microsoft.com/office/drawing/2014/main" id="{00A86587-E109-4469-BBCF-713FA331D3E7}"/>
                </a:ext>
              </a:extLst>
            </p:cNvPr>
            <p:cNvSpPr/>
            <p:nvPr/>
          </p:nvSpPr>
          <p:spPr>
            <a:xfrm>
              <a:off x="2356533" y="2936495"/>
              <a:ext cx="193530" cy="280018"/>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1" name="rc7">
              <a:extLst>
                <a:ext uri="{FF2B5EF4-FFF2-40B4-BE49-F238E27FC236}">
                  <a16:creationId xmlns:a16="http://schemas.microsoft.com/office/drawing/2014/main" id="{D89B9401-E6BE-42CC-8B19-190CD0039786}"/>
                </a:ext>
              </a:extLst>
            </p:cNvPr>
            <p:cNvSpPr/>
            <p:nvPr/>
          </p:nvSpPr>
          <p:spPr>
            <a:xfrm>
              <a:off x="2743594" y="2943864"/>
              <a:ext cx="193530" cy="272649"/>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2" name="rc8">
              <a:extLst>
                <a:ext uri="{FF2B5EF4-FFF2-40B4-BE49-F238E27FC236}">
                  <a16:creationId xmlns:a16="http://schemas.microsoft.com/office/drawing/2014/main" id="{EE3CFFC2-4FAD-44CD-845E-C40CC5CBAA67}"/>
                </a:ext>
              </a:extLst>
            </p:cNvPr>
            <p:cNvSpPr/>
            <p:nvPr/>
          </p:nvSpPr>
          <p:spPr>
            <a:xfrm>
              <a:off x="3130655" y="3015711"/>
              <a:ext cx="193530" cy="200802"/>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3" name="rc9">
              <a:extLst>
                <a:ext uri="{FF2B5EF4-FFF2-40B4-BE49-F238E27FC236}">
                  <a16:creationId xmlns:a16="http://schemas.microsoft.com/office/drawing/2014/main" id="{C902CEB9-238B-4E93-849D-7E4BB909DBB8}"/>
                </a:ext>
              </a:extLst>
            </p:cNvPr>
            <p:cNvSpPr/>
            <p:nvPr/>
          </p:nvSpPr>
          <p:spPr>
            <a:xfrm>
              <a:off x="3517715" y="3034134"/>
              <a:ext cx="193530" cy="182380"/>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4" name="rc10">
              <a:extLst>
                <a:ext uri="{FF2B5EF4-FFF2-40B4-BE49-F238E27FC236}">
                  <a16:creationId xmlns:a16="http://schemas.microsoft.com/office/drawing/2014/main" id="{E9235B1D-02B3-48B4-86E6-740DE8D1D03D}"/>
                </a:ext>
              </a:extLst>
            </p:cNvPr>
            <p:cNvSpPr/>
            <p:nvPr/>
          </p:nvSpPr>
          <p:spPr>
            <a:xfrm>
              <a:off x="3904776" y="3069136"/>
              <a:ext cx="193530" cy="147378"/>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5" name="rc11">
              <a:extLst>
                <a:ext uri="{FF2B5EF4-FFF2-40B4-BE49-F238E27FC236}">
                  <a16:creationId xmlns:a16="http://schemas.microsoft.com/office/drawing/2014/main" id="{8BC6D7A7-4B74-43AC-897B-E0260C321EB4}"/>
                </a:ext>
              </a:extLst>
            </p:cNvPr>
            <p:cNvSpPr/>
            <p:nvPr/>
          </p:nvSpPr>
          <p:spPr>
            <a:xfrm>
              <a:off x="4291837" y="3124403"/>
              <a:ext cx="193530" cy="92111"/>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6" name="rc12">
              <a:extLst>
                <a:ext uri="{FF2B5EF4-FFF2-40B4-BE49-F238E27FC236}">
                  <a16:creationId xmlns:a16="http://schemas.microsoft.com/office/drawing/2014/main" id="{DB7CE994-629B-40F4-A92F-90777AC537FC}"/>
                </a:ext>
              </a:extLst>
            </p:cNvPr>
            <p:cNvSpPr/>
            <p:nvPr/>
          </p:nvSpPr>
          <p:spPr>
            <a:xfrm>
              <a:off x="4678897" y="3128087"/>
              <a:ext cx="193530" cy="88426"/>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7" name="rc13">
              <a:extLst>
                <a:ext uri="{FF2B5EF4-FFF2-40B4-BE49-F238E27FC236}">
                  <a16:creationId xmlns:a16="http://schemas.microsoft.com/office/drawing/2014/main" id="{F47649DD-F790-4C26-A514-17F571810616}"/>
                </a:ext>
              </a:extLst>
            </p:cNvPr>
            <p:cNvSpPr/>
            <p:nvPr/>
          </p:nvSpPr>
          <p:spPr>
            <a:xfrm>
              <a:off x="5065958" y="3146509"/>
              <a:ext cx="193530" cy="70004"/>
            </a:xfrm>
            <a:prstGeom prst="rect">
              <a:avLst/>
            </a:prstGeom>
            <a:solidFill>
              <a:srgbClr val="FC8D62">
                <a:alpha val="100000"/>
              </a:srgbClr>
            </a:solidFill>
            <a:ln w="13550" cap="sq">
              <a:solidFill>
                <a:srgbClr val="FC8D62">
                  <a:alpha val="100000"/>
                </a:srgbClr>
              </a:solidFill>
              <a:prstDash val="solid"/>
              <a:miter/>
            </a:ln>
          </p:spPr>
          <p:txBody>
            <a:bodyPr/>
            <a:lstStyle/>
            <a:p>
              <a:endParaRPr sz="1000" b="1">
                <a:latin typeface="Times New Roman" panose="02020603050405020304" pitchFamily="18" charset="0"/>
                <a:cs typeface="Times New Roman" panose="02020603050405020304" pitchFamily="18" charset="0"/>
              </a:endParaRPr>
            </a:p>
          </p:txBody>
        </p:sp>
        <p:sp>
          <p:nvSpPr>
            <p:cNvPr id="318" name="tx14">
              <a:extLst>
                <a:ext uri="{FF2B5EF4-FFF2-40B4-BE49-F238E27FC236}">
                  <a16:creationId xmlns:a16="http://schemas.microsoft.com/office/drawing/2014/main" id="{61D98A71-3867-49DD-A113-72C7A4691694}"/>
                </a:ext>
              </a:extLst>
            </p:cNvPr>
            <p:cNvSpPr/>
            <p:nvPr/>
          </p:nvSpPr>
          <p:spPr>
            <a:xfrm>
              <a:off x="1552343" y="1062470"/>
              <a:ext cx="253667"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1099</a:t>
              </a:r>
            </a:p>
          </p:txBody>
        </p:sp>
        <p:sp>
          <p:nvSpPr>
            <p:cNvPr id="319" name="tx15">
              <a:extLst>
                <a:ext uri="{FF2B5EF4-FFF2-40B4-BE49-F238E27FC236}">
                  <a16:creationId xmlns:a16="http://schemas.microsoft.com/office/drawing/2014/main" id="{8C716D32-C90C-4063-9C96-9BB5C8CD6901}"/>
                </a:ext>
              </a:extLst>
            </p:cNvPr>
            <p:cNvSpPr/>
            <p:nvPr/>
          </p:nvSpPr>
          <p:spPr>
            <a:xfrm>
              <a:off x="1971112" y="2621243"/>
              <a:ext cx="190250"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253</a:t>
              </a:r>
            </a:p>
          </p:txBody>
        </p:sp>
        <p:sp>
          <p:nvSpPr>
            <p:cNvPr id="320" name="tx16">
              <a:extLst>
                <a:ext uri="{FF2B5EF4-FFF2-40B4-BE49-F238E27FC236}">
                  <a16:creationId xmlns:a16="http://schemas.microsoft.com/office/drawing/2014/main" id="{2490D74A-A7F9-4AD1-A318-263E99C63944}"/>
                </a:ext>
              </a:extLst>
            </p:cNvPr>
            <p:cNvSpPr/>
            <p:nvPr/>
          </p:nvSpPr>
          <p:spPr>
            <a:xfrm>
              <a:off x="2358173" y="2807308"/>
              <a:ext cx="190250"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152</a:t>
              </a:r>
            </a:p>
          </p:txBody>
        </p:sp>
        <p:sp>
          <p:nvSpPr>
            <p:cNvPr id="321" name="tx17">
              <a:extLst>
                <a:ext uri="{FF2B5EF4-FFF2-40B4-BE49-F238E27FC236}">
                  <a16:creationId xmlns:a16="http://schemas.microsoft.com/office/drawing/2014/main" id="{D05258ED-A9D6-4447-84A1-B43594575C6E}"/>
                </a:ext>
              </a:extLst>
            </p:cNvPr>
            <p:cNvSpPr/>
            <p:nvPr/>
          </p:nvSpPr>
          <p:spPr>
            <a:xfrm>
              <a:off x="2745234" y="2814677"/>
              <a:ext cx="190250"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148</a:t>
              </a:r>
            </a:p>
          </p:txBody>
        </p:sp>
        <p:sp>
          <p:nvSpPr>
            <p:cNvPr id="322" name="tx18">
              <a:extLst>
                <a:ext uri="{FF2B5EF4-FFF2-40B4-BE49-F238E27FC236}">
                  <a16:creationId xmlns:a16="http://schemas.microsoft.com/office/drawing/2014/main" id="{96EAE38B-B9E8-4632-AE9E-6CD119733FF3}"/>
                </a:ext>
              </a:extLst>
            </p:cNvPr>
            <p:cNvSpPr/>
            <p:nvPr/>
          </p:nvSpPr>
          <p:spPr>
            <a:xfrm>
              <a:off x="3132294" y="2886276"/>
              <a:ext cx="190250"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109</a:t>
              </a:r>
            </a:p>
          </p:txBody>
        </p:sp>
        <p:sp>
          <p:nvSpPr>
            <p:cNvPr id="323" name="tx19">
              <a:extLst>
                <a:ext uri="{FF2B5EF4-FFF2-40B4-BE49-F238E27FC236}">
                  <a16:creationId xmlns:a16="http://schemas.microsoft.com/office/drawing/2014/main" id="{96D6770C-1AFF-4EC8-AFED-9C0D6A2D4823}"/>
                </a:ext>
              </a:extLst>
            </p:cNvPr>
            <p:cNvSpPr/>
            <p:nvPr/>
          </p:nvSpPr>
          <p:spPr>
            <a:xfrm>
              <a:off x="3551064" y="2904699"/>
              <a:ext cx="126833" cy="87445"/>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99</a:t>
              </a:r>
            </a:p>
          </p:txBody>
        </p:sp>
        <p:sp>
          <p:nvSpPr>
            <p:cNvPr id="324" name="tx20">
              <a:extLst>
                <a:ext uri="{FF2B5EF4-FFF2-40B4-BE49-F238E27FC236}">
                  <a16:creationId xmlns:a16="http://schemas.microsoft.com/office/drawing/2014/main" id="{54A01FE0-28A3-42C7-B692-D5B7F247537C}"/>
                </a:ext>
              </a:extLst>
            </p:cNvPr>
            <p:cNvSpPr/>
            <p:nvPr/>
          </p:nvSpPr>
          <p:spPr>
            <a:xfrm>
              <a:off x="3938124" y="2939949"/>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80</a:t>
              </a:r>
            </a:p>
          </p:txBody>
        </p:sp>
        <p:sp>
          <p:nvSpPr>
            <p:cNvPr id="325" name="tx21">
              <a:extLst>
                <a:ext uri="{FF2B5EF4-FFF2-40B4-BE49-F238E27FC236}">
                  <a16:creationId xmlns:a16="http://schemas.microsoft.com/office/drawing/2014/main" id="{0CB06059-0E06-498A-8033-D4BF6AA085A1}"/>
                </a:ext>
              </a:extLst>
            </p:cNvPr>
            <p:cNvSpPr/>
            <p:nvPr/>
          </p:nvSpPr>
          <p:spPr>
            <a:xfrm>
              <a:off x="4325185" y="2995216"/>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50</a:t>
              </a:r>
            </a:p>
          </p:txBody>
        </p:sp>
        <p:sp>
          <p:nvSpPr>
            <p:cNvPr id="326" name="tx22">
              <a:extLst>
                <a:ext uri="{FF2B5EF4-FFF2-40B4-BE49-F238E27FC236}">
                  <a16:creationId xmlns:a16="http://schemas.microsoft.com/office/drawing/2014/main" id="{7C85EEF0-2D45-4E32-8293-3C96C5C9ACFB}"/>
                </a:ext>
              </a:extLst>
            </p:cNvPr>
            <p:cNvSpPr/>
            <p:nvPr/>
          </p:nvSpPr>
          <p:spPr>
            <a:xfrm>
              <a:off x="4712246" y="2998900"/>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48</a:t>
              </a:r>
            </a:p>
          </p:txBody>
        </p:sp>
        <p:sp>
          <p:nvSpPr>
            <p:cNvPr id="327" name="tx23">
              <a:extLst>
                <a:ext uri="{FF2B5EF4-FFF2-40B4-BE49-F238E27FC236}">
                  <a16:creationId xmlns:a16="http://schemas.microsoft.com/office/drawing/2014/main" id="{7E73EC9D-D8E9-4788-B9A2-C9686A0273EC}"/>
                </a:ext>
              </a:extLst>
            </p:cNvPr>
            <p:cNvSpPr/>
            <p:nvPr/>
          </p:nvSpPr>
          <p:spPr>
            <a:xfrm>
              <a:off x="5099306" y="3017322"/>
              <a:ext cx="126833" cy="87198"/>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38</a:t>
              </a:r>
            </a:p>
          </p:txBody>
        </p:sp>
        <p:sp>
          <p:nvSpPr>
            <p:cNvPr id="328" name="rc24">
              <a:extLst>
                <a:ext uri="{FF2B5EF4-FFF2-40B4-BE49-F238E27FC236}">
                  <a16:creationId xmlns:a16="http://schemas.microsoft.com/office/drawing/2014/main" id="{263401C2-6BD2-4FAB-90A7-401D7C1105B2}"/>
                </a:ext>
              </a:extLst>
            </p:cNvPr>
            <p:cNvSpPr/>
            <p:nvPr/>
          </p:nvSpPr>
          <p:spPr>
            <a:xfrm>
              <a:off x="1446941" y="1005839"/>
              <a:ext cx="3948018" cy="2210674"/>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29" name="pl25">
              <a:extLst>
                <a:ext uri="{FF2B5EF4-FFF2-40B4-BE49-F238E27FC236}">
                  <a16:creationId xmlns:a16="http://schemas.microsoft.com/office/drawing/2014/main" id="{B15F9D72-F6C0-4765-BDFF-AE9F420A6348}"/>
                </a:ext>
              </a:extLst>
            </p:cNvPr>
            <p:cNvSpPr/>
            <p:nvPr/>
          </p:nvSpPr>
          <p:spPr>
            <a:xfrm>
              <a:off x="1446941" y="1005839"/>
              <a:ext cx="0" cy="2210674"/>
            </a:xfrm>
            <a:custGeom>
              <a:avLst/>
              <a:gdLst/>
              <a:ahLst/>
              <a:cxnLst/>
              <a:rect l="0" t="0" r="0" b="0"/>
              <a:pathLst>
                <a:path h="2210674">
                  <a:moveTo>
                    <a:pt x="0" y="2210674"/>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330" name="tx26">
              <a:extLst>
                <a:ext uri="{FF2B5EF4-FFF2-40B4-BE49-F238E27FC236}">
                  <a16:creationId xmlns:a16="http://schemas.microsoft.com/office/drawing/2014/main" id="{64531D90-F117-4939-B00C-77A4EDBB8D5E}"/>
                </a:ext>
              </a:extLst>
            </p:cNvPr>
            <p:cNvSpPr/>
            <p:nvPr/>
          </p:nvSpPr>
          <p:spPr>
            <a:xfrm>
              <a:off x="1297703" y="3171246"/>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0</a:t>
              </a:r>
            </a:p>
          </p:txBody>
        </p:sp>
        <p:sp>
          <p:nvSpPr>
            <p:cNvPr id="331" name="tx27">
              <a:extLst>
                <a:ext uri="{FF2B5EF4-FFF2-40B4-BE49-F238E27FC236}">
                  <a16:creationId xmlns:a16="http://schemas.microsoft.com/office/drawing/2014/main" id="{E889CCA8-8500-4BF9-B43E-E7B24037D9E3}"/>
                </a:ext>
              </a:extLst>
            </p:cNvPr>
            <p:cNvSpPr/>
            <p:nvPr/>
          </p:nvSpPr>
          <p:spPr>
            <a:xfrm>
              <a:off x="1170702" y="2802801"/>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200</a:t>
              </a:r>
            </a:p>
          </p:txBody>
        </p:sp>
        <p:sp>
          <p:nvSpPr>
            <p:cNvPr id="332" name="tx28">
              <a:extLst>
                <a:ext uri="{FF2B5EF4-FFF2-40B4-BE49-F238E27FC236}">
                  <a16:creationId xmlns:a16="http://schemas.microsoft.com/office/drawing/2014/main" id="{1946D0C6-CA2C-49B6-B526-B196E0771D21}"/>
                </a:ext>
              </a:extLst>
            </p:cNvPr>
            <p:cNvSpPr/>
            <p:nvPr/>
          </p:nvSpPr>
          <p:spPr>
            <a:xfrm>
              <a:off x="1170702" y="2434354"/>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400</a:t>
              </a:r>
            </a:p>
          </p:txBody>
        </p:sp>
        <p:sp>
          <p:nvSpPr>
            <p:cNvPr id="333" name="tx29">
              <a:extLst>
                <a:ext uri="{FF2B5EF4-FFF2-40B4-BE49-F238E27FC236}">
                  <a16:creationId xmlns:a16="http://schemas.microsoft.com/office/drawing/2014/main" id="{2C000593-B4FE-4B48-9AC1-0156F58012FA}"/>
                </a:ext>
              </a:extLst>
            </p:cNvPr>
            <p:cNvSpPr/>
            <p:nvPr/>
          </p:nvSpPr>
          <p:spPr>
            <a:xfrm>
              <a:off x="1170702" y="2065908"/>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600</a:t>
              </a:r>
            </a:p>
          </p:txBody>
        </p:sp>
        <p:sp>
          <p:nvSpPr>
            <p:cNvPr id="334" name="tx30">
              <a:extLst>
                <a:ext uri="{FF2B5EF4-FFF2-40B4-BE49-F238E27FC236}">
                  <a16:creationId xmlns:a16="http://schemas.microsoft.com/office/drawing/2014/main" id="{8F8DC1AD-0C82-4F04-A9F8-8FD33CBE4385}"/>
                </a:ext>
              </a:extLst>
            </p:cNvPr>
            <p:cNvSpPr/>
            <p:nvPr/>
          </p:nvSpPr>
          <p:spPr>
            <a:xfrm>
              <a:off x="1170702" y="1697462"/>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800</a:t>
              </a:r>
            </a:p>
          </p:txBody>
        </p:sp>
        <p:sp>
          <p:nvSpPr>
            <p:cNvPr id="335" name="tx31">
              <a:extLst>
                <a:ext uri="{FF2B5EF4-FFF2-40B4-BE49-F238E27FC236}">
                  <a16:creationId xmlns:a16="http://schemas.microsoft.com/office/drawing/2014/main" id="{9BC35C92-5E98-4320-9303-1C04E899C26F}"/>
                </a:ext>
              </a:extLst>
            </p:cNvPr>
            <p:cNvSpPr/>
            <p:nvPr/>
          </p:nvSpPr>
          <p:spPr>
            <a:xfrm>
              <a:off x="1107202" y="1329017"/>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1000</a:t>
              </a:r>
            </a:p>
          </p:txBody>
        </p:sp>
        <p:sp>
          <p:nvSpPr>
            <p:cNvPr id="336" name="tx32">
              <a:extLst>
                <a:ext uri="{FF2B5EF4-FFF2-40B4-BE49-F238E27FC236}">
                  <a16:creationId xmlns:a16="http://schemas.microsoft.com/office/drawing/2014/main" id="{4DDD0F92-5DCE-4C7F-ABD6-23D54C6EA82C}"/>
                </a:ext>
              </a:extLst>
            </p:cNvPr>
            <p:cNvSpPr/>
            <p:nvPr/>
          </p:nvSpPr>
          <p:spPr>
            <a:xfrm>
              <a:off x="1107202" y="960571"/>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1200</a:t>
              </a:r>
            </a:p>
          </p:txBody>
        </p:sp>
        <p:sp>
          <p:nvSpPr>
            <p:cNvPr id="337" name="pl33">
              <a:extLst>
                <a:ext uri="{FF2B5EF4-FFF2-40B4-BE49-F238E27FC236}">
                  <a16:creationId xmlns:a16="http://schemas.microsoft.com/office/drawing/2014/main" id="{2AF0525C-3FEF-44FC-A772-9883B1644DC1}"/>
                </a:ext>
              </a:extLst>
            </p:cNvPr>
            <p:cNvSpPr/>
            <p:nvPr/>
          </p:nvSpPr>
          <p:spPr>
            <a:xfrm>
              <a:off x="1446941" y="3216514"/>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38" name="pl34">
              <a:extLst>
                <a:ext uri="{FF2B5EF4-FFF2-40B4-BE49-F238E27FC236}">
                  <a16:creationId xmlns:a16="http://schemas.microsoft.com/office/drawing/2014/main" id="{CF415BA9-9D3C-40F7-BEA6-400272614323}"/>
                </a:ext>
              </a:extLst>
            </p:cNvPr>
            <p:cNvSpPr/>
            <p:nvPr/>
          </p:nvSpPr>
          <p:spPr>
            <a:xfrm>
              <a:off x="1446941" y="2848068"/>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39" name="pl35">
              <a:extLst>
                <a:ext uri="{FF2B5EF4-FFF2-40B4-BE49-F238E27FC236}">
                  <a16:creationId xmlns:a16="http://schemas.microsoft.com/office/drawing/2014/main" id="{D3CB6101-6924-44A4-8271-1871BA6CEDE5}"/>
                </a:ext>
              </a:extLst>
            </p:cNvPr>
            <p:cNvSpPr/>
            <p:nvPr/>
          </p:nvSpPr>
          <p:spPr>
            <a:xfrm>
              <a:off x="1446941" y="2479623"/>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0" name="pl36">
              <a:extLst>
                <a:ext uri="{FF2B5EF4-FFF2-40B4-BE49-F238E27FC236}">
                  <a16:creationId xmlns:a16="http://schemas.microsoft.com/office/drawing/2014/main" id="{3AAA860E-54CD-4070-9E87-203212BAC723}"/>
                </a:ext>
              </a:extLst>
            </p:cNvPr>
            <p:cNvSpPr/>
            <p:nvPr/>
          </p:nvSpPr>
          <p:spPr>
            <a:xfrm>
              <a:off x="1446941" y="2111177"/>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1" name="pl37">
              <a:extLst>
                <a:ext uri="{FF2B5EF4-FFF2-40B4-BE49-F238E27FC236}">
                  <a16:creationId xmlns:a16="http://schemas.microsoft.com/office/drawing/2014/main" id="{9AB1D8FA-3A33-4A45-8CE3-05C11440C5BD}"/>
                </a:ext>
              </a:extLst>
            </p:cNvPr>
            <p:cNvSpPr/>
            <p:nvPr/>
          </p:nvSpPr>
          <p:spPr>
            <a:xfrm>
              <a:off x="1446941" y="1742731"/>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2" name="pl38">
              <a:extLst>
                <a:ext uri="{FF2B5EF4-FFF2-40B4-BE49-F238E27FC236}">
                  <a16:creationId xmlns:a16="http://schemas.microsoft.com/office/drawing/2014/main" id="{203F6E85-6347-469B-86F8-AA9417C81AE0}"/>
                </a:ext>
              </a:extLst>
            </p:cNvPr>
            <p:cNvSpPr/>
            <p:nvPr/>
          </p:nvSpPr>
          <p:spPr>
            <a:xfrm>
              <a:off x="1446941" y="1374285"/>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3" name="pl39">
              <a:extLst>
                <a:ext uri="{FF2B5EF4-FFF2-40B4-BE49-F238E27FC236}">
                  <a16:creationId xmlns:a16="http://schemas.microsoft.com/office/drawing/2014/main" id="{CFECE640-A4B7-4D6D-B554-9A15879B725C}"/>
                </a:ext>
              </a:extLst>
            </p:cNvPr>
            <p:cNvSpPr/>
            <p:nvPr/>
          </p:nvSpPr>
          <p:spPr>
            <a:xfrm>
              <a:off x="1446941" y="1005839"/>
              <a:ext cx="35999" cy="0"/>
            </a:xfrm>
            <a:custGeom>
              <a:avLst/>
              <a:gdLst/>
              <a:ahLst/>
              <a:cxnLst/>
              <a:rect l="0" t="0" r="0" b="0"/>
              <a:pathLst>
                <a:path w="35999">
                  <a:moveTo>
                    <a:pt x="35999"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4" name="pl40">
              <a:extLst>
                <a:ext uri="{FF2B5EF4-FFF2-40B4-BE49-F238E27FC236}">
                  <a16:creationId xmlns:a16="http://schemas.microsoft.com/office/drawing/2014/main" id="{7B33644F-C90C-45FC-B2C7-FFD8823B0F83}"/>
                </a:ext>
              </a:extLst>
            </p:cNvPr>
            <p:cNvSpPr/>
            <p:nvPr/>
          </p:nvSpPr>
          <p:spPr>
            <a:xfrm>
              <a:off x="1446941" y="3216514"/>
              <a:ext cx="3948018" cy="0"/>
            </a:xfrm>
            <a:custGeom>
              <a:avLst/>
              <a:gdLst/>
              <a:ahLst/>
              <a:cxnLst/>
              <a:rect l="0" t="0" r="0" b="0"/>
              <a:pathLst>
                <a:path w="3948018">
                  <a:moveTo>
                    <a:pt x="0" y="0"/>
                  </a:moveTo>
                  <a:lnTo>
                    <a:pt x="3948018"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345" name="pl41">
              <a:extLst>
                <a:ext uri="{FF2B5EF4-FFF2-40B4-BE49-F238E27FC236}">
                  <a16:creationId xmlns:a16="http://schemas.microsoft.com/office/drawing/2014/main" id="{8C711BE6-3152-40C7-AF17-8B4F4731A248}"/>
                </a:ext>
              </a:extLst>
            </p:cNvPr>
            <p:cNvSpPr/>
            <p:nvPr/>
          </p:nvSpPr>
          <p:spPr>
            <a:xfrm>
              <a:off x="1679177"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6" name="pl42">
              <a:extLst>
                <a:ext uri="{FF2B5EF4-FFF2-40B4-BE49-F238E27FC236}">
                  <a16:creationId xmlns:a16="http://schemas.microsoft.com/office/drawing/2014/main" id="{BDA19BC6-1878-4FF0-8240-A1B8F13CFCCE}"/>
                </a:ext>
              </a:extLst>
            </p:cNvPr>
            <p:cNvSpPr/>
            <p:nvPr/>
          </p:nvSpPr>
          <p:spPr>
            <a:xfrm>
              <a:off x="2066238"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7" name="pl43">
              <a:extLst>
                <a:ext uri="{FF2B5EF4-FFF2-40B4-BE49-F238E27FC236}">
                  <a16:creationId xmlns:a16="http://schemas.microsoft.com/office/drawing/2014/main" id="{F30E7A0E-CC50-4031-9337-D2992DC9854E}"/>
                </a:ext>
              </a:extLst>
            </p:cNvPr>
            <p:cNvSpPr/>
            <p:nvPr/>
          </p:nvSpPr>
          <p:spPr>
            <a:xfrm>
              <a:off x="2453298"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8" name="pl44">
              <a:extLst>
                <a:ext uri="{FF2B5EF4-FFF2-40B4-BE49-F238E27FC236}">
                  <a16:creationId xmlns:a16="http://schemas.microsoft.com/office/drawing/2014/main" id="{08603CEE-DCFF-4A75-ADAB-7BD4CE0B975D}"/>
                </a:ext>
              </a:extLst>
            </p:cNvPr>
            <p:cNvSpPr/>
            <p:nvPr/>
          </p:nvSpPr>
          <p:spPr>
            <a:xfrm>
              <a:off x="2840359"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49" name="pl45">
              <a:extLst>
                <a:ext uri="{FF2B5EF4-FFF2-40B4-BE49-F238E27FC236}">
                  <a16:creationId xmlns:a16="http://schemas.microsoft.com/office/drawing/2014/main" id="{77588044-152F-4AC1-A273-BE15AAA8E466}"/>
                </a:ext>
              </a:extLst>
            </p:cNvPr>
            <p:cNvSpPr/>
            <p:nvPr/>
          </p:nvSpPr>
          <p:spPr>
            <a:xfrm>
              <a:off x="3227420"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50" name="pl46">
              <a:extLst>
                <a:ext uri="{FF2B5EF4-FFF2-40B4-BE49-F238E27FC236}">
                  <a16:creationId xmlns:a16="http://schemas.microsoft.com/office/drawing/2014/main" id="{3C296D9C-D78A-43D5-A7A3-E72C4FCA52F0}"/>
                </a:ext>
              </a:extLst>
            </p:cNvPr>
            <p:cNvSpPr/>
            <p:nvPr/>
          </p:nvSpPr>
          <p:spPr>
            <a:xfrm>
              <a:off x="3614480"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51" name="pl47">
              <a:extLst>
                <a:ext uri="{FF2B5EF4-FFF2-40B4-BE49-F238E27FC236}">
                  <a16:creationId xmlns:a16="http://schemas.microsoft.com/office/drawing/2014/main" id="{740B8BA8-AA48-496B-936A-24CA9F23E6E1}"/>
                </a:ext>
              </a:extLst>
            </p:cNvPr>
            <p:cNvSpPr/>
            <p:nvPr/>
          </p:nvSpPr>
          <p:spPr>
            <a:xfrm>
              <a:off x="4001541"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52" name="pl48">
              <a:extLst>
                <a:ext uri="{FF2B5EF4-FFF2-40B4-BE49-F238E27FC236}">
                  <a16:creationId xmlns:a16="http://schemas.microsoft.com/office/drawing/2014/main" id="{71EBF5DA-913B-497A-97CA-D2B4D8C78E75}"/>
                </a:ext>
              </a:extLst>
            </p:cNvPr>
            <p:cNvSpPr/>
            <p:nvPr/>
          </p:nvSpPr>
          <p:spPr>
            <a:xfrm>
              <a:off x="4388602"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53" name="pl49">
              <a:extLst>
                <a:ext uri="{FF2B5EF4-FFF2-40B4-BE49-F238E27FC236}">
                  <a16:creationId xmlns:a16="http://schemas.microsoft.com/office/drawing/2014/main" id="{18A1B2AA-1DD8-4917-B427-6ADEE01E21C1}"/>
                </a:ext>
              </a:extLst>
            </p:cNvPr>
            <p:cNvSpPr/>
            <p:nvPr/>
          </p:nvSpPr>
          <p:spPr>
            <a:xfrm>
              <a:off x="4775662"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54" name="pl50">
              <a:extLst>
                <a:ext uri="{FF2B5EF4-FFF2-40B4-BE49-F238E27FC236}">
                  <a16:creationId xmlns:a16="http://schemas.microsoft.com/office/drawing/2014/main" id="{9CAD2E96-4B0F-40CD-AEF7-BAEE81A2C43E}"/>
                </a:ext>
              </a:extLst>
            </p:cNvPr>
            <p:cNvSpPr/>
            <p:nvPr/>
          </p:nvSpPr>
          <p:spPr>
            <a:xfrm>
              <a:off x="5162723" y="3216514"/>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55" name="tx51">
              <a:extLst>
                <a:ext uri="{FF2B5EF4-FFF2-40B4-BE49-F238E27FC236}">
                  <a16:creationId xmlns:a16="http://schemas.microsoft.com/office/drawing/2014/main" id="{B825D4AB-1A9B-47A7-AC2D-A79306EDD83B}"/>
                </a:ext>
              </a:extLst>
            </p:cNvPr>
            <p:cNvSpPr/>
            <p:nvPr/>
          </p:nvSpPr>
          <p:spPr>
            <a:xfrm rot="19800000">
              <a:off x="621686" y="3589145"/>
              <a:ext cx="871078"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Catalytic activity</a:t>
              </a:r>
            </a:p>
          </p:txBody>
        </p:sp>
        <p:sp>
          <p:nvSpPr>
            <p:cNvPr id="356" name="tx52">
              <a:extLst>
                <a:ext uri="{FF2B5EF4-FFF2-40B4-BE49-F238E27FC236}">
                  <a16:creationId xmlns:a16="http://schemas.microsoft.com/office/drawing/2014/main" id="{B1C35B71-556C-48DE-9EC7-714B958EB670}"/>
                </a:ext>
              </a:extLst>
            </p:cNvPr>
            <p:cNvSpPr/>
            <p:nvPr/>
          </p:nvSpPr>
          <p:spPr>
            <a:xfrm rot="19800000">
              <a:off x="651411" y="3713664"/>
              <a:ext cx="1209600"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Oxidoreductase activity</a:t>
              </a:r>
            </a:p>
          </p:txBody>
        </p:sp>
        <p:sp>
          <p:nvSpPr>
            <p:cNvPr id="357" name="tx53">
              <a:extLst>
                <a:ext uri="{FF2B5EF4-FFF2-40B4-BE49-F238E27FC236}">
                  <a16:creationId xmlns:a16="http://schemas.microsoft.com/office/drawing/2014/main" id="{843EE96E-1FF0-45C9-9072-5803A835EB25}"/>
                </a:ext>
              </a:extLst>
            </p:cNvPr>
            <p:cNvSpPr/>
            <p:nvPr/>
          </p:nvSpPr>
          <p:spPr>
            <a:xfrm rot="19800000">
              <a:off x="1218537" y="3675979"/>
              <a:ext cx="1005022"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Transporter activity</a:t>
              </a:r>
            </a:p>
          </p:txBody>
        </p:sp>
        <p:sp>
          <p:nvSpPr>
            <p:cNvPr id="358" name="tx54">
              <a:extLst>
                <a:ext uri="{FF2B5EF4-FFF2-40B4-BE49-F238E27FC236}">
                  <a16:creationId xmlns:a16="http://schemas.microsoft.com/office/drawing/2014/main" id="{C5E4829A-9344-46AE-A4E5-648C91A85047}"/>
                </a:ext>
              </a:extLst>
            </p:cNvPr>
            <p:cNvSpPr/>
            <p:nvPr/>
          </p:nvSpPr>
          <p:spPr>
            <a:xfrm rot="19800000">
              <a:off x="663702" y="3969464"/>
              <a:ext cx="1819608"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Transmembrane transporter activity</a:t>
              </a:r>
            </a:p>
          </p:txBody>
        </p:sp>
        <p:sp>
          <p:nvSpPr>
            <p:cNvPr id="359" name="tx55">
              <a:extLst>
                <a:ext uri="{FF2B5EF4-FFF2-40B4-BE49-F238E27FC236}">
                  <a16:creationId xmlns:a16="http://schemas.microsoft.com/office/drawing/2014/main" id="{E5711D6F-DD69-4B95-8191-D028AF1F8061}"/>
                </a:ext>
              </a:extLst>
            </p:cNvPr>
            <p:cNvSpPr/>
            <p:nvPr/>
          </p:nvSpPr>
          <p:spPr>
            <a:xfrm rot="19800000">
              <a:off x="1555144" y="3808380"/>
              <a:ext cx="1410641"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Structural molecule activity</a:t>
              </a:r>
            </a:p>
          </p:txBody>
        </p:sp>
        <p:sp>
          <p:nvSpPr>
            <p:cNvPr id="360" name="tx56">
              <a:extLst>
                <a:ext uri="{FF2B5EF4-FFF2-40B4-BE49-F238E27FC236}">
                  <a16:creationId xmlns:a16="http://schemas.microsoft.com/office/drawing/2014/main" id="{3F43B7A6-DA1E-40C8-AF1B-935A11056979}"/>
                </a:ext>
              </a:extLst>
            </p:cNvPr>
            <p:cNvSpPr/>
            <p:nvPr/>
          </p:nvSpPr>
          <p:spPr>
            <a:xfrm rot="19800000">
              <a:off x="1541030" y="3959664"/>
              <a:ext cx="1731801" cy="90103"/>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Structural constituent of ribosome</a:t>
              </a:r>
            </a:p>
          </p:txBody>
        </p:sp>
        <p:sp>
          <p:nvSpPr>
            <p:cNvPr id="361" name="tx57">
              <a:extLst>
                <a:ext uri="{FF2B5EF4-FFF2-40B4-BE49-F238E27FC236}">
                  <a16:creationId xmlns:a16="http://schemas.microsoft.com/office/drawing/2014/main" id="{702A0F08-F6F0-4BD0-A58A-989A261520CD}"/>
                </a:ext>
              </a:extLst>
            </p:cNvPr>
            <p:cNvSpPr/>
            <p:nvPr/>
          </p:nvSpPr>
          <p:spPr>
            <a:xfrm rot="19800000">
              <a:off x="1374549" y="4101263"/>
              <a:ext cx="2264421"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Hydrolase activity, acting on glycosyl bonds</a:t>
              </a:r>
            </a:p>
          </p:txBody>
        </p:sp>
        <p:sp>
          <p:nvSpPr>
            <p:cNvPr id="362" name="tx58">
              <a:extLst>
                <a:ext uri="{FF2B5EF4-FFF2-40B4-BE49-F238E27FC236}">
                  <a16:creationId xmlns:a16="http://schemas.microsoft.com/office/drawing/2014/main" id="{D900C3C9-4509-4E2B-AACB-D8C788EC3D89}"/>
                </a:ext>
              </a:extLst>
            </p:cNvPr>
            <p:cNvSpPr/>
            <p:nvPr/>
          </p:nvSpPr>
          <p:spPr>
            <a:xfrm rot="19800000">
              <a:off x="2833652" y="3764975"/>
              <a:ext cx="1329468"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Methyltransferase activity</a:t>
              </a:r>
            </a:p>
          </p:txBody>
        </p:sp>
        <p:sp>
          <p:nvSpPr>
            <p:cNvPr id="363" name="tx59">
              <a:extLst>
                <a:ext uri="{FF2B5EF4-FFF2-40B4-BE49-F238E27FC236}">
                  <a16:creationId xmlns:a16="http://schemas.microsoft.com/office/drawing/2014/main" id="{6DDFC1BE-9BC7-482F-A239-999E037861A3}"/>
                </a:ext>
              </a:extLst>
            </p:cNvPr>
            <p:cNvSpPr/>
            <p:nvPr/>
          </p:nvSpPr>
          <p:spPr>
            <a:xfrm rot="19800000">
              <a:off x="3554687" y="3647595"/>
              <a:ext cx="1044153"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Calcium ion binding</a:t>
              </a:r>
            </a:p>
          </p:txBody>
        </p:sp>
        <p:sp>
          <p:nvSpPr>
            <p:cNvPr id="364" name="tx60">
              <a:extLst>
                <a:ext uri="{FF2B5EF4-FFF2-40B4-BE49-F238E27FC236}">
                  <a16:creationId xmlns:a16="http://schemas.microsoft.com/office/drawing/2014/main" id="{B2CB418E-F4CF-415D-8ECF-6C47585CB8DB}"/>
                </a:ext>
              </a:extLst>
            </p:cNvPr>
            <p:cNvSpPr/>
            <p:nvPr/>
          </p:nvSpPr>
          <p:spPr>
            <a:xfrm rot="19800000">
              <a:off x="3986219" y="3633486"/>
              <a:ext cx="1019348" cy="115588"/>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Antioxidant activity</a:t>
              </a:r>
            </a:p>
          </p:txBody>
        </p:sp>
        <p:sp>
          <p:nvSpPr>
            <p:cNvPr id="365" name="tx61">
              <a:extLst>
                <a:ext uri="{FF2B5EF4-FFF2-40B4-BE49-F238E27FC236}">
                  <a16:creationId xmlns:a16="http://schemas.microsoft.com/office/drawing/2014/main" id="{1CA58B1C-86E4-4264-9DCF-FE8200680A80}"/>
                </a:ext>
              </a:extLst>
            </p:cNvPr>
            <p:cNvSpPr/>
            <p:nvPr/>
          </p:nvSpPr>
          <p:spPr>
            <a:xfrm rot="16200000">
              <a:off x="322075" y="2066125"/>
              <a:ext cx="1262743" cy="9010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Number of DEGs in root</a:t>
              </a:r>
            </a:p>
          </p:txBody>
        </p:sp>
      </p:grpSp>
      <p:grpSp>
        <p:nvGrpSpPr>
          <p:cNvPr id="74" name="组合 73">
            <a:extLst>
              <a:ext uri="{FF2B5EF4-FFF2-40B4-BE49-F238E27FC236}">
                <a16:creationId xmlns:a16="http://schemas.microsoft.com/office/drawing/2014/main" id="{999BC7A4-B63F-43FC-9A41-78E18B0302BD}"/>
              </a:ext>
            </a:extLst>
          </p:cNvPr>
          <p:cNvGrpSpPr/>
          <p:nvPr/>
        </p:nvGrpSpPr>
        <p:grpSpPr>
          <a:xfrm>
            <a:off x="2767089" y="872654"/>
            <a:ext cx="482977" cy="275826"/>
            <a:chOff x="2506976" y="1053215"/>
            <a:chExt cx="482977" cy="275826"/>
          </a:xfrm>
        </p:grpSpPr>
        <p:sp>
          <p:nvSpPr>
            <p:cNvPr id="366" name="rc34">
              <a:extLst>
                <a:ext uri="{FF2B5EF4-FFF2-40B4-BE49-F238E27FC236}">
                  <a16:creationId xmlns:a16="http://schemas.microsoft.com/office/drawing/2014/main" id="{06D0689C-71B5-45DB-8476-14B76A4EB7AA}"/>
                </a:ext>
              </a:extLst>
            </p:cNvPr>
            <p:cNvSpPr/>
            <p:nvPr/>
          </p:nvSpPr>
          <p:spPr>
            <a:xfrm>
              <a:off x="2506976" y="1054038"/>
              <a:ext cx="108525" cy="108525"/>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67" name="rc35">
              <a:extLst>
                <a:ext uri="{FF2B5EF4-FFF2-40B4-BE49-F238E27FC236}">
                  <a16:creationId xmlns:a16="http://schemas.microsoft.com/office/drawing/2014/main" id="{AD2C2CAF-ED8E-449C-A78D-CA3FB1BA66C4}"/>
                </a:ext>
              </a:extLst>
            </p:cNvPr>
            <p:cNvSpPr/>
            <p:nvPr/>
          </p:nvSpPr>
          <p:spPr>
            <a:xfrm>
              <a:off x="2506976" y="1216564"/>
              <a:ext cx="108525" cy="10852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68" name="tx36">
              <a:extLst>
                <a:ext uri="{FF2B5EF4-FFF2-40B4-BE49-F238E27FC236}">
                  <a16:creationId xmlns:a16="http://schemas.microsoft.com/office/drawing/2014/main" id="{7C9FCA29-EBB0-4E3E-A868-2017AB47723D}"/>
                </a:ext>
              </a:extLst>
            </p:cNvPr>
            <p:cNvSpPr/>
            <p:nvPr/>
          </p:nvSpPr>
          <p:spPr>
            <a:xfrm>
              <a:off x="2684347" y="1053215"/>
              <a:ext cx="155215" cy="11124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Up</a:t>
              </a:r>
            </a:p>
          </p:txBody>
        </p:sp>
        <p:sp>
          <p:nvSpPr>
            <p:cNvPr id="369" name="tx37">
              <a:extLst>
                <a:ext uri="{FF2B5EF4-FFF2-40B4-BE49-F238E27FC236}">
                  <a16:creationId xmlns:a16="http://schemas.microsoft.com/office/drawing/2014/main" id="{7368F19B-6A82-43FE-9BA6-67D634BE9351}"/>
                </a:ext>
              </a:extLst>
            </p:cNvPr>
            <p:cNvSpPr/>
            <p:nvPr/>
          </p:nvSpPr>
          <p:spPr>
            <a:xfrm>
              <a:off x="2679523" y="1243217"/>
              <a:ext cx="31043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Down</a:t>
              </a:r>
            </a:p>
          </p:txBody>
        </p:sp>
      </p:grpSp>
      <p:grpSp>
        <p:nvGrpSpPr>
          <p:cNvPr id="370" name="组合 369">
            <a:extLst>
              <a:ext uri="{FF2B5EF4-FFF2-40B4-BE49-F238E27FC236}">
                <a16:creationId xmlns:a16="http://schemas.microsoft.com/office/drawing/2014/main" id="{C24D3811-69FA-478C-A6B3-B54CFCF23A9F}"/>
              </a:ext>
            </a:extLst>
          </p:cNvPr>
          <p:cNvGrpSpPr/>
          <p:nvPr/>
        </p:nvGrpSpPr>
        <p:grpSpPr>
          <a:xfrm>
            <a:off x="5826256" y="832442"/>
            <a:ext cx="482977" cy="275826"/>
            <a:chOff x="2506976" y="1053215"/>
            <a:chExt cx="482977" cy="275826"/>
          </a:xfrm>
        </p:grpSpPr>
        <p:sp>
          <p:nvSpPr>
            <p:cNvPr id="371" name="rc34">
              <a:extLst>
                <a:ext uri="{FF2B5EF4-FFF2-40B4-BE49-F238E27FC236}">
                  <a16:creationId xmlns:a16="http://schemas.microsoft.com/office/drawing/2014/main" id="{A4D87450-DD9E-4CF8-A5FA-930EF81E0E58}"/>
                </a:ext>
              </a:extLst>
            </p:cNvPr>
            <p:cNvSpPr/>
            <p:nvPr/>
          </p:nvSpPr>
          <p:spPr>
            <a:xfrm>
              <a:off x="2506976" y="1054038"/>
              <a:ext cx="108525" cy="108525"/>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72" name="rc35">
              <a:extLst>
                <a:ext uri="{FF2B5EF4-FFF2-40B4-BE49-F238E27FC236}">
                  <a16:creationId xmlns:a16="http://schemas.microsoft.com/office/drawing/2014/main" id="{41121E61-A8B2-471D-94EF-A626D0B81942}"/>
                </a:ext>
              </a:extLst>
            </p:cNvPr>
            <p:cNvSpPr/>
            <p:nvPr/>
          </p:nvSpPr>
          <p:spPr>
            <a:xfrm>
              <a:off x="2506976" y="1216564"/>
              <a:ext cx="108525" cy="10852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373" name="tx36">
              <a:extLst>
                <a:ext uri="{FF2B5EF4-FFF2-40B4-BE49-F238E27FC236}">
                  <a16:creationId xmlns:a16="http://schemas.microsoft.com/office/drawing/2014/main" id="{6B1E1958-58A6-4F69-A0E4-1C7FA53FB214}"/>
                </a:ext>
              </a:extLst>
            </p:cNvPr>
            <p:cNvSpPr/>
            <p:nvPr/>
          </p:nvSpPr>
          <p:spPr>
            <a:xfrm>
              <a:off x="2684347" y="1053215"/>
              <a:ext cx="155215" cy="11124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Up</a:t>
              </a:r>
            </a:p>
          </p:txBody>
        </p:sp>
        <p:sp>
          <p:nvSpPr>
            <p:cNvPr id="374" name="tx37">
              <a:extLst>
                <a:ext uri="{FF2B5EF4-FFF2-40B4-BE49-F238E27FC236}">
                  <a16:creationId xmlns:a16="http://schemas.microsoft.com/office/drawing/2014/main" id="{F702A29B-190B-461D-8AB1-68A34B24EED0}"/>
                </a:ext>
              </a:extLst>
            </p:cNvPr>
            <p:cNvSpPr/>
            <p:nvPr/>
          </p:nvSpPr>
          <p:spPr>
            <a:xfrm>
              <a:off x="2679523" y="1243217"/>
              <a:ext cx="31043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Down</a:t>
              </a:r>
            </a:p>
          </p:txBody>
        </p:sp>
      </p:grpSp>
      <p:sp>
        <p:nvSpPr>
          <p:cNvPr id="379" name="文本框 378">
            <a:extLst>
              <a:ext uri="{FF2B5EF4-FFF2-40B4-BE49-F238E27FC236}">
                <a16:creationId xmlns:a16="http://schemas.microsoft.com/office/drawing/2014/main" id="{6AE5E7C6-AEE4-45D7-BFDE-FBF0993A170B}"/>
              </a:ext>
            </a:extLst>
          </p:cNvPr>
          <p:cNvSpPr txBox="1"/>
          <p:nvPr/>
        </p:nvSpPr>
        <p:spPr>
          <a:xfrm rot="5400000">
            <a:off x="4519476" y="2717885"/>
            <a:ext cx="338554" cy="1145122"/>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sp>
        <p:nvSpPr>
          <p:cNvPr id="380" name="文本框 379">
            <a:extLst>
              <a:ext uri="{FF2B5EF4-FFF2-40B4-BE49-F238E27FC236}">
                <a16:creationId xmlns:a16="http://schemas.microsoft.com/office/drawing/2014/main" id="{6B1BF5AB-1CBA-46D3-BB29-298B5C2D09E9}"/>
              </a:ext>
            </a:extLst>
          </p:cNvPr>
          <p:cNvSpPr txBox="1"/>
          <p:nvPr/>
        </p:nvSpPr>
        <p:spPr>
          <a:xfrm rot="5400000">
            <a:off x="5725676" y="2730264"/>
            <a:ext cx="338554" cy="1145122"/>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381" name="文本框 380">
            <a:extLst>
              <a:ext uri="{FF2B5EF4-FFF2-40B4-BE49-F238E27FC236}">
                <a16:creationId xmlns:a16="http://schemas.microsoft.com/office/drawing/2014/main" id="{47D80AEF-1D41-4269-B389-EB417A398F88}"/>
              </a:ext>
            </a:extLst>
          </p:cNvPr>
          <p:cNvSpPr txBox="1"/>
          <p:nvPr/>
        </p:nvSpPr>
        <p:spPr>
          <a:xfrm rot="5400000">
            <a:off x="1348634" y="2719090"/>
            <a:ext cx="338554" cy="1145122"/>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sp>
        <p:nvSpPr>
          <p:cNvPr id="382" name="文本框 381">
            <a:extLst>
              <a:ext uri="{FF2B5EF4-FFF2-40B4-BE49-F238E27FC236}">
                <a16:creationId xmlns:a16="http://schemas.microsoft.com/office/drawing/2014/main" id="{951AC856-23A6-4B66-BFDF-D19DC20E7A6C}"/>
              </a:ext>
            </a:extLst>
          </p:cNvPr>
          <p:cNvSpPr txBox="1"/>
          <p:nvPr/>
        </p:nvSpPr>
        <p:spPr>
          <a:xfrm rot="5400000">
            <a:off x="2581165" y="2727229"/>
            <a:ext cx="338554" cy="1145122"/>
          </a:xfrm>
          <a:prstGeom prst="rect">
            <a:avLst/>
          </a:prstGeom>
          <a:noFill/>
        </p:spPr>
        <p:txBody>
          <a:bodyPr vert="vert270" wrap="square" rtlCol="0">
            <a:spAutoFit/>
          </a:bodyPr>
          <a:lstStyle/>
          <a:p>
            <a:pPr algn="ct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383" name="文本框 382">
            <a:extLst>
              <a:ext uri="{FF2B5EF4-FFF2-40B4-BE49-F238E27FC236}">
                <a16:creationId xmlns:a16="http://schemas.microsoft.com/office/drawing/2014/main" id="{CBCC9566-EA79-49B7-B529-7D99E9F02836}"/>
              </a:ext>
            </a:extLst>
          </p:cNvPr>
          <p:cNvSpPr txBox="1"/>
          <p:nvPr/>
        </p:nvSpPr>
        <p:spPr>
          <a:xfrm rot="5400000">
            <a:off x="2715412" y="2707789"/>
            <a:ext cx="338554" cy="18630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 vs </a:t>
            </a: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sp>
        <p:nvSpPr>
          <p:cNvPr id="384" name="文本框 383">
            <a:extLst>
              <a:ext uri="{FF2B5EF4-FFF2-40B4-BE49-F238E27FC236}">
                <a16:creationId xmlns:a16="http://schemas.microsoft.com/office/drawing/2014/main" id="{9A5104DD-9744-493D-9B2A-235B4BE6A6AD}"/>
              </a:ext>
            </a:extLst>
          </p:cNvPr>
          <p:cNvSpPr txBox="1"/>
          <p:nvPr/>
        </p:nvSpPr>
        <p:spPr>
          <a:xfrm rot="5400000">
            <a:off x="2626394" y="5342871"/>
            <a:ext cx="338554" cy="18630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 vs </a:t>
            </a: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385" name="文本框 384">
            <a:extLst>
              <a:ext uri="{FF2B5EF4-FFF2-40B4-BE49-F238E27FC236}">
                <a16:creationId xmlns:a16="http://schemas.microsoft.com/office/drawing/2014/main" id="{B492728A-FC7F-4847-9F4A-DAE7B94AFE9B}"/>
              </a:ext>
            </a:extLst>
          </p:cNvPr>
          <p:cNvSpPr txBox="1"/>
          <p:nvPr/>
        </p:nvSpPr>
        <p:spPr>
          <a:xfrm rot="5400000">
            <a:off x="5842750" y="2701051"/>
            <a:ext cx="338554" cy="18630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 vs </a:t>
            </a:r>
            <a:r>
              <a:rPr lang="en-US" altLang="zh-CN" sz="1000" b="1" kern="100" dirty="0">
                <a:latin typeface="Times New Roman" panose="02020603050405020304" pitchFamily="18" charset="0"/>
                <a:cs typeface="Times New Roman" panose="02020603050405020304" pitchFamily="18" charset="0"/>
              </a:rPr>
              <a:t>PNC/Leaf</a:t>
            </a:r>
            <a:endParaRPr lang="zh-CN" altLang="en-US" sz="1000" b="1" dirty="0">
              <a:latin typeface="Times New Roman" panose="02020603050405020304" pitchFamily="18" charset="0"/>
              <a:cs typeface="Times New Roman" panose="02020603050405020304" pitchFamily="18" charset="0"/>
            </a:endParaRPr>
          </a:p>
        </p:txBody>
      </p:sp>
      <p:sp>
        <p:nvSpPr>
          <p:cNvPr id="386" name="文本框 385">
            <a:extLst>
              <a:ext uri="{FF2B5EF4-FFF2-40B4-BE49-F238E27FC236}">
                <a16:creationId xmlns:a16="http://schemas.microsoft.com/office/drawing/2014/main" id="{77A1AE75-D8CB-4287-9449-5A26194CE6E6}"/>
              </a:ext>
            </a:extLst>
          </p:cNvPr>
          <p:cNvSpPr txBox="1"/>
          <p:nvPr/>
        </p:nvSpPr>
        <p:spPr>
          <a:xfrm rot="5400000">
            <a:off x="5865183" y="5333999"/>
            <a:ext cx="338554" cy="186304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 vs </a:t>
            </a:r>
            <a:r>
              <a:rPr lang="en-US" altLang="zh-CN" sz="1000" b="1" kern="100"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sp>
        <p:nvSpPr>
          <p:cNvPr id="387" name="矩形 2">
            <a:extLst>
              <a:ext uri="{FF2B5EF4-FFF2-40B4-BE49-F238E27FC236}">
                <a16:creationId xmlns:a16="http://schemas.microsoft.com/office/drawing/2014/main" id="{92FEF280-308F-4433-8AEC-41E0990FB21F}"/>
              </a:ext>
            </a:extLst>
          </p:cNvPr>
          <p:cNvSpPr/>
          <p:nvPr/>
        </p:nvSpPr>
        <p:spPr>
          <a:xfrm>
            <a:off x="206754" y="552623"/>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sp>
        <p:nvSpPr>
          <p:cNvPr id="388" name="矩形 2">
            <a:extLst>
              <a:ext uri="{FF2B5EF4-FFF2-40B4-BE49-F238E27FC236}">
                <a16:creationId xmlns:a16="http://schemas.microsoft.com/office/drawing/2014/main" id="{2123AE75-EF7D-4B96-846D-5617836475B9}"/>
              </a:ext>
            </a:extLst>
          </p:cNvPr>
          <p:cNvSpPr/>
          <p:nvPr/>
        </p:nvSpPr>
        <p:spPr>
          <a:xfrm>
            <a:off x="3421681" y="546720"/>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sp>
        <p:nvSpPr>
          <p:cNvPr id="389" name="矩形 2">
            <a:extLst>
              <a:ext uri="{FF2B5EF4-FFF2-40B4-BE49-F238E27FC236}">
                <a16:creationId xmlns:a16="http://schemas.microsoft.com/office/drawing/2014/main" id="{57112905-ABFB-4053-BFA4-CB8FCDE56DD8}"/>
              </a:ext>
            </a:extLst>
          </p:cNvPr>
          <p:cNvSpPr/>
          <p:nvPr/>
        </p:nvSpPr>
        <p:spPr>
          <a:xfrm>
            <a:off x="188774" y="3316144"/>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c</a:t>
            </a:r>
            <a:endParaRPr lang="zh-CN" altLang="en-US" sz="1400" b="1" dirty="0">
              <a:latin typeface="Times New Roman" panose="02020603050405020304" pitchFamily="18" charset="0"/>
              <a:cs typeface="Times New Roman" panose="02020603050405020304" pitchFamily="18" charset="0"/>
            </a:endParaRPr>
          </a:p>
        </p:txBody>
      </p:sp>
      <p:sp>
        <p:nvSpPr>
          <p:cNvPr id="390" name="矩形 2">
            <a:extLst>
              <a:ext uri="{FF2B5EF4-FFF2-40B4-BE49-F238E27FC236}">
                <a16:creationId xmlns:a16="http://schemas.microsoft.com/office/drawing/2014/main" id="{D954C6FA-4F9F-443A-A0F0-5561EE6495C3}"/>
              </a:ext>
            </a:extLst>
          </p:cNvPr>
          <p:cNvSpPr/>
          <p:nvPr/>
        </p:nvSpPr>
        <p:spPr>
          <a:xfrm>
            <a:off x="3450616" y="3346322"/>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d</a:t>
            </a:r>
            <a:endParaRPr lang="zh-CN" altLang="en-US" sz="1400" b="1" dirty="0">
              <a:latin typeface="Times New Roman" panose="02020603050405020304" pitchFamily="18" charset="0"/>
              <a:cs typeface="Times New Roman" panose="02020603050405020304" pitchFamily="18" charset="0"/>
            </a:endParaRPr>
          </a:p>
        </p:txBody>
      </p:sp>
      <p:sp>
        <p:nvSpPr>
          <p:cNvPr id="391" name="矩形 2">
            <a:extLst>
              <a:ext uri="{FF2B5EF4-FFF2-40B4-BE49-F238E27FC236}">
                <a16:creationId xmlns:a16="http://schemas.microsoft.com/office/drawing/2014/main" id="{9867D089-640A-452F-A4D6-CD65927380EE}"/>
              </a:ext>
            </a:extLst>
          </p:cNvPr>
          <p:cNvSpPr/>
          <p:nvPr/>
        </p:nvSpPr>
        <p:spPr>
          <a:xfrm>
            <a:off x="194502" y="6003949"/>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e</a:t>
            </a:r>
            <a:endParaRPr lang="zh-CN" altLang="en-US" sz="1400" b="1" dirty="0">
              <a:latin typeface="Times New Roman" panose="02020603050405020304" pitchFamily="18" charset="0"/>
              <a:cs typeface="Times New Roman" panose="02020603050405020304" pitchFamily="18" charset="0"/>
            </a:endParaRPr>
          </a:p>
        </p:txBody>
      </p:sp>
      <p:sp>
        <p:nvSpPr>
          <p:cNvPr id="392" name="矩形 2">
            <a:extLst>
              <a:ext uri="{FF2B5EF4-FFF2-40B4-BE49-F238E27FC236}">
                <a16:creationId xmlns:a16="http://schemas.microsoft.com/office/drawing/2014/main" id="{1DE2F99E-825B-4D0D-A8EE-01790C687035}"/>
              </a:ext>
            </a:extLst>
          </p:cNvPr>
          <p:cNvSpPr/>
          <p:nvPr/>
        </p:nvSpPr>
        <p:spPr>
          <a:xfrm>
            <a:off x="3498172" y="5956130"/>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f</a:t>
            </a:r>
            <a:endParaRPr lang="zh-CN" altLang="en-US" sz="1400" b="1" dirty="0">
              <a:latin typeface="Times New Roman" panose="02020603050405020304" pitchFamily="18" charset="0"/>
              <a:cs typeface="Times New Roman" panose="02020603050405020304" pitchFamily="18" charset="0"/>
            </a:endParaRPr>
          </a:p>
        </p:txBody>
      </p:sp>
      <p:sp>
        <p:nvSpPr>
          <p:cNvPr id="375" name="文本框 374">
            <a:extLst>
              <a:ext uri="{FF2B5EF4-FFF2-40B4-BE49-F238E27FC236}">
                <a16:creationId xmlns:a16="http://schemas.microsoft.com/office/drawing/2014/main" id="{37B27934-C3E7-4E8B-88D7-929054A50022}"/>
              </a:ext>
            </a:extLst>
          </p:cNvPr>
          <p:cNvSpPr txBox="1"/>
          <p:nvPr/>
        </p:nvSpPr>
        <p:spPr>
          <a:xfrm>
            <a:off x="5886140" y="209503"/>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S6</a:t>
            </a:r>
            <a:endParaRPr lang="zh-CN" altLang="en-US" sz="1200" b="1" dirty="0">
              <a:latin typeface="Times New Roman" panose="02020603050405020304" pitchFamily="18" charset="0"/>
              <a:cs typeface="Times New Roman" panose="02020603050405020304" pitchFamily="18" charset="0"/>
            </a:endParaRPr>
          </a:p>
        </p:txBody>
      </p:sp>
      <p:sp>
        <p:nvSpPr>
          <p:cNvPr id="377" name="Rectangle 19">
            <a:extLst>
              <a:ext uri="{FF2B5EF4-FFF2-40B4-BE49-F238E27FC236}">
                <a16:creationId xmlns:a16="http://schemas.microsoft.com/office/drawing/2014/main" id="{D9D49EFB-1160-1691-3CF5-CA8D4FB27480}"/>
              </a:ext>
            </a:extLst>
          </p:cNvPr>
          <p:cNvSpPr/>
          <p:nvPr/>
        </p:nvSpPr>
        <p:spPr>
          <a:xfrm>
            <a:off x="126175" y="8986720"/>
            <a:ext cx="6581033" cy="830997"/>
          </a:xfrm>
          <a:prstGeom prst="rect">
            <a:avLst/>
          </a:prstGeom>
        </p:spPr>
        <p:txBody>
          <a:bodyPr wrap="square">
            <a:spAutoFit/>
          </a:bodyPr>
          <a:lstStyle/>
          <a:p>
            <a:pPr algn="just"/>
            <a:r>
              <a:rPr lang="en-US" altLang="zh-CN" sz="1200" b="1" dirty="0">
                <a:latin typeface="Times New Roman" panose="02020603050405020304" pitchFamily="18" charset="0"/>
                <a:cs typeface="Times New Roman" panose="02020603050405020304" pitchFamily="18" charset="0"/>
              </a:rPr>
              <a:t>Figure S6. GO enrichment analysis </a:t>
            </a:r>
            <a:r>
              <a:rPr lang="en-US" altLang="zh-CN" sz="1200" b="1" kern="100" dirty="0">
                <a:latin typeface="Times New Roman" panose="02020603050405020304" pitchFamily="18" charset="0"/>
                <a:cs typeface="Times New Roman" panose="02020603050405020304" pitchFamily="18" charset="0"/>
              </a:rPr>
              <a:t>of cucumber leaves and roots with leaf and root PNC application (</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75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mM</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NaCl</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Day 7</a:t>
            </a:r>
            <a:r>
              <a:rPr lang="en-US" altLang="zh-CN" sz="1200" b="1" kern="100" dirty="0">
                <a:latin typeface="Times New Roman" panose="02020603050405020304" pitchFamily="18" charset="0"/>
                <a:cs typeface="Times New Roman" panose="02020603050405020304" pitchFamily="18" charset="0"/>
              </a:rPr>
              <a:t>). </a:t>
            </a:r>
            <a:r>
              <a:rPr lang="en-US" altLang="zh-CN" sz="1200" dirty="0">
                <a:latin typeface="Times New Roman" panose="02020603050405020304" pitchFamily="18" charset="0"/>
                <a:cs typeface="Times New Roman" panose="02020603050405020304" pitchFamily="18" charset="0"/>
              </a:rPr>
              <a:t>GO enrichment analysis of differential expressed genes in leaves of cucumber plants with foliar sprayed (c) or root applied (d) PNC. GO enrichment analysis of differential expressed genes in roots of cucumber plants with foliar sprayed (e) or root applied (f) PNC.</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1459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文本框 54">
            <a:extLst>
              <a:ext uri="{FF2B5EF4-FFF2-40B4-BE49-F238E27FC236}">
                <a16:creationId xmlns:a16="http://schemas.microsoft.com/office/drawing/2014/main" id="{2217F41B-9642-412C-86DB-271B95B21A95}"/>
              </a:ext>
            </a:extLst>
          </p:cNvPr>
          <p:cNvSpPr txBox="1"/>
          <p:nvPr/>
        </p:nvSpPr>
        <p:spPr>
          <a:xfrm>
            <a:off x="5620103" y="327508"/>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S7</a:t>
            </a:r>
            <a:endParaRPr lang="zh-CN" altLang="en-US" sz="1200" b="1" dirty="0">
              <a:latin typeface="Times New Roman" panose="02020603050405020304" pitchFamily="18" charset="0"/>
              <a:cs typeface="Times New Roman" panose="02020603050405020304" pitchFamily="18" charset="0"/>
            </a:endParaRPr>
          </a:p>
        </p:txBody>
      </p:sp>
      <p:grpSp>
        <p:nvGrpSpPr>
          <p:cNvPr id="84" name="组合 83">
            <a:extLst>
              <a:ext uri="{FF2B5EF4-FFF2-40B4-BE49-F238E27FC236}">
                <a16:creationId xmlns:a16="http://schemas.microsoft.com/office/drawing/2014/main" id="{99D16826-93B1-4096-BBD4-EAB7AFAB276F}"/>
              </a:ext>
            </a:extLst>
          </p:cNvPr>
          <p:cNvGrpSpPr/>
          <p:nvPr/>
        </p:nvGrpSpPr>
        <p:grpSpPr>
          <a:xfrm>
            <a:off x="588294" y="764774"/>
            <a:ext cx="5732978" cy="2703696"/>
            <a:chOff x="852259" y="915353"/>
            <a:chExt cx="5152269" cy="2230695"/>
          </a:xfrm>
        </p:grpSpPr>
        <p:grpSp>
          <p:nvGrpSpPr>
            <p:cNvPr id="64" name="组合 63">
              <a:extLst>
                <a:ext uri="{FF2B5EF4-FFF2-40B4-BE49-F238E27FC236}">
                  <a16:creationId xmlns:a16="http://schemas.microsoft.com/office/drawing/2014/main" id="{92182735-5B19-4A64-BB91-57D8172C5815}"/>
                </a:ext>
              </a:extLst>
            </p:cNvPr>
            <p:cNvGrpSpPr/>
            <p:nvPr/>
          </p:nvGrpSpPr>
          <p:grpSpPr>
            <a:xfrm>
              <a:off x="852259" y="1023734"/>
              <a:ext cx="517406" cy="2007721"/>
              <a:chOff x="1008829" y="1024240"/>
              <a:chExt cx="517406" cy="2007721"/>
            </a:xfrm>
            <a:noFill/>
          </p:grpSpPr>
          <p:sp>
            <p:nvSpPr>
              <p:cNvPr id="56" name="文本框 55">
                <a:extLst>
                  <a:ext uri="{FF2B5EF4-FFF2-40B4-BE49-F238E27FC236}">
                    <a16:creationId xmlns:a16="http://schemas.microsoft.com/office/drawing/2014/main" id="{7CEC9D4A-5902-4A97-8222-ADECD93556A2}"/>
                  </a:ext>
                </a:extLst>
              </p:cNvPr>
              <p:cNvSpPr txBox="1"/>
              <p:nvPr/>
            </p:nvSpPr>
            <p:spPr>
              <a:xfrm>
                <a:off x="1161756" y="1024240"/>
                <a:ext cx="364479" cy="203146"/>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1.2</a:t>
                </a:r>
                <a:endParaRPr lang="zh-CN" altLang="en-US" sz="1000" b="1" dirty="0">
                  <a:latin typeface="Times New Roman" panose="02020603050405020304" pitchFamily="18" charset="0"/>
                  <a:cs typeface="Times New Roman" panose="02020603050405020304" pitchFamily="18" charset="0"/>
                </a:endParaRPr>
              </a:p>
            </p:txBody>
          </p:sp>
          <p:sp>
            <p:nvSpPr>
              <p:cNvPr id="57" name="文本框 56">
                <a:extLst>
                  <a:ext uri="{FF2B5EF4-FFF2-40B4-BE49-F238E27FC236}">
                    <a16:creationId xmlns:a16="http://schemas.microsoft.com/office/drawing/2014/main" id="{7FDD781D-770C-4EF1-B0D4-830B86FA1FFE}"/>
                  </a:ext>
                </a:extLst>
              </p:cNvPr>
              <p:cNvSpPr txBox="1"/>
              <p:nvPr/>
            </p:nvSpPr>
            <p:spPr>
              <a:xfrm>
                <a:off x="1161755" y="1299366"/>
                <a:ext cx="364479" cy="203146"/>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1.0</a:t>
                </a:r>
                <a:endParaRPr lang="zh-CN" altLang="en-US" sz="1000" b="1" dirty="0">
                  <a:latin typeface="Times New Roman" panose="02020603050405020304" pitchFamily="18" charset="0"/>
                  <a:cs typeface="Times New Roman" panose="02020603050405020304" pitchFamily="18" charset="0"/>
                </a:endParaRPr>
              </a:p>
            </p:txBody>
          </p:sp>
          <p:sp>
            <p:nvSpPr>
              <p:cNvPr id="58" name="文本框 57">
                <a:extLst>
                  <a:ext uri="{FF2B5EF4-FFF2-40B4-BE49-F238E27FC236}">
                    <a16:creationId xmlns:a16="http://schemas.microsoft.com/office/drawing/2014/main" id="{2BC33E8C-A292-4F73-8AFF-10CA5B87F26B}"/>
                  </a:ext>
                </a:extLst>
              </p:cNvPr>
              <p:cNvSpPr txBox="1"/>
              <p:nvPr/>
            </p:nvSpPr>
            <p:spPr>
              <a:xfrm>
                <a:off x="1161754" y="1606639"/>
                <a:ext cx="364479" cy="203146"/>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0.8</a:t>
                </a:r>
                <a:endParaRPr lang="zh-CN" altLang="en-US" sz="1000" b="1" dirty="0">
                  <a:latin typeface="Times New Roman" panose="02020603050405020304" pitchFamily="18" charset="0"/>
                  <a:cs typeface="Times New Roman" panose="02020603050405020304" pitchFamily="18" charset="0"/>
                </a:endParaRPr>
              </a:p>
            </p:txBody>
          </p:sp>
          <p:sp>
            <p:nvSpPr>
              <p:cNvPr id="59" name="文本框 58">
                <a:extLst>
                  <a:ext uri="{FF2B5EF4-FFF2-40B4-BE49-F238E27FC236}">
                    <a16:creationId xmlns:a16="http://schemas.microsoft.com/office/drawing/2014/main" id="{7A1449A1-D4C6-4859-91E1-102D43E424BD}"/>
                  </a:ext>
                </a:extLst>
              </p:cNvPr>
              <p:cNvSpPr txBox="1"/>
              <p:nvPr/>
            </p:nvSpPr>
            <p:spPr>
              <a:xfrm>
                <a:off x="1161753" y="1906333"/>
                <a:ext cx="364479" cy="203146"/>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0.6</a:t>
                </a:r>
                <a:endParaRPr lang="zh-CN" altLang="en-US" sz="1000" b="1" dirty="0">
                  <a:latin typeface="Times New Roman" panose="02020603050405020304" pitchFamily="18" charset="0"/>
                  <a:cs typeface="Times New Roman" panose="02020603050405020304" pitchFamily="18" charset="0"/>
                </a:endParaRPr>
              </a:p>
            </p:txBody>
          </p:sp>
          <p:sp>
            <p:nvSpPr>
              <p:cNvPr id="60" name="文本框 59">
                <a:extLst>
                  <a:ext uri="{FF2B5EF4-FFF2-40B4-BE49-F238E27FC236}">
                    <a16:creationId xmlns:a16="http://schemas.microsoft.com/office/drawing/2014/main" id="{FEE21F4F-EF59-4D68-85CA-9689CBABB017}"/>
                  </a:ext>
                </a:extLst>
              </p:cNvPr>
              <p:cNvSpPr txBox="1"/>
              <p:nvPr/>
            </p:nvSpPr>
            <p:spPr>
              <a:xfrm>
                <a:off x="1161752" y="2232813"/>
                <a:ext cx="364479" cy="203146"/>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0.4</a:t>
                </a:r>
                <a:endParaRPr lang="zh-CN" altLang="en-US" sz="1000" b="1" dirty="0">
                  <a:latin typeface="Times New Roman" panose="02020603050405020304" pitchFamily="18" charset="0"/>
                  <a:cs typeface="Times New Roman" panose="02020603050405020304" pitchFamily="18" charset="0"/>
                </a:endParaRPr>
              </a:p>
            </p:txBody>
          </p:sp>
          <p:sp>
            <p:nvSpPr>
              <p:cNvPr id="61" name="文本框 60">
                <a:extLst>
                  <a:ext uri="{FF2B5EF4-FFF2-40B4-BE49-F238E27FC236}">
                    <a16:creationId xmlns:a16="http://schemas.microsoft.com/office/drawing/2014/main" id="{9C2F566E-C8BC-4F25-AE7F-4E569A37B239}"/>
                  </a:ext>
                </a:extLst>
              </p:cNvPr>
              <p:cNvSpPr txBox="1"/>
              <p:nvPr/>
            </p:nvSpPr>
            <p:spPr>
              <a:xfrm>
                <a:off x="1161752" y="2513196"/>
                <a:ext cx="364479" cy="203146"/>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0.2</a:t>
                </a:r>
                <a:endParaRPr lang="zh-CN" altLang="en-US" sz="1000" b="1" dirty="0">
                  <a:latin typeface="Times New Roman" panose="02020603050405020304" pitchFamily="18" charset="0"/>
                  <a:cs typeface="Times New Roman" panose="02020603050405020304" pitchFamily="18" charset="0"/>
                </a:endParaRPr>
              </a:p>
            </p:txBody>
          </p:sp>
          <p:sp>
            <p:nvSpPr>
              <p:cNvPr id="62" name="文本框 61">
                <a:extLst>
                  <a:ext uri="{FF2B5EF4-FFF2-40B4-BE49-F238E27FC236}">
                    <a16:creationId xmlns:a16="http://schemas.microsoft.com/office/drawing/2014/main" id="{4FD26884-95F7-471B-A70F-008736E1C642}"/>
                  </a:ext>
                </a:extLst>
              </p:cNvPr>
              <p:cNvSpPr txBox="1"/>
              <p:nvPr/>
            </p:nvSpPr>
            <p:spPr>
              <a:xfrm>
                <a:off x="1161752" y="2828815"/>
                <a:ext cx="364479" cy="203146"/>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0</a:t>
                </a:r>
                <a:endParaRPr lang="zh-CN" altLang="en-US" sz="1000" b="1" dirty="0">
                  <a:latin typeface="Times New Roman" panose="02020603050405020304" pitchFamily="18" charset="0"/>
                  <a:cs typeface="Times New Roman" panose="02020603050405020304" pitchFamily="18" charset="0"/>
                </a:endParaRPr>
              </a:p>
            </p:txBody>
          </p:sp>
          <p:sp>
            <p:nvSpPr>
              <p:cNvPr id="63" name="文本框 62">
                <a:extLst>
                  <a:ext uri="{FF2B5EF4-FFF2-40B4-BE49-F238E27FC236}">
                    <a16:creationId xmlns:a16="http://schemas.microsoft.com/office/drawing/2014/main" id="{9DE43E48-5D65-48F7-B1DF-07A6ACA3C69F}"/>
                  </a:ext>
                </a:extLst>
              </p:cNvPr>
              <p:cNvSpPr txBox="1"/>
              <p:nvPr/>
            </p:nvSpPr>
            <p:spPr>
              <a:xfrm rot="16200000">
                <a:off x="713282" y="1755015"/>
                <a:ext cx="812374" cy="221280"/>
              </a:xfrm>
              <a:prstGeom prst="rect">
                <a:avLst/>
              </a:prstGeom>
              <a:grp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Probability</a:t>
                </a:r>
                <a:endParaRPr lang="zh-CN" altLang="en-US" sz="1000" b="1" dirty="0">
                  <a:latin typeface="Times New Roman" panose="02020603050405020304" pitchFamily="18" charset="0"/>
                  <a:cs typeface="Times New Roman" panose="02020603050405020304" pitchFamily="18" charset="0"/>
                </a:endParaRPr>
              </a:p>
            </p:txBody>
          </p:sp>
        </p:grpSp>
        <p:grpSp>
          <p:nvGrpSpPr>
            <p:cNvPr id="74" name="组合 73">
              <a:extLst>
                <a:ext uri="{FF2B5EF4-FFF2-40B4-BE49-F238E27FC236}">
                  <a16:creationId xmlns:a16="http://schemas.microsoft.com/office/drawing/2014/main" id="{7E8024D5-1DDF-4E95-9B79-B115C68F85A6}"/>
                </a:ext>
              </a:extLst>
            </p:cNvPr>
            <p:cNvGrpSpPr/>
            <p:nvPr/>
          </p:nvGrpSpPr>
          <p:grpSpPr>
            <a:xfrm>
              <a:off x="1223963" y="2934668"/>
              <a:ext cx="4583177" cy="211380"/>
              <a:chOff x="1473466" y="2928149"/>
              <a:chExt cx="4583177" cy="211380"/>
            </a:xfrm>
          </p:grpSpPr>
          <p:sp>
            <p:nvSpPr>
              <p:cNvPr id="65" name="文本框 64">
                <a:extLst>
                  <a:ext uri="{FF2B5EF4-FFF2-40B4-BE49-F238E27FC236}">
                    <a16:creationId xmlns:a16="http://schemas.microsoft.com/office/drawing/2014/main" id="{2C9CA6DD-2FC4-4702-AD84-760FFFF887A4}"/>
                  </a:ext>
                </a:extLst>
              </p:cNvPr>
              <p:cNvSpPr txBox="1"/>
              <p:nvPr/>
            </p:nvSpPr>
            <p:spPr>
              <a:xfrm>
                <a:off x="1473466" y="2930276"/>
                <a:ext cx="364479"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0</a:t>
                </a:r>
                <a:endParaRPr lang="zh-CN" altLang="en-US" sz="1000" b="1" dirty="0">
                  <a:latin typeface="Times New Roman" panose="02020603050405020304" pitchFamily="18" charset="0"/>
                  <a:cs typeface="Times New Roman" panose="02020603050405020304" pitchFamily="18" charset="0"/>
                </a:endParaRPr>
              </a:p>
            </p:txBody>
          </p:sp>
          <p:sp>
            <p:nvSpPr>
              <p:cNvPr id="66" name="文本框 65">
                <a:extLst>
                  <a:ext uri="{FF2B5EF4-FFF2-40B4-BE49-F238E27FC236}">
                    <a16:creationId xmlns:a16="http://schemas.microsoft.com/office/drawing/2014/main" id="{C677574C-51DD-454B-AABA-0704CBB72CBA}"/>
                  </a:ext>
                </a:extLst>
              </p:cNvPr>
              <p:cNvSpPr txBox="1"/>
              <p:nvPr/>
            </p:nvSpPr>
            <p:spPr>
              <a:xfrm>
                <a:off x="1909884" y="2930276"/>
                <a:ext cx="398283"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100</a:t>
                </a:r>
                <a:endParaRPr lang="zh-CN" altLang="en-US" sz="1000" b="1" dirty="0">
                  <a:latin typeface="Times New Roman" panose="02020603050405020304" pitchFamily="18" charset="0"/>
                  <a:cs typeface="Times New Roman" panose="02020603050405020304" pitchFamily="18" charset="0"/>
                </a:endParaRPr>
              </a:p>
            </p:txBody>
          </p:sp>
          <p:sp>
            <p:nvSpPr>
              <p:cNvPr id="67" name="文本框 66">
                <a:extLst>
                  <a:ext uri="{FF2B5EF4-FFF2-40B4-BE49-F238E27FC236}">
                    <a16:creationId xmlns:a16="http://schemas.microsoft.com/office/drawing/2014/main" id="{315AA7E5-8584-4BE4-A21E-C78F7A0EB098}"/>
                  </a:ext>
                </a:extLst>
              </p:cNvPr>
              <p:cNvSpPr txBox="1"/>
              <p:nvPr/>
            </p:nvSpPr>
            <p:spPr>
              <a:xfrm>
                <a:off x="2425273" y="2936383"/>
                <a:ext cx="457200"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200</a:t>
                </a:r>
                <a:endParaRPr lang="zh-CN" altLang="en-US" sz="1000" b="1" dirty="0">
                  <a:latin typeface="Times New Roman" panose="02020603050405020304" pitchFamily="18" charset="0"/>
                  <a:cs typeface="Times New Roman" panose="02020603050405020304" pitchFamily="18" charset="0"/>
                </a:endParaRPr>
              </a:p>
            </p:txBody>
          </p:sp>
          <p:sp>
            <p:nvSpPr>
              <p:cNvPr id="68" name="文本框 67">
                <a:extLst>
                  <a:ext uri="{FF2B5EF4-FFF2-40B4-BE49-F238E27FC236}">
                    <a16:creationId xmlns:a16="http://schemas.microsoft.com/office/drawing/2014/main" id="{14E0F352-B6F8-426E-A50F-736173A221B8}"/>
                  </a:ext>
                </a:extLst>
              </p:cNvPr>
              <p:cNvSpPr txBox="1"/>
              <p:nvPr/>
            </p:nvSpPr>
            <p:spPr>
              <a:xfrm>
                <a:off x="2944776" y="2930276"/>
                <a:ext cx="482692"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300</a:t>
                </a:r>
                <a:endParaRPr lang="zh-CN" altLang="en-US" sz="1000" b="1" dirty="0">
                  <a:latin typeface="Times New Roman" panose="02020603050405020304" pitchFamily="18" charset="0"/>
                  <a:cs typeface="Times New Roman" panose="02020603050405020304" pitchFamily="18" charset="0"/>
                </a:endParaRPr>
              </a:p>
            </p:txBody>
          </p:sp>
          <p:sp>
            <p:nvSpPr>
              <p:cNvPr id="69" name="文本框 68">
                <a:extLst>
                  <a:ext uri="{FF2B5EF4-FFF2-40B4-BE49-F238E27FC236}">
                    <a16:creationId xmlns:a16="http://schemas.microsoft.com/office/drawing/2014/main" id="{55E07EE9-FF6C-48A6-863B-9430CE5AA4F2}"/>
                  </a:ext>
                </a:extLst>
              </p:cNvPr>
              <p:cNvSpPr txBox="1"/>
              <p:nvPr/>
            </p:nvSpPr>
            <p:spPr>
              <a:xfrm>
                <a:off x="3454270" y="2930275"/>
                <a:ext cx="457200"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400</a:t>
                </a:r>
                <a:endParaRPr lang="zh-CN" altLang="en-US" sz="1000" b="1" dirty="0">
                  <a:latin typeface="Times New Roman" panose="02020603050405020304" pitchFamily="18" charset="0"/>
                  <a:cs typeface="Times New Roman" panose="02020603050405020304" pitchFamily="18" charset="0"/>
                </a:endParaRPr>
              </a:p>
            </p:txBody>
          </p:sp>
          <p:sp>
            <p:nvSpPr>
              <p:cNvPr id="70" name="文本框 69">
                <a:extLst>
                  <a:ext uri="{FF2B5EF4-FFF2-40B4-BE49-F238E27FC236}">
                    <a16:creationId xmlns:a16="http://schemas.microsoft.com/office/drawing/2014/main" id="{108545EB-1A67-4448-9FA0-43055835F2E0}"/>
                  </a:ext>
                </a:extLst>
              </p:cNvPr>
              <p:cNvSpPr txBox="1"/>
              <p:nvPr/>
            </p:nvSpPr>
            <p:spPr>
              <a:xfrm>
                <a:off x="3975529" y="2930275"/>
                <a:ext cx="457200"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500</a:t>
                </a:r>
                <a:endParaRPr lang="zh-CN" altLang="en-US" sz="1000" b="1" dirty="0">
                  <a:latin typeface="Times New Roman" panose="02020603050405020304" pitchFamily="18" charset="0"/>
                  <a:cs typeface="Times New Roman" panose="02020603050405020304" pitchFamily="18" charset="0"/>
                </a:endParaRPr>
              </a:p>
            </p:txBody>
          </p:sp>
          <p:sp>
            <p:nvSpPr>
              <p:cNvPr id="71" name="文本框 70">
                <a:extLst>
                  <a:ext uri="{FF2B5EF4-FFF2-40B4-BE49-F238E27FC236}">
                    <a16:creationId xmlns:a16="http://schemas.microsoft.com/office/drawing/2014/main" id="{083DB6AB-8613-4630-AE6B-FCDF551AD7F9}"/>
                  </a:ext>
                </a:extLst>
              </p:cNvPr>
              <p:cNvSpPr txBox="1"/>
              <p:nvPr/>
            </p:nvSpPr>
            <p:spPr>
              <a:xfrm>
                <a:off x="4485150" y="2930275"/>
                <a:ext cx="575621"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600</a:t>
                </a:r>
                <a:endParaRPr lang="zh-CN" altLang="en-US" sz="1000" b="1" dirty="0">
                  <a:latin typeface="Times New Roman" panose="02020603050405020304" pitchFamily="18" charset="0"/>
                  <a:cs typeface="Times New Roman" panose="02020603050405020304" pitchFamily="18" charset="0"/>
                </a:endParaRPr>
              </a:p>
            </p:txBody>
          </p:sp>
          <p:sp>
            <p:nvSpPr>
              <p:cNvPr id="72" name="文本框 71">
                <a:extLst>
                  <a:ext uri="{FF2B5EF4-FFF2-40B4-BE49-F238E27FC236}">
                    <a16:creationId xmlns:a16="http://schemas.microsoft.com/office/drawing/2014/main" id="{B51F74E6-F93B-4AA0-8649-8EB538EEC74F}"/>
                  </a:ext>
                </a:extLst>
              </p:cNvPr>
              <p:cNvSpPr txBox="1"/>
              <p:nvPr/>
            </p:nvSpPr>
            <p:spPr>
              <a:xfrm>
                <a:off x="5536440" y="2928149"/>
                <a:ext cx="520203" cy="203145"/>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800</a:t>
                </a:r>
                <a:endParaRPr lang="zh-CN" altLang="en-US" sz="1000" b="1" dirty="0">
                  <a:latin typeface="Times New Roman" panose="02020603050405020304" pitchFamily="18" charset="0"/>
                  <a:cs typeface="Times New Roman" panose="02020603050405020304" pitchFamily="18" charset="0"/>
                </a:endParaRPr>
              </a:p>
            </p:txBody>
          </p:sp>
          <p:sp>
            <p:nvSpPr>
              <p:cNvPr id="73" name="文本框 72">
                <a:extLst>
                  <a:ext uri="{FF2B5EF4-FFF2-40B4-BE49-F238E27FC236}">
                    <a16:creationId xmlns:a16="http://schemas.microsoft.com/office/drawing/2014/main" id="{A5186A95-70E1-4E0F-8E2F-83071E27BDF6}"/>
                  </a:ext>
                </a:extLst>
              </p:cNvPr>
              <p:cNvSpPr txBox="1"/>
              <p:nvPr/>
            </p:nvSpPr>
            <p:spPr>
              <a:xfrm>
                <a:off x="5020057" y="2929212"/>
                <a:ext cx="520203" cy="203145"/>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700</a:t>
                </a:r>
                <a:endParaRPr lang="zh-CN" altLang="en-US" sz="1000" b="1" dirty="0">
                  <a:latin typeface="Times New Roman" panose="02020603050405020304" pitchFamily="18" charset="0"/>
                  <a:cs typeface="Times New Roman" panose="02020603050405020304" pitchFamily="18" charset="0"/>
                </a:endParaRPr>
              </a:p>
            </p:txBody>
          </p:sp>
        </p:grpSp>
        <p:pic>
          <p:nvPicPr>
            <p:cNvPr id="79" name="图片 78">
              <a:extLst>
                <a:ext uri="{FF2B5EF4-FFF2-40B4-BE49-F238E27FC236}">
                  <a16:creationId xmlns:a16="http://schemas.microsoft.com/office/drawing/2014/main" id="{54E4CD60-E345-4D60-A11B-0E8DB00D6A80}"/>
                </a:ext>
              </a:extLst>
            </p:cNvPr>
            <p:cNvPicPr>
              <a:picLocks noChangeAspect="1"/>
            </p:cNvPicPr>
            <p:nvPr/>
          </p:nvPicPr>
          <p:blipFill rotWithShape="1">
            <a:blip r:embed="rId3">
              <a:extLst>
                <a:ext uri="{28A0092B-C50C-407E-A947-70E740481C1C}">
                  <a14:useLocalDpi xmlns:a14="http://schemas.microsoft.com/office/drawing/2010/main" val="0"/>
                </a:ext>
              </a:extLst>
            </a:blip>
            <a:srcRect l="9558" t="9402" r="1177" b="15649"/>
            <a:stretch/>
          </p:blipFill>
          <p:spPr>
            <a:xfrm>
              <a:off x="1267097" y="1033356"/>
              <a:ext cx="4640314" cy="1961803"/>
            </a:xfrm>
            <a:prstGeom prst="rect">
              <a:avLst/>
            </a:prstGeom>
          </p:spPr>
        </p:pic>
        <p:grpSp>
          <p:nvGrpSpPr>
            <p:cNvPr id="83" name="组合 82">
              <a:extLst>
                <a:ext uri="{FF2B5EF4-FFF2-40B4-BE49-F238E27FC236}">
                  <a16:creationId xmlns:a16="http://schemas.microsoft.com/office/drawing/2014/main" id="{47078BC0-06DC-456F-8BF5-417D6C0E8CB2}"/>
                </a:ext>
              </a:extLst>
            </p:cNvPr>
            <p:cNvGrpSpPr/>
            <p:nvPr/>
          </p:nvGrpSpPr>
          <p:grpSpPr>
            <a:xfrm>
              <a:off x="4516599" y="1507603"/>
              <a:ext cx="1487929" cy="522309"/>
              <a:chOff x="4087681" y="1664553"/>
              <a:chExt cx="1487929" cy="522309"/>
            </a:xfrm>
          </p:grpSpPr>
          <p:pic>
            <p:nvPicPr>
              <p:cNvPr id="80" name="图片 79">
                <a:extLst>
                  <a:ext uri="{FF2B5EF4-FFF2-40B4-BE49-F238E27FC236}">
                    <a16:creationId xmlns:a16="http://schemas.microsoft.com/office/drawing/2014/main" id="{5CD94E62-DC84-42C6-AFEC-C018E6527BF6}"/>
                  </a:ext>
                </a:extLst>
              </p:cNvPr>
              <p:cNvPicPr>
                <a:picLocks noChangeAspect="1"/>
              </p:cNvPicPr>
              <p:nvPr/>
            </p:nvPicPr>
            <p:blipFill rotWithShape="1">
              <a:blip r:embed="rId3">
                <a:extLst>
                  <a:ext uri="{28A0092B-C50C-407E-A947-70E740481C1C}">
                    <a14:useLocalDpi xmlns:a14="http://schemas.microsoft.com/office/drawing/2010/main" val="0"/>
                  </a:ext>
                </a:extLst>
              </a:blip>
              <a:srcRect l="34099" t="93492" r="57818" b="1805"/>
              <a:stretch/>
            </p:blipFill>
            <p:spPr>
              <a:xfrm>
                <a:off x="4087681" y="1873716"/>
                <a:ext cx="441127" cy="129263"/>
              </a:xfrm>
              <a:prstGeom prst="rect">
                <a:avLst/>
              </a:prstGeom>
            </p:spPr>
          </p:pic>
          <p:pic>
            <p:nvPicPr>
              <p:cNvPr id="81" name="图片 80">
                <a:extLst>
                  <a:ext uri="{FF2B5EF4-FFF2-40B4-BE49-F238E27FC236}">
                    <a16:creationId xmlns:a16="http://schemas.microsoft.com/office/drawing/2014/main" id="{92FC3278-863D-4FC2-AA1D-99AA0E5C71D7}"/>
                  </a:ext>
                </a:extLst>
              </p:cNvPr>
              <p:cNvPicPr>
                <a:picLocks noChangeAspect="1"/>
              </p:cNvPicPr>
              <p:nvPr/>
            </p:nvPicPr>
            <p:blipFill rotWithShape="1">
              <a:blip r:embed="rId3">
                <a:extLst>
                  <a:ext uri="{28A0092B-C50C-407E-A947-70E740481C1C}">
                    <a14:useLocalDpi xmlns:a14="http://schemas.microsoft.com/office/drawing/2010/main" val="0"/>
                  </a:ext>
                </a:extLst>
              </a:blip>
              <a:srcRect l="58928" t="94041" r="32913" b="1585"/>
              <a:stretch/>
            </p:blipFill>
            <p:spPr>
              <a:xfrm>
                <a:off x="4103311" y="1740796"/>
                <a:ext cx="424160" cy="114468"/>
              </a:xfrm>
              <a:prstGeom prst="rect">
                <a:avLst/>
              </a:prstGeom>
            </p:spPr>
          </p:pic>
          <p:pic>
            <p:nvPicPr>
              <p:cNvPr id="82" name="图片 81">
                <a:extLst>
                  <a:ext uri="{FF2B5EF4-FFF2-40B4-BE49-F238E27FC236}">
                    <a16:creationId xmlns:a16="http://schemas.microsoft.com/office/drawing/2014/main" id="{5F591F89-696F-4C22-B51F-6B38D9E23377}"/>
                  </a:ext>
                </a:extLst>
              </p:cNvPr>
              <p:cNvPicPr>
                <a:picLocks noChangeAspect="1"/>
              </p:cNvPicPr>
              <p:nvPr/>
            </p:nvPicPr>
            <p:blipFill rotWithShape="1">
              <a:blip r:embed="rId3">
                <a:extLst>
                  <a:ext uri="{28A0092B-C50C-407E-A947-70E740481C1C}">
                    <a14:useLocalDpi xmlns:a14="http://schemas.microsoft.com/office/drawing/2010/main" val="0"/>
                  </a:ext>
                </a:extLst>
              </a:blip>
              <a:srcRect l="83581" t="93095" r="8663" b="926"/>
              <a:stretch/>
            </p:blipFill>
            <p:spPr>
              <a:xfrm>
                <a:off x="4099297" y="2002979"/>
                <a:ext cx="424160" cy="183883"/>
              </a:xfrm>
              <a:prstGeom prst="rect">
                <a:avLst/>
              </a:prstGeom>
            </p:spPr>
          </p:pic>
          <p:sp>
            <p:nvSpPr>
              <p:cNvPr id="75" name="文本框 74">
                <a:extLst>
                  <a:ext uri="{FF2B5EF4-FFF2-40B4-BE49-F238E27FC236}">
                    <a16:creationId xmlns:a16="http://schemas.microsoft.com/office/drawing/2014/main" id="{1FE1F764-40CB-4420-A840-037FF7825CB5}"/>
                  </a:ext>
                </a:extLst>
              </p:cNvPr>
              <p:cNvSpPr txBox="1"/>
              <p:nvPr/>
            </p:nvSpPr>
            <p:spPr>
              <a:xfrm>
                <a:off x="4419481" y="1799197"/>
                <a:ext cx="1156128" cy="203145"/>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transmembrane</a:t>
                </a:r>
                <a:endParaRPr lang="zh-CN" altLang="en-US" sz="1000" b="1" dirty="0">
                  <a:latin typeface="Times New Roman" panose="02020603050405020304" pitchFamily="18" charset="0"/>
                  <a:cs typeface="Times New Roman" panose="02020603050405020304" pitchFamily="18" charset="0"/>
                </a:endParaRPr>
              </a:p>
            </p:txBody>
          </p:sp>
          <p:sp>
            <p:nvSpPr>
              <p:cNvPr id="76" name="文本框 75">
                <a:extLst>
                  <a:ext uri="{FF2B5EF4-FFF2-40B4-BE49-F238E27FC236}">
                    <a16:creationId xmlns:a16="http://schemas.microsoft.com/office/drawing/2014/main" id="{E170CB50-77BB-46F7-85FE-0B3489346BC2}"/>
                  </a:ext>
                </a:extLst>
              </p:cNvPr>
              <p:cNvSpPr txBox="1"/>
              <p:nvPr/>
            </p:nvSpPr>
            <p:spPr>
              <a:xfrm>
                <a:off x="4419482" y="1664553"/>
                <a:ext cx="1156128" cy="203145"/>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inside</a:t>
                </a:r>
                <a:endParaRPr lang="zh-CN" altLang="en-US" sz="1000" b="1" dirty="0">
                  <a:latin typeface="Times New Roman" panose="02020603050405020304" pitchFamily="18" charset="0"/>
                  <a:cs typeface="Times New Roman" panose="02020603050405020304" pitchFamily="18" charset="0"/>
                </a:endParaRPr>
              </a:p>
            </p:txBody>
          </p:sp>
          <p:sp>
            <p:nvSpPr>
              <p:cNvPr id="77" name="文本框 76">
                <a:extLst>
                  <a:ext uri="{FF2B5EF4-FFF2-40B4-BE49-F238E27FC236}">
                    <a16:creationId xmlns:a16="http://schemas.microsoft.com/office/drawing/2014/main" id="{F9A9ABF5-44DD-4351-B4EB-5F02F2AFD7DE}"/>
                  </a:ext>
                </a:extLst>
              </p:cNvPr>
              <p:cNvSpPr txBox="1"/>
              <p:nvPr/>
            </p:nvSpPr>
            <p:spPr>
              <a:xfrm>
                <a:off x="4419481" y="1948635"/>
                <a:ext cx="1156128" cy="203145"/>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outside</a:t>
                </a:r>
                <a:endParaRPr lang="zh-CN" altLang="en-US" sz="1000" b="1" dirty="0">
                  <a:latin typeface="Times New Roman" panose="02020603050405020304" pitchFamily="18" charset="0"/>
                  <a:cs typeface="Times New Roman" panose="02020603050405020304" pitchFamily="18" charset="0"/>
                </a:endParaRPr>
              </a:p>
            </p:txBody>
          </p:sp>
        </p:grpSp>
        <p:sp>
          <p:nvSpPr>
            <p:cNvPr id="2" name="文本框 1">
              <a:extLst>
                <a:ext uri="{FF2B5EF4-FFF2-40B4-BE49-F238E27FC236}">
                  <a16:creationId xmlns:a16="http://schemas.microsoft.com/office/drawing/2014/main" id="{9B181934-1AA0-459F-AE9D-AC954C3DE702}"/>
                </a:ext>
              </a:extLst>
            </p:cNvPr>
            <p:cNvSpPr txBox="1"/>
            <p:nvPr/>
          </p:nvSpPr>
          <p:spPr>
            <a:xfrm>
              <a:off x="2404370" y="915353"/>
              <a:ext cx="2765471" cy="203146"/>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TMHMM posterior probabilities for 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154" name="组合 153">
            <a:extLst>
              <a:ext uri="{FF2B5EF4-FFF2-40B4-BE49-F238E27FC236}">
                <a16:creationId xmlns:a16="http://schemas.microsoft.com/office/drawing/2014/main" id="{D652FA48-E416-4F6F-8512-081F4034949C}"/>
              </a:ext>
            </a:extLst>
          </p:cNvPr>
          <p:cNvGrpSpPr/>
          <p:nvPr/>
        </p:nvGrpSpPr>
        <p:grpSpPr>
          <a:xfrm>
            <a:off x="500564" y="3482489"/>
            <a:ext cx="6053442" cy="3712789"/>
            <a:chOff x="406784" y="3482489"/>
            <a:chExt cx="6053442" cy="3712789"/>
          </a:xfrm>
        </p:grpSpPr>
        <p:pic>
          <p:nvPicPr>
            <p:cNvPr id="86" name="图片 85">
              <a:extLst>
                <a:ext uri="{FF2B5EF4-FFF2-40B4-BE49-F238E27FC236}">
                  <a16:creationId xmlns:a16="http://schemas.microsoft.com/office/drawing/2014/main" id="{90A88B5F-4F47-4B51-A275-769BEC5ED32A}"/>
                </a:ext>
              </a:extLst>
            </p:cNvPr>
            <p:cNvPicPr>
              <a:picLocks noChangeAspect="1"/>
            </p:cNvPicPr>
            <p:nvPr/>
          </p:nvPicPr>
          <p:blipFill rotWithShape="1">
            <a:blip r:embed="rId4">
              <a:extLst>
                <a:ext uri="{28A0092B-C50C-407E-A947-70E740481C1C}">
                  <a14:useLocalDpi xmlns:a14="http://schemas.microsoft.com/office/drawing/2010/main" val="0"/>
                </a:ext>
              </a:extLst>
            </a:blip>
            <a:srcRect l="7201" r="6497"/>
            <a:stretch/>
          </p:blipFill>
          <p:spPr>
            <a:xfrm>
              <a:off x="1001892" y="3758914"/>
              <a:ext cx="4860366" cy="3436364"/>
            </a:xfrm>
            <a:prstGeom prst="rect">
              <a:avLst/>
            </a:prstGeom>
          </p:spPr>
        </p:pic>
        <p:grpSp>
          <p:nvGrpSpPr>
            <p:cNvPr id="114" name="组合 113">
              <a:extLst>
                <a:ext uri="{FF2B5EF4-FFF2-40B4-BE49-F238E27FC236}">
                  <a16:creationId xmlns:a16="http://schemas.microsoft.com/office/drawing/2014/main" id="{25A5FCDD-1AC0-43B1-9EFA-1FF4644DF40A}"/>
                </a:ext>
              </a:extLst>
            </p:cNvPr>
            <p:cNvGrpSpPr/>
            <p:nvPr/>
          </p:nvGrpSpPr>
          <p:grpSpPr>
            <a:xfrm>
              <a:off x="406784" y="3660579"/>
              <a:ext cx="689228" cy="3423632"/>
              <a:chOff x="406784" y="3660579"/>
              <a:chExt cx="689228" cy="3423632"/>
            </a:xfrm>
          </p:grpSpPr>
          <p:grpSp>
            <p:nvGrpSpPr>
              <p:cNvPr id="89" name="组合 88">
                <a:extLst>
                  <a:ext uri="{FF2B5EF4-FFF2-40B4-BE49-F238E27FC236}">
                    <a16:creationId xmlns:a16="http://schemas.microsoft.com/office/drawing/2014/main" id="{69CBC77F-983A-4C2C-8C2F-37A4A792C2BB}"/>
                  </a:ext>
                </a:extLst>
              </p:cNvPr>
              <p:cNvGrpSpPr/>
              <p:nvPr/>
            </p:nvGrpSpPr>
            <p:grpSpPr>
              <a:xfrm>
                <a:off x="425510" y="3660579"/>
                <a:ext cx="670502" cy="359789"/>
                <a:chOff x="425510" y="3660579"/>
                <a:chExt cx="670502" cy="359789"/>
              </a:xfrm>
            </p:grpSpPr>
            <p:sp>
              <p:nvSpPr>
                <p:cNvPr id="87" name="文本框 86">
                  <a:extLst>
                    <a:ext uri="{FF2B5EF4-FFF2-40B4-BE49-F238E27FC236}">
                      <a16:creationId xmlns:a16="http://schemas.microsoft.com/office/drawing/2014/main" id="{FC7C50EC-A912-4354-89D2-6BC70C8DB45D}"/>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88" name="文本框 87">
                  <a:extLst>
                    <a:ext uri="{FF2B5EF4-FFF2-40B4-BE49-F238E27FC236}">
                      <a16:creationId xmlns:a16="http://schemas.microsoft.com/office/drawing/2014/main" id="{B7C7E0D0-E953-4647-8FF1-1312EB028CEF}"/>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90" name="组合 89">
                <a:extLst>
                  <a:ext uri="{FF2B5EF4-FFF2-40B4-BE49-F238E27FC236}">
                    <a16:creationId xmlns:a16="http://schemas.microsoft.com/office/drawing/2014/main" id="{EA431342-02EE-4B2A-BCAC-984FA6EF99EF}"/>
                  </a:ext>
                </a:extLst>
              </p:cNvPr>
              <p:cNvGrpSpPr/>
              <p:nvPr/>
            </p:nvGrpSpPr>
            <p:grpSpPr>
              <a:xfrm>
                <a:off x="420892" y="4052725"/>
                <a:ext cx="670502" cy="359789"/>
                <a:chOff x="425510" y="3660579"/>
                <a:chExt cx="670502" cy="359789"/>
              </a:xfrm>
            </p:grpSpPr>
            <p:sp>
              <p:nvSpPr>
                <p:cNvPr id="91" name="文本框 90">
                  <a:extLst>
                    <a:ext uri="{FF2B5EF4-FFF2-40B4-BE49-F238E27FC236}">
                      <a16:creationId xmlns:a16="http://schemas.microsoft.com/office/drawing/2014/main" id="{7449AB20-2A9C-4C3F-BC1E-60B8DFFA5A42}"/>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92" name="文本框 91">
                  <a:extLst>
                    <a:ext uri="{FF2B5EF4-FFF2-40B4-BE49-F238E27FC236}">
                      <a16:creationId xmlns:a16="http://schemas.microsoft.com/office/drawing/2014/main" id="{10ACEA92-E2AB-4D1B-86AD-424919BE4A1C}"/>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93" name="组合 92">
                <a:extLst>
                  <a:ext uri="{FF2B5EF4-FFF2-40B4-BE49-F238E27FC236}">
                    <a16:creationId xmlns:a16="http://schemas.microsoft.com/office/drawing/2014/main" id="{0421CBBF-8D11-4EE0-81B9-18DC76CE959C}"/>
                  </a:ext>
                </a:extLst>
              </p:cNvPr>
              <p:cNvGrpSpPr/>
              <p:nvPr/>
            </p:nvGrpSpPr>
            <p:grpSpPr>
              <a:xfrm>
                <a:off x="420892" y="4435635"/>
                <a:ext cx="670502" cy="359789"/>
                <a:chOff x="425510" y="3660579"/>
                <a:chExt cx="670502" cy="359789"/>
              </a:xfrm>
            </p:grpSpPr>
            <p:sp>
              <p:nvSpPr>
                <p:cNvPr id="94" name="文本框 93">
                  <a:extLst>
                    <a:ext uri="{FF2B5EF4-FFF2-40B4-BE49-F238E27FC236}">
                      <a16:creationId xmlns:a16="http://schemas.microsoft.com/office/drawing/2014/main" id="{C29F93D8-C8D9-4BC8-8F9D-9B636837E97B}"/>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95" name="文本框 94">
                  <a:extLst>
                    <a:ext uri="{FF2B5EF4-FFF2-40B4-BE49-F238E27FC236}">
                      <a16:creationId xmlns:a16="http://schemas.microsoft.com/office/drawing/2014/main" id="{5608D48E-27D1-446C-84D9-893D3D6F2ABA}"/>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96" name="组合 95">
                <a:extLst>
                  <a:ext uri="{FF2B5EF4-FFF2-40B4-BE49-F238E27FC236}">
                    <a16:creationId xmlns:a16="http://schemas.microsoft.com/office/drawing/2014/main" id="{4F90EEA8-9DAD-4983-9CAD-28D302FE4CC4}"/>
                  </a:ext>
                </a:extLst>
              </p:cNvPr>
              <p:cNvGrpSpPr/>
              <p:nvPr/>
            </p:nvGrpSpPr>
            <p:grpSpPr>
              <a:xfrm>
                <a:off x="416274" y="4813689"/>
                <a:ext cx="670502" cy="359789"/>
                <a:chOff x="425510" y="3660579"/>
                <a:chExt cx="670502" cy="359789"/>
              </a:xfrm>
            </p:grpSpPr>
            <p:sp>
              <p:nvSpPr>
                <p:cNvPr id="97" name="文本框 96">
                  <a:extLst>
                    <a:ext uri="{FF2B5EF4-FFF2-40B4-BE49-F238E27FC236}">
                      <a16:creationId xmlns:a16="http://schemas.microsoft.com/office/drawing/2014/main" id="{3108BB9A-BD8B-44EF-AF9E-9A3A56CBD43C}"/>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98" name="文本框 97">
                  <a:extLst>
                    <a:ext uri="{FF2B5EF4-FFF2-40B4-BE49-F238E27FC236}">
                      <a16:creationId xmlns:a16="http://schemas.microsoft.com/office/drawing/2014/main" id="{816CF784-B3A0-4287-B656-CF848F1AAD82}"/>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99" name="组合 98">
                <a:extLst>
                  <a:ext uri="{FF2B5EF4-FFF2-40B4-BE49-F238E27FC236}">
                    <a16:creationId xmlns:a16="http://schemas.microsoft.com/office/drawing/2014/main" id="{211B5978-5EB1-4CDD-B237-AFE4CEB061FB}"/>
                  </a:ext>
                </a:extLst>
              </p:cNvPr>
              <p:cNvGrpSpPr/>
              <p:nvPr/>
            </p:nvGrpSpPr>
            <p:grpSpPr>
              <a:xfrm>
                <a:off x="406784" y="5197929"/>
                <a:ext cx="670502" cy="359789"/>
                <a:chOff x="425510" y="3660579"/>
                <a:chExt cx="670502" cy="359789"/>
              </a:xfrm>
            </p:grpSpPr>
            <p:sp>
              <p:nvSpPr>
                <p:cNvPr id="100" name="文本框 99">
                  <a:extLst>
                    <a:ext uri="{FF2B5EF4-FFF2-40B4-BE49-F238E27FC236}">
                      <a16:creationId xmlns:a16="http://schemas.microsoft.com/office/drawing/2014/main" id="{F70AB982-3687-4790-A5BE-37F2D6E36A78}"/>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101" name="文本框 100">
                  <a:extLst>
                    <a:ext uri="{FF2B5EF4-FFF2-40B4-BE49-F238E27FC236}">
                      <a16:creationId xmlns:a16="http://schemas.microsoft.com/office/drawing/2014/main" id="{670E92A4-27FF-4451-861F-BF72C6EB0CF9}"/>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102" name="组合 101">
                <a:extLst>
                  <a:ext uri="{FF2B5EF4-FFF2-40B4-BE49-F238E27FC236}">
                    <a16:creationId xmlns:a16="http://schemas.microsoft.com/office/drawing/2014/main" id="{4F37C435-4897-4747-855B-2FB15978CAB3}"/>
                  </a:ext>
                </a:extLst>
              </p:cNvPr>
              <p:cNvGrpSpPr/>
              <p:nvPr/>
            </p:nvGrpSpPr>
            <p:grpSpPr>
              <a:xfrm>
                <a:off x="411402" y="5578881"/>
                <a:ext cx="670502" cy="359789"/>
                <a:chOff x="425510" y="3660579"/>
                <a:chExt cx="670502" cy="359789"/>
              </a:xfrm>
            </p:grpSpPr>
            <p:sp>
              <p:nvSpPr>
                <p:cNvPr id="103" name="文本框 102">
                  <a:extLst>
                    <a:ext uri="{FF2B5EF4-FFF2-40B4-BE49-F238E27FC236}">
                      <a16:creationId xmlns:a16="http://schemas.microsoft.com/office/drawing/2014/main" id="{62205F5E-2CFD-4A97-B7BF-C6BBBCEF5D59}"/>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104" name="文本框 103">
                  <a:extLst>
                    <a:ext uri="{FF2B5EF4-FFF2-40B4-BE49-F238E27FC236}">
                      <a16:creationId xmlns:a16="http://schemas.microsoft.com/office/drawing/2014/main" id="{48281DA9-43C1-444A-9CE3-C226CE31499E}"/>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105" name="组合 104">
                <a:extLst>
                  <a:ext uri="{FF2B5EF4-FFF2-40B4-BE49-F238E27FC236}">
                    <a16:creationId xmlns:a16="http://schemas.microsoft.com/office/drawing/2014/main" id="{C33DCFFC-2B5F-4998-B198-D94728F30719}"/>
                  </a:ext>
                </a:extLst>
              </p:cNvPr>
              <p:cNvGrpSpPr/>
              <p:nvPr/>
            </p:nvGrpSpPr>
            <p:grpSpPr>
              <a:xfrm>
                <a:off x="406784" y="5969280"/>
                <a:ext cx="670502" cy="359789"/>
                <a:chOff x="425510" y="3660579"/>
                <a:chExt cx="670502" cy="359789"/>
              </a:xfrm>
            </p:grpSpPr>
            <p:sp>
              <p:nvSpPr>
                <p:cNvPr id="106" name="文本框 105">
                  <a:extLst>
                    <a:ext uri="{FF2B5EF4-FFF2-40B4-BE49-F238E27FC236}">
                      <a16:creationId xmlns:a16="http://schemas.microsoft.com/office/drawing/2014/main" id="{4C1BB638-47E9-4D5E-BD61-E485EA67D7EE}"/>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107" name="文本框 106">
                  <a:extLst>
                    <a:ext uri="{FF2B5EF4-FFF2-40B4-BE49-F238E27FC236}">
                      <a16:creationId xmlns:a16="http://schemas.microsoft.com/office/drawing/2014/main" id="{336929B3-C034-43FD-A9E5-B40398DF9C51}"/>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108" name="组合 107">
                <a:extLst>
                  <a:ext uri="{FF2B5EF4-FFF2-40B4-BE49-F238E27FC236}">
                    <a16:creationId xmlns:a16="http://schemas.microsoft.com/office/drawing/2014/main" id="{CFA54A98-067A-4564-9549-E833D7FFB9B8}"/>
                  </a:ext>
                </a:extLst>
              </p:cNvPr>
              <p:cNvGrpSpPr/>
              <p:nvPr/>
            </p:nvGrpSpPr>
            <p:grpSpPr>
              <a:xfrm>
                <a:off x="406784" y="6347641"/>
                <a:ext cx="670502" cy="359789"/>
                <a:chOff x="425510" y="3660579"/>
                <a:chExt cx="670502" cy="359789"/>
              </a:xfrm>
            </p:grpSpPr>
            <p:sp>
              <p:nvSpPr>
                <p:cNvPr id="109" name="文本框 108">
                  <a:extLst>
                    <a:ext uri="{FF2B5EF4-FFF2-40B4-BE49-F238E27FC236}">
                      <a16:creationId xmlns:a16="http://schemas.microsoft.com/office/drawing/2014/main" id="{4290A990-4464-430D-AA38-00B74EE66111}"/>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110" name="文本框 109">
                  <a:extLst>
                    <a:ext uri="{FF2B5EF4-FFF2-40B4-BE49-F238E27FC236}">
                      <a16:creationId xmlns:a16="http://schemas.microsoft.com/office/drawing/2014/main" id="{8378B8AE-3215-4FC9-8251-D3D67CFE1A21}"/>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nvGrpSpPr>
              <p:cNvPr id="111" name="组合 110">
                <a:extLst>
                  <a:ext uri="{FF2B5EF4-FFF2-40B4-BE49-F238E27FC236}">
                    <a16:creationId xmlns:a16="http://schemas.microsoft.com/office/drawing/2014/main" id="{2B8C9130-9DBB-4D4E-9EB4-8B61D8094D94}"/>
                  </a:ext>
                </a:extLst>
              </p:cNvPr>
              <p:cNvGrpSpPr/>
              <p:nvPr/>
            </p:nvGrpSpPr>
            <p:grpSpPr>
              <a:xfrm>
                <a:off x="411402" y="6724422"/>
                <a:ext cx="670502" cy="359789"/>
                <a:chOff x="425510" y="3660579"/>
                <a:chExt cx="670502" cy="359789"/>
              </a:xfrm>
            </p:grpSpPr>
            <p:sp>
              <p:nvSpPr>
                <p:cNvPr id="112" name="文本框 111">
                  <a:extLst>
                    <a:ext uri="{FF2B5EF4-FFF2-40B4-BE49-F238E27FC236}">
                      <a16:creationId xmlns:a16="http://schemas.microsoft.com/office/drawing/2014/main" id="{8F658347-3E0B-4D81-AE82-6A59C062B046}"/>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AtAKT1</a:t>
                  </a:r>
                  <a:endParaRPr lang="zh-CN" altLang="en-US" sz="1000" b="1" dirty="0">
                    <a:latin typeface="Times New Roman" panose="02020603050405020304" pitchFamily="18" charset="0"/>
                    <a:cs typeface="Times New Roman" panose="02020603050405020304" pitchFamily="18" charset="0"/>
                  </a:endParaRPr>
                </a:p>
              </p:txBody>
            </p:sp>
            <p:sp>
              <p:nvSpPr>
                <p:cNvPr id="113" name="文本框 112">
                  <a:extLst>
                    <a:ext uri="{FF2B5EF4-FFF2-40B4-BE49-F238E27FC236}">
                      <a16:creationId xmlns:a16="http://schemas.microsoft.com/office/drawing/2014/main" id="{8B8394B4-A1B9-480B-B7E2-4367B4A60414}"/>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grpSp>
        </p:grpSp>
        <p:grpSp>
          <p:nvGrpSpPr>
            <p:cNvPr id="115" name="组合 114">
              <a:extLst>
                <a:ext uri="{FF2B5EF4-FFF2-40B4-BE49-F238E27FC236}">
                  <a16:creationId xmlns:a16="http://schemas.microsoft.com/office/drawing/2014/main" id="{ABECEF19-FA3D-4B34-A8A9-FDF07D410259}"/>
                </a:ext>
              </a:extLst>
            </p:cNvPr>
            <p:cNvGrpSpPr/>
            <p:nvPr/>
          </p:nvGrpSpPr>
          <p:grpSpPr>
            <a:xfrm>
              <a:off x="5770998" y="3652168"/>
              <a:ext cx="689228" cy="3423632"/>
              <a:chOff x="406784" y="3660579"/>
              <a:chExt cx="689228" cy="3423632"/>
            </a:xfrm>
          </p:grpSpPr>
          <p:grpSp>
            <p:nvGrpSpPr>
              <p:cNvPr id="116" name="组合 115">
                <a:extLst>
                  <a:ext uri="{FF2B5EF4-FFF2-40B4-BE49-F238E27FC236}">
                    <a16:creationId xmlns:a16="http://schemas.microsoft.com/office/drawing/2014/main" id="{D5478BD6-BA59-459B-B90D-88A68E1EF02E}"/>
                  </a:ext>
                </a:extLst>
              </p:cNvPr>
              <p:cNvGrpSpPr/>
              <p:nvPr/>
            </p:nvGrpSpPr>
            <p:grpSpPr>
              <a:xfrm>
                <a:off x="425510" y="3660579"/>
                <a:ext cx="670502" cy="359789"/>
                <a:chOff x="425510" y="3660579"/>
                <a:chExt cx="670502" cy="359789"/>
              </a:xfrm>
            </p:grpSpPr>
            <p:sp>
              <p:nvSpPr>
                <p:cNvPr id="141" name="文本框 140">
                  <a:extLst>
                    <a:ext uri="{FF2B5EF4-FFF2-40B4-BE49-F238E27FC236}">
                      <a16:creationId xmlns:a16="http://schemas.microsoft.com/office/drawing/2014/main" id="{113114F1-CA91-4213-8239-AB10F07F25AF}"/>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95</a:t>
                  </a:r>
                  <a:endParaRPr lang="zh-CN" altLang="en-US" sz="1000" b="1" dirty="0">
                    <a:latin typeface="Times New Roman" panose="02020603050405020304" pitchFamily="18" charset="0"/>
                    <a:cs typeface="Times New Roman" panose="02020603050405020304" pitchFamily="18" charset="0"/>
                  </a:endParaRPr>
                </a:p>
              </p:txBody>
            </p:sp>
            <p:sp>
              <p:nvSpPr>
                <p:cNvPr id="142" name="文本框 141">
                  <a:extLst>
                    <a:ext uri="{FF2B5EF4-FFF2-40B4-BE49-F238E27FC236}">
                      <a16:creationId xmlns:a16="http://schemas.microsoft.com/office/drawing/2014/main" id="{50F4D535-103B-46BB-886C-373C9D5D7342}"/>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100</a:t>
                  </a:r>
                  <a:endParaRPr lang="zh-CN" altLang="en-US" sz="1000" b="1" dirty="0">
                    <a:latin typeface="Times New Roman" panose="02020603050405020304" pitchFamily="18" charset="0"/>
                    <a:cs typeface="Times New Roman" panose="02020603050405020304" pitchFamily="18" charset="0"/>
                  </a:endParaRPr>
                </a:p>
              </p:txBody>
            </p:sp>
          </p:grpSp>
          <p:grpSp>
            <p:nvGrpSpPr>
              <p:cNvPr id="117" name="组合 116">
                <a:extLst>
                  <a:ext uri="{FF2B5EF4-FFF2-40B4-BE49-F238E27FC236}">
                    <a16:creationId xmlns:a16="http://schemas.microsoft.com/office/drawing/2014/main" id="{4F8EF22B-D2ED-4217-9F25-71F643B11E52}"/>
                  </a:ext>
                </a:extLst>
              </p:cNvPr>
              <p:cNvGrpSpPr/>
              <p:nvPr/>
            </p:nvGrpSpPr>
            <p:grpSpPr>
              <a:xfrm>
                <a:off x="420892" y="4052725"/>
                <a:ext cx="670502" cy="359789"/>
                <a:chOff x="425510" y="3660579"/>
                <a:chExt cx="670502" cy="359789"/>
              </a:xfrm>
            </p:grpSpPr>
            <p:sp>
              <p:nvSpPr>
                <p:cNvPr id="139" name="文本框 138">
                  <a:extLst>
                    <a:ext uri="{FF2B5EF4-FFF2-40B4-BE49-F238E27FC236}">
                      <a16:creationId xmlns:a16="http://schemas.microsoft.com/office/drawing/2014/main" id="{52F9F93B-92A5-4831-8110-BA4C5EEFE56B}"/>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192</a:t>
                  </a:r>
                  <a:endParaRPr lang="zh-CN" altLang="en-US" sz="1000" b="1" dirty="0">
                    <a:latin typeface="Times New Roman" panose="02020603050405020304" pitchFamily="18" charset="0"/>
                    <a:cs typeface="Times New Roman" panose="02020603050405020304" pitchFamily="18" charset="0"/>
                  </a:endParaRPr>
                </a:p>
              </p:txBody>
            </p:sp>
            <p:sp>
              <p:nvSpPr>
                <p:cNvPr id="140" name="文本框 139">
                  <a:extLst>
                    <a:ext uri="{FF2B5EF4-FFF2-40B4-BE49-F238E27FC236}">
                      <a16:creationId xmlns:a16="http://schemas.microsoft.com/office/drawing/2014/main" id="{A94A4602-8EE5-4633-AB6A-68CAE3D9C7D1}"/>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200</a:t>
                  </a:r>
                  <a:endParaRPr lang="zh-CN" altLang="en-US" sz="1000" b="1" dirty="0">
                    <a:latin typeface="Times New Roman" panose="02020603050405020304" pitchFamily="18" charset="0"/>
                    <a:cs typeface="Times New Roman" panose="02020603050405020304" pitchFamily="18" charset="0"/>
                  </a:endParaRPr>
                </a:p>
              </p:txBody>
            </p:sp>
          </p:grpSp>
          <p:grpSp>
            <p:nvGrpSpPr>
              <p:cNvPr id="118" name="组合 117">
                <a:extLst>
                  <a:ext uri="{FF2B5EF4-FFF2-40B4-BE49-F238E27FC236}">
                    <a16:creationId xmlns:a16="http://schemas.microsoft.com/office/drawing/2014/main" id="{EF51B81D-7FF8-46C0-B9A5-2FF16C8C6030}"/>
                  </a:ext>
                </a:extLst>
              </p:cNvPr>
              <p:cNvGrpSpPr/>
              <p:nvPr/>
            </p:nvGrpSpPr>
            <p:grpSpPr>
              <a:xfrm>
                <a:off x="420892" y="4435635"/>
                <a:ext cx="670502" cy="359789"/>
                <a:chOff x="425510" y="3660579"/>
                <a:chExt cx="670502" cy="359789"/>
              </a:xfrm>
            </p:grpSpPr>
            <p:sp>
              <p:nvSpPr>
                <p:cNvPr id="137" name="文本框 136">
                  <a:extLst>
                    <a:ext uri="{FF2B5EF4-FFF2-40B4-BE49-F238E27FC236}">
                      <a16:creationId xmlns:a16="http://schemas.microsoft.com/office/drawing/2014/main" id="{CB7E0570-2E9F-478A-93F3-8AD4A5A6C6AB}"/>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292</a:t>
                  </a:r>
                  <a:endParaRPr lang="zh-CN" altLang="en-US" sz="1000" b="1" dirty="0">
                    <a:latin typeface="Times New Roman" panose="02020603050405020304" pitchFamily="18" charset="0"/>
                    <a:cs typeface="Times New Roman" panose="02020603050405020304" pitchFamily="18" charset="0"/>
                  </a:endParaRPr>
                </a:p>
              </p:txBody>
            </p:sp>
            <p:sp>
              <p:nvSpPr>
                <p:cNvPr id="138" name="文本框 137">
                  <a:extLst>
                    <a:ext uri="{FF2B5EF4-FFF2-40B4-BE49-F238E27FC236}">
                      <a16:creationId xmlns:a16="http://schemas.microsoft.com/office/drawing/2014/main" id="{D5C2E59F-5968-48A8-95A8-F3D1F56B2405}"/>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300</a:t>
                  </a:r>
                  <a:endParaRPr lang="zh-CN" altLang="en-US" sz="1000" b="1" dirty="0">
                    <a:latin typeface="Times New Roman" panose="02020603050405020304" pitchFamily="18" charset="0"/>
                    <a:cs typeface="Times New Roman" panose="02020603050405020304" pitchFamily="18" charset="0"/>
                  </a:endParaRPr>
                </a:p>
              </p:txBody>
            </p:sp>
          </p:grpSp>
          <p:grpSp>
            <p:nvGrpSpPr>
              <p:cNvPr id="119" name="组合 118">
                <a:extLst>
                  <a:ext uri="{FF2B5EF4-FFF2-40B4-BE49-F238E27FC236}">
                    <a16:creationId xmlns:a16="http://schemas.microsoft.com/office/drawing/2014/main" id="{54466C38-41E6-44DE-84E2-53C3C0943ECB}"/>
                  </a:ext>
                </a:extLst>
              </p:cNvPr>
              <p:cNvGrpSpPr/>
              <p:nvPr/>
            </p:nvGrpSpPr>
            <p:grpSpPr>
              <a:xfrm>
                <a:off x="416274" y="4813689"/>
                <a:ext cx="670502" cy="359789"/>
                <a:chOff x="425510" y="3660579"/>
                <a:chExt cx="670502" cy="359789"/>
              </a:xfrm>
            </p:grpSpPr>
            <p:sp>
              <p:nvSpPr>
                <p:cNvPr id="135" name="文本框 134">
                  <a:extLst>
                    <a:ext uri="{FF2B5EF4-FFF2-40B4-BE49-F238E27FC236}">
                      <a16:creationId xmlns:a16="http://schemas.microsoft.com/office/drawing/2014/main" id="{2494C31E-A2C9-49F3-BECA-EB22740CABA4}"/>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392</a:t>
                  </a:r>
                  <a:endParaRPr lang="zh-CN" altLang="en-US" sz="1000" b="1" dirty="0">
                    <a:latin typeface="Times New Roman" panose="02020603050405020304" pitchFamily="18" charset="0"/>
                    <a:cs typeface="Times New Roman" panose="02020603050405020304" pitchFamily="18" charset="0"/>
                  </a:endParaRPr>
                </a:p>
              </p:txBody>
            </p:sp>
            <p:sp>
              <p:nvSpPr>
                <p:cNvPr id="136" name="文本框 135">
                  <a:extLst>
                    <a:ext uri="{FF2B5EF4-FFF2-40B4-BE49-F238E27FC236}">
                      <a16:creationId xmlns:a16="http://schemas.microsoft.com/office/drawing/2014/main" id="{B3F49622-591F-4074-8B1F-429FC2E2E963}"/>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400</a:t>
                  </a:r>
                  <a:endParaRPr lang="zh-CN" altLang="en-US" sz="1000" b="1" dirty="0">
                    <a:latin typeface="Times New Roman" panose="02020603050405020304" pitchFamily="18" charset="0"/>
                    <a:cs typeface="Times New Roman" panose="02020603050405020304" pitchFamily="18" charset="0"/>
                  </a:endParaRPr>
                </a:p>
              </p:txBody>
            </p:sp>
          </p:grpSp>
          <p:grpSp>
            <p:nvGrpSpPr>
              <p:cNvPr id="120" name="组合 119">
                <a:extLst>
                  <a:ext uri="{FF2B5EF4-FFF2-40B4-BE49-F238E27FC236}">
                    <a16:creationId xmlns:a16="http://schemas.microsoft.com/office/drawing/2014/main" id="{276D82D6-FD8A-4611-B8B7-34C0D910B444}"/>
                  </a:ext>
                </a:extLst>
              </p:cNvPr>
              <p:cNvGrpSpPr/>
              <p:nvPr/>
            </p:nvGrpSpPr>
            <p:grpSpPr>
              <a:xfrm>
                <a:off x="406784" y="5197929"/>
                <a:ext cx="670502" cy="359789"/>
                <a:chOff x="425510" y="3660579"/>
                <a:chExt cx="670502" cy="359789"/>
              </a:xfrm>
            </p:grpSpPr>
            <p:sp>
              <p:nvSpPr>
                <p:cNvPr id="133" name="文本框 132">
                  <a:extLst>
                    <a:ext uri="{FF2B5EF4-FFF2-40B4-BE49-F238E27FC236}">
                      <a16:creationId xmlns:a16="http://schemas.microsoft.com/office/drawing/2014/main" id="{253CF960-B79B-43A3-88FC-C58084983118}"/>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492</a:t>
                  </a:r>
                  <a:endParaRPr lang="zh-CN" altLang="en-US" sz="1000" b="1" dirty="0">
                    <a:latin typeface="Times New Roman" panose="02020603050405020304" pitchFamily="18" charset="0"/>
                    <a:cs typeface="Times New Roman" panose="02020603050405020304" pitchFamily="18" charset="0"/>
                  </a:endParaRPr>
                </a:p>
              </p:txBody>
            </p:sp>
            <p:sp>
              <p:nvSpPr>
                <p:cNvPr id="134" name="文本框 133">
                  <a:extLst>
                    <a:ext uri="{FF2B5EF4-FFF2-40B4-BE49-F238E27FC236}">
                      <a16:creationId xmlns:a16="http://schemas.microsoft.com/office/drawing/2014/main" id="{BFCAFA31-E4E9-464E-808D-29C457B080E2}"/>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500</a:t>
                  </a:r>
                  <a:endParaRPr lang="zh-CN" altLang="en-US" sz="1000" b="1" dirty="0">
                    <a:latin typeface="Times New Roman" panose="02020603050405020304" pitchFamily="18" charset="0"/>
                    <a:cs typeface="Times New Roman" panose="02020603050405020304" pitchFamily="18" charset="0"/>
                  </a:endParaRPr>
                </a:p>
              </p:txBody>
            </p:sp>
          </p:grpSp>
          <p:grpSp>
            <p:nvGrpSpPr>
              <p:cNvPr id="121" name="组合 120">
                <a:extLst>
                  <a:ext uri="{FF2B5EF4-FFF2-40B4-BE49-F238E27FC236}">
                    <a16:creationId xmlns:a16="http://schemas.microsoft.com/office/drawing/2014/main" id="{213D08F0-E7E8-427E-807E-1956369E4807}"/>
                  </a:ext>
                </a:extLst>
              </p:cNvPr>
              <p:cNvGrpSpPr/>
              <p:nvPr/>
            </p:nvGrpSpPr>
            <p:grpSpPr>
              <a:xfrm>
                <a:off x="411402" y="5578881"/>
                <a:ext cx="670502" cy="359789"/>
                <a:chOff x="425510" y="3660579"/>
                <a:chExt cx="670502" cy="359789"/>
              </a:xfrm>
            </p:grpSpPr>
            <p:sp>
              <p:nvSpPr>
                <p:cNvPr id="131" name="文本框 130">
                  <a:extLst>
                    <a:ext uri="{FF2B5EF4-FFF2-40B4-BE49-F238E27FC236}">
                      <a16:creationId xmlns:a16="http://schemas.microsoft.com/office/drawing/2014/main" id="{D688005C-20A2-4A2A-A8E7-20403D630574}"/>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590</a:t>
                  </a:r>
                  <a:endParaRPr lang="zh-CN" altLang="en-US" sz="1000" b="1" dirty="0">
                    <a:latin typeface="Times New Roman" panose="02020603050405020304" pitchFamily="18" charset="0"/>
                    <a:cs typeface="Times New Roman" panose="02020603050405020304" pitchFamily="18" charset="0"/>
                  </a:endParaRPr>
                </a:p>
              </p:txBody>
            </p:sp>
            <p:sp>
              <p:nvSpPr>
                <p:cNvPr id="132" name="文本框 131">
                  <a:extLst>
                    <a:ext uri="{FF2B5EF4-FFF2-40B4-BE49-F238E27FC236}">
                      <a16:creationId xmlns:a16="http://schemas.microsoft.com/office/drawing/2014/main" id="{5E8A7BFE-C33C-407D-A231-C9AB4BA66159}"/>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600</a:t>
                  </a:r>
                  <a:endParaRPr lang="zh-CN" altLang="en-US" sz="1000" b="1" dirty="0">
                    <a:latin typeface="Times New Roman" panose="02020603050405020304" pitchFamily="18" charset="0"/>
                    <a:cs typeface="Times New Roman" panose="02020603050405020304" pitchFamily="18" charset="0"/>
                  </a:endParaRPr>
                </a:p>
              </p:txBody>
            </p:sp>
          </p:grpSp>
          <p:grpSp>
            <p:nvGrpSpPr>
              <p:cNvPr id="122" name="组合 121">
                <a:extLst>
                  <a:ext uri="{FF2B5EF4-FFF2-40B4-BE49-F238E27FC236}">
                    <a16:creationId xmlns:a16="http://schemas.microsoft.com/office/drawing/2014/main" id="{12CD1035-59FA-4227-A6FA-F05805677051}"/>
                  </a:ext>
                </a:extLst>
              </p:cNvPr>
              <p:cNvGrpSpPr/>
              <p:nvPr/>
            </p:nvGrpSpPr>
            <p:grpSpPr>
              <a:xfrm>
                <a:off x="406784" y="5969280"/>
                <a:ext cx="670502" cy="359789"/>
                <a:chOff x="425510" y="3660579"/>
                <a:chExt cx="670502" cy="359789"/>
              </a:xfrm>
            </p:grpSpPr>
            <p:sp>
              <p:nvSpPr>
                <p:cNvPr id="129" name="文本框 128">
                  <a:extLst>
                    <a:ext uri="{FF2B5EF4-FFF2-40B4-BE49-F238E27FC236}">
                      <a16:creationId xmlns:a16="http://schemas.microsoft.com/office/drawing/2014/main" id="{71DEE8A3-8550-4649-94FA-01A2CE8BCBBD}"/>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690</a:t>
                  </a:r>
                  <a:endParaRPr lang="zh-CN" altLang="en-US" sz="1000" b="1" dirty="0">
                    <a:latin typeface="Times New Roman" panose="02020603050405020304" pitchFamily="18" charset="0"/>
                    <a:cs typeface="Times New Roman" panose="02020603050405020304" pitchFamily="18" charset="0"/>
                  </a:endParaRPr>
                </a:p>
              </p:txBody>
            </p:sp>
            <p:sp>
              <p:nvSpPr>
                <p:cNvPr id="130" name="文本框 129">
                  <a:extLst>
                    <a:ext uri="{FF2B5EF4-FFF2-40B4-BE49-F238E27FC236}">
                      <a16:creationId xmlns:a16="http://schemas.microsoft.com/office/drawing/2014/main" id="{1147D048-B6CE-4248-A367-8EDE411C55DD}"/>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700</a:t>
                  </a:r>
                  <a:endParaRPr lang="zh-CN" altLang="en-US" sz="1000" b="1" dirty="0">
                    <a:latin typeface="Times New Roman" panose="02020603050405020304" pitchFamily="18" charset="0"/>
                    <a:cs typeface="Times New Roman" panose="02020603050405020304" pitchFamily="18" charset="0"/>
                  </a:endParaRPr>
                </a:p>
              </p:txBody>
            </p:sp>
          </p:grpSp>
          <p:grpSp>
            <p:nvGrpSpPr>
              <p:cNvPr id="123" name="组合 122">
                <a:extLst>
                  <a:ext uri="{FF2B5EF4-FFF2-40B4-BE49-F238E27FC236}">
                    <a16:creationId xmlns:a16="http://schemas.microsoft.com/office/drawing/2014/main" id="{EB1E6EC7-10C4-471A-8968-2C83A138A40C}"/>
                  </a:ext>
                </a:extLst>
              </p:cNvPr>
              <p:cNvGrpSpPr/>
              <p:nvPr/>
            </p:nvGrpSpPr>
            <p:grpSpPr>
              <a:xfrm>
                <a:off x="406784" y="6347641"/>
                <a:ext cx="670502" cy="359789"/>
                <a:chOff x="425510" y="3660579"/>
                <a:chExt cx="670502" cy="359789"/>
              </a:xfrm>
            </p:grpSpPr>
            <p:sp>
              <p:nvSpPr>
                <p:cNvPr id="127" name="文本框 126">
                  <a:extLst>
                    <a:ext uri="{FF2B5EF4-FFF2-40B4-BE49-F238E27FC236}">
                      <a16:creationId xmlns:a16="http://schemas.microsoft.com/office/drawing/2014/main" id="{0A23EB0B-1C8C-473B-9CC4-AFB91AE1CB30}"/>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783</a:t>
                  </a:r>
                  <a:endParaRPr lang="zh-CN" altLang="en-US" sz="1000" b="1" dirty="0">
                    <a:latin typeface="Times New Roman" panose="02020603050405020304" pitchFamily="18" charset="0"/>
                    <a:cs typeface="Times New Roman" panose="02020603050405020304" pitchFamily="18" charset="0"/>
                  </a:endParaRPr>
                </a:p>
              </p:txBody>
            </p:sp>
            <p:sp>
              <p:nvSpPr>
                <p:cNvPr id="128" name="文本框 127">
                  <a:extLst>
                    <a:ext uri="{FF2B5EF4-FFF2-40B4-BE49-F238E27FC236}">
                      <a16:creationId xmlns:a16="http://schemas.microsoft.com/office/drawing/2014/main" id="{849977D9-BAE0-4232-9E30-4448D923C0FC}"/>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797</a:t>
                  </a:r>
                  <a:endParaRPr lang="zh-CN" altLang="en-US" sz="1000" b="1" dirty="0">
                    <a:latin typeface="Times New Roman" panose="02020603050405020304" pitchFamily="18" charset="0"/>
                    <a:cs typeface="Times New Roman" panose="02020603050405020304" pitchFamily="18" charset="0"/>
                  </a:endParaRPr>
                </a:p>
              </p:txBody>
            </p:sp>
          </p:grpSp>
          <p:grpSp>
            <p:nvGrpSpPr>
              <p:cNvPr id="124" name="组合 123">
                <a:extLst>
                  <a:ext uri="{FF2B5EF4-FFF2-40B4-BE49-F238E27FC236}">
                    <a16:creationId xmlns:a16="http://schemas.microsoft.com/office/drawing/2014/main" id="{1B71F58F-1DD8-4653-AFDC-501C7E67F46A}"/>
                  </a:ext>
                </a:extLst>
              </p:cNvPr>
              <p:cNvGrpSpPr/>
              <p:nvPr/>
            </p:nvGrpSpPr>
            <p:grpSpPr>
              <a:xfrm>
                <a:off x="411402" y="6724422"/>
                <a:ext cx="670502" cy="359789"/>
                <a:chOff x="425510" y="3660579"/>
                <a:chExt cx="670502" cy="359789"/>
              </a:xfrm>
            </p:grpSpPr>
            <p:sp>
              <p:nvSpPr>
                <p:cNvPr id="125" name="文本框 124">
                  <a:extLst>
                    <a:ext uri="{FF2B5EF4-FFF2-40B4-BE49-F238E27FC236}">
                      <a16:creationId xmlns:a16="http://schemas.microsoft.com/office/drawing/2014/main" id="{CC47F504-F9A4-44CC-B130-165A4FC54E55}"/>
                    </a:ext>
                  </a:extLst>
                </p:cNvPr>
                <p:cNvSpPr txBox="1"/>
                <p:nvPr/>
              </p:nvSpPr>
              <p:spPr>
                <a:xfrm>
                  <a:off x="430128" y="366057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857</a:t>
                  </a:r>
                  <a:endParaRPr lang="zh-CN" altLang="en-US" sz="1000" b="1" dirty="0">
                    <a:latin typeface="Times New Roman" panose="02020603050405020304" pitchFamily="18" charset="0"/>
                    <a:cs typeface="Times New Roman" panose="02020603050405020304" pitchFamily="18" charset="0"/>
                  </a:endParaRPr>
                </a:p>
              </p:txBody>
            </p:sp>
            <p:sp>
              <p:nvSpPr>
                <p:cNvPr id="126" name="文本框 125">
                  <a:extLst>
                    <a:ext uri="{FF2B5EF4-FFF2-40B4-BE49-F238E27FC236}">
                      <a16:creationId xmlns:a16="http://schemas.microsoft.com/office/drawing/2014/main" id="{1F29163C-F125-48E4-948E-4A3540AEC50B}"/>
                    </a:ext>
                  </a:extLst>
                </p:cNvPr>
                <p:cNvSpPr txBox="1"/>
                <p:nvPr/>
              </p:nvSpPr>
              <p:spPr>
                <a:xfrm>
                  <a:off x="425510" y="377414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872</a:t>
                  </a:r>
                  <a:endParaRPr lang="zh-CN" altLang="en-US" sz="1000" b="1" dirty="0">
                    <a:latin typeface="Times New Roman" panose="02020603050405020304" pitchFamily="18" charset="0"/>
                    <a:cs typeface="Times New Roman" panose="02020603050405020304" pitchFamily="18" charset="0"/>
                  </a:endParaRPr>
                </a:p>
              </p:txBody>
            </p:sp>
          </p:grpSp>
        </p:grpSp>
        <p:sp>
          <p:nvSpPr>
            <p:cNvPr id="143" name="矩形 142">
              <a:extLst>
                <a:ext uri="{FF2B5EF4-FFF2-40B4-BE49-F238E27FC236}">
                  <a16:creationId xmlns:a16="http://schemas.microsoft.com/office/drawing/2014/main" id="{6BA5E713-CAA8-4224-89CC-453884357D84}"/>
                </a:ext>
              </a:extLst>
            </p:cNvPr>
            <p:cNvSpPr/>
            <p:nvPr/>
          </p:nvSpPr>
          <p:spPr>
            <a:xfrm>
              <a:off x="3935312" y="3692996"/>
              <a:ext cx="1099524" cy="39600"/>
            </a:xfrm>
            <a:prstGeom prst="rect">
              <a:avLst/>
            </a:prstGeom>
            <a:solidFill>
              <a:srgbClr val="66C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矩形 143">
              <a:extLst>
                <a:ext uri="{FF2B5EF4-FFF2-40B4-BE49-F238E27FC236}">
                  <a16:creationId xmlns:a16="http://schemas.microsoft.com/office/drawing/2014/main" id="{4F5FEBB9-05F6-4EC8-A84F-AEE79BA17350}"/>
                </a:ext>
              </a:extLst>
            </p:cNvPr>
            <p:cNvSpPr/>
            <p:nvPr/>
          </p:nvSpPr>
          <p:spPr>
            <a:xfrm>
              <a:off x="1164013" y="4077885"/>
              <a:ext cx="1099524" cy="39600"/>
            </a:xfrm>
            <a:prstGeom prst="rect">
              <a:avLst/>
            </a:prstGeom>
            <a:solidFill>
              <a:srgbClr val="66C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矩形 144">
              <a:extLst>
                <a:ext uri="{FF2B5EF4-FFF2-40B4-BE49-F238E27FC236}">
                  <a16:creationId xmlns:a16="http://schemas.microsoft.com/office/drawing/2014/main" id="{BFBDE85F-A3FE-4AE4-8AD7-369A025ADF99}"/>
                </a:ext>
              </a:extLst>
            </p:cNvPr>
            <p:cNvSpPr/>
            <p:nvPr/>
          </p:nvSpPr>
          <p:spPr>
            <a:xfrm>
              <a:off x="1072668" y="4463258"/>
              <a:ext cx="1099524" cy="39600"/>
            </a:xfrm>
            <a:prstGeom prst="rect">
              <a:avLst/>
            </a:prstGeom>
            <a:solidFill>
              <a:srgbClr val="66C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矩形 145">
              <a:extLst>
                <a:ext uri="{FF2B5EF4-FFF2-40B4-BE49-F238E27FC236}">
                  <a16:creationId xmlns:a16="http://schemas.microsoft.com/office/drawing/2014/main" id="{77774C4E-C3EB-4BB9-B87C-81F2F2994BE8}"/>
                </a:ext>
              </a:extLst>
            </p:cNvPr>
            <p:cNvSpPr/>
            <p:nvPr/>
          </p:nvSpPr>
          <p:spPr>
            <a:xfrm>
              <a:off x="3081786" y="4463258"/>
              <a:ext cx="1099524" cy="39600"/>
            </a:xfrm>
            <a:prstGeom prst="rect">
              <a:avLst/>
            </a:prstGeom>
            <a:solidFill>
              <a:srgbClr val="66C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矩形 146">
              <a:extLst>
                <a:ext uri="{FF2B5EF4-FFF2-40B4-BE49-F238E27FC236}">
                  <a16:creationId xmlns:a16="http://schemas.microsoft.com/office/drawing/2014/main" id="{89723417-A5C6-49A2-A8AE-B200AFF8D6F1}"/>
                </a:ext>
              </a:extLst>
            </p:cNvPr>
            <p:cNvSpPr/>
            <p:nvPr/>
          </p:nvSpPr>
          <p:spPr>
            <a:xfrm>
              <a:off x="4756584" y="4460695"/>
              <a:ext cx="1047606" cy="39600"/>
            </a:xfrm>
            <a:prstGeom prst="rect">
              <a:avLst/>
            </a:prstGeom>
            <a:solidFill>
              <a:srgbClr val="66C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矩形 147">
              <a:extLst>
                <a:ext uri="{FF2B5EF4-FFF2-40B4-BE49-F238E27FC236}">
                  <a16:creationId xmlns:a16="http://schemas.microsoft.com/office/drawing/2014/main" id="{49FF6EE4-9E41-427E-B8A0-DAC69E64665F}"/>
                </a:ext>
              </a:extLst>
            </p:cNvPr>
            <p:cNvSpPr/>
            <p:nvPr/>
          </p:nvSpPr>
          <p:spPr>
            <a:xfrm>
              <a:off x="1025010" y="4844962"/>
              <a:ext cx="66384" cy="39600"/>
            </a:xfrm>
            <a:prstGeom prst="rect">
              <a:avLst/>
            </a:prstGeom>
            <a:solidFill>
              <a:srgbClr val="66C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文本框 148">
              <a:extLst>
                <a:ext uri="{FF2B5EF4-FFF2-40B4-BE49-F238E27FC236}">
                  <a16:creationId xmlns:a16="http://schemas.microsoft.com/office/drawing/2014/main" id="{FA972759-432D-4F66-928E-17BCA7C8F744}"/>
                </a:ext>
              </a:extLst>
            </p:cNvPr>
            <p:cNvSpPr txBox="1"/>
            <p:nvPr/>
          </p:nvSpPr>
          <p:spPr>
            <a:xfrm>
              <a:off x="4349979" y="3482489"/>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T1</a:t>
              </a:r>
              <a:endParaRPr lang="zh-CN" altLang="en-US" sz="1000" b="1" dirty="0">
                <a:latin typeface="Times New Roman" panose="02020603050405020304" pitchFamily="18" charset="0"/>
                <a:cs typeface="Times New Roman" panose="02020603050405020304" pitchFamily="18" charset="0"/>
              </a:endParaRPr>
            </a:p>
          </p:txBody>
        </p:sp>
        <p:sp>
          <p:nvSpPr>
            <p:cNvPr id="150" name="文本框 149">
              <a:extLst>
                <a:ext uri="{FF2B5EF4-FFF2-40B4-BE49-F238E27FC236}">
                  <a16:creationId xmlns:a16="http://schemas.microsoft.com/office/drawing/2014/main" id="{ED77161B-3DA4-442F-8A64-15A33E49FD0C}"/>
                </a:ext>
              </a:extLst>
            </p:cNvPr>
            <p:cNvSpPr txBox="1"/>
            <p:nvPr/>
          </p:nvSpPr>
          <p:spPr>
            <a:xfrm>
              <a:off x="1559077" y="3871264"/>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T2</a:t>
              </a:r>
              <a:endParaRPr lang="zh-CN" altLang="en-US" sz="1000" b="1" dirty="0">
                <a:latin typeface="Times New Roman" panose="02020603050405020304" pitchFamily="18" charset="0"/>
                <a:cs typeface="Times New Roman" panose="02020603050405020304" pitchFamily="18" charset="0"/>
              </a:endParaRPr>
            </a:p>
          </p:txBody>
        </p:sp>
        <p:sp>
          <p:nvSpPr>
            <p:cNvPr id="151" name="文本框 150">
              <a:extLst>
                <a:ext uri="{FF2B5EF4-FFF2-40B4-BE49-F238E27FC236}">
                  <a16:creationId xmlns:a16="http://schemas.microsoft.com/office/drawing/2014/main" id="{C712AF6B-21FA-48DB-B3CF-E6D23BD9EE29}"/>
                </a:ext>
              </a:extLst>
            </p:cNvPr>
            <p:cNvSpPr txBox="1"/>
            <p:nvPr/>
          </p:nvSpPr>
          <p:spPr>
            <a:xfrm>
              <a:off x="1472986" y="4272713"/>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T3</a:t>
              </a:r>
              <a:endParaRPr lang="zh-CN" altLang="en-US" sz="1000" b="1" dirty="0">
                <a:latin typeface="Times New Roman" panose="02020603050405020304" pitchFamily="18" charset="0"/>
                <a:cs typeface="Times New Roman" panose="02020603050405020304" pitchFamily="18" charset="0"/>
              </a:endParaRPr>
            </a:p>
          </p:txBody>
        </p:sp>
        <p:sp>
          <p:nvSpPr>
            <p:cNvPr id="152" name="文本框 151">
              <a:extLst>
                <a:ext uri="{FF2B5EF4-FFF2-40B4-BE49-F238E27FC236}">
                  <a16:creationId xmlns:a16="http://schemas.microsoft.com/office/drawing/2014/main" id="{E08BCCA8-0BDA-413A-B1FB-1AF4A9E89FF7}"/>
                </a:ext>
              </a:extLst>
            </p:cNvPr>
            <p:cNvSpPr txBox="1"/>
            <p:nvPr/>
          </p:nvSpPr>
          <p:spPr>
            <a:xfrm>
              <a:off x="3481468" y="4271965"/>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T4</a:t>
              </a:r>
              <a:endParaRPr lang="zh-CN" altLang="en-US" sz="1000" b="1" dirty="0">
                <a:latin typeface="Times New Roman" panose="02020603050405020304" pitchFamily="18" charset="0"/>
                <a:cs typeface="Times New Roman" panose="02020603050405020304" pitchFamily="18" charset="0"/>
              </a:endParaRPr>
            </a:p>
          </p:txBody>
        </p:sp>
        <p:sp>
          <p:nvSpPr>
            <p:cNvPr id="153" name="文本框 152">
              <a:extLst>
                <a:ext uri="{FF2B5EF4-FFF2-40B4-BE49-F238E27FC236}">
                  <a16:creationId xmlns:a16="http://schemas.microsoft.com/office/drawing/2014/main" id="{76DA0B3A-7673-41A0-A83F-4D9EBDBEC959}"/>
                </a:ext>
              </a:extLst>
            </p:cNvPr>
            <p:cNvSpPr txBox="1"/>
            <p:nvPr/>
          </p:nvSpPr>
          <p:spPr>
            <a:xfrm>
              <a:off x="5151460" y="4274657"/>
              <a:ext cx="665884"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T5</a:t>
              </a:r>
              <a:endParaRPr lang="zh-CN" altLang="en-US" sz="1000" b="1" dirty="0">
                <a:latin typeface="Times New Roman" panose="02020603050405020304" pitchFamily="18" charset="0"/>
                <a:cs typeface="Times New Roman" panose="02020603050405020304" pitchFamily="18" charset="0"/>
              </a:endParaRPr>
            </a:p>
          </p:txBody>
        </p:sp>
      </p:grpSp>
      <p:sp>
        <p:nvSpPr>
          <p:cNvPr id="155" name="矩形 2">
            <a:extLst>
              <a:ext uri="{FF2B5EF4-FFF2-40B4-BE49-F238E27FC236}">
                <a16:creationId xmlns:a16="http://schemas.microsoft.com/office/drawing/2014/main" id="{FBCF3505-4500-45F5-9A58-233387A48F84}"/>
              </a:ext>
            </a:extLst>
          </p:cNvPr>
          <p:cNvSpPr/>
          <p:nvPr/>
        </p:nvSpPr>
        <p:spPr>
          <a:xfrm>
            <a:off x="468672" y="722997"/>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sp>
        <p:nvSpPr>
          <p:cNvPr id="156" name="矩形 2">
            <a:extLst>
              <a:ext uri="{FF2B5EF4-FFF2-40B4-BE49-F238E27FC236}">
                <a16:creationId xmlns:a16="http://schemas.microsoft.com/office/drawing/2014/main" id="{DFA0FCB1-3E71-4495-B5D1-67D640E1FEA5}"/>
              </a:ext>
            </a:extLst>
          </p:cNvPr>
          <p:cNvSpPr/>
          <p:nvPr/>
        </p:nvSpPr>
        <p:spPr>
          <a:xfrm>
            <a:off x="457302" y="3408855"/>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grpSp>
        <p:nvGrpSpPr>
          <p:cNvPr id="158" name="组合 157">
            <a:extLst>
              <a:ext uri="{FF2B5EF4-FFF2-40B4-BE49-F238E27FC236}">
                <a16:creationId xmlns:a16="http://schemas.microsoft.com/office/drawing/2014/main" id="{A2DA9F74-7FDD-4FC6-A7B7-5F05AD60482B}"/>
              </a:ext>
            </a:extLst>
          </p:cNvPr>
          <p:cNvGrpSpPr/>
          <p:nvPr/>
        </p:nvGrpSpPr>
        <p:grpSpPr>
          <a:xfrm>
            <a:off x="547814" y="7433609"/>
            <a:ext cx="4905521" cy="839861"/>
            <a:chOff x="461914" y="591939"/>
            <a:chExt cx="4905521" cy="839861"/>
          </a:xfrm>
        </p:grpSpPr>
        <p:pic>
          <p:nvPicPr>
            <p:cNvPr id="159" name="图片 158">
              <a:extLst>
                <a:ext uri="{FF2B5EF4-FFF2-40B4-BE49-F238E27FC236}">
                  <a16:creationId xmlns:a16="http://schemas.microsoft.com/office/drawing/2014/main" id="{2EFF9B87-E8B4-4B8B-8158-D18C59A4D018}"/>
                </a:ext>
              </a:extLst>
            </p:cNvPr>
            <p:cNvPicPr>
              <a:picLocks noChangeAspect="1"/>
            </p:cNvPicPr>
            <p:nvPr/>
          </p:nvPicPr>
          <p:blipFill rotWithShape="1">
            <a:blip r:embed="rId5">
              <a:extLst>
                <a:ext uri="{28A0092B-C50C-407E-A947-70E740481C1C}">
                  <a14:useLocalDpi xmlns:a14="http://schemas.microsoft.com/office/drawing/2010/main" val="0"/>
                </a:ext>
              </a:extLst>
            </a:blip>
            <a:srcRect l="13978" t="24406" r="11678" b="65236"/>
            <a:stretch/>
          </p:blipFill>
          <p:spPr>
            <a:xfrm>
              <a:off x="1008669" y="735291"/>
              <a:ext cx="3855562" cy="585657"/>
            </a:xfrm>
            <a:prstGeom prst="rect">
              <a:avLst/>
            </a:prstGeom>
          </p:spPr>
        </p:pic>
        <p:sp>
          <p:nvSpPr>
            <p:cNvPr id="160" name="文本框 159">
              <a:extLst>
                <a:ext uri="{FF2B5EF4-FFF2-40B4-BE49-F238E27FC236}">
                  <a16:creationId xmlns:a16="http://schemas.microsoft.com/office/drawing/2014/main" id="{5ED6DB5A-8137-4890-8C46-E9244C65ED7D}"/>
                </a:ext>
              </a:extLst>
            </p:cNvPr>
            <p:cNvSpPr txBox="1"/>
            <p:nvPr/>
          </p:nvSpPr>
          <p:spPr>
            <a:xfrm>
              <a:off x="1072361" y="745279"/>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5</a:t>
              </a:r>
              <a:r>
                <a:rPr lang="zh-CN" altLang="en-US" sz="1000" b="1" dirty="0">
                  <a:latin typeface="Times New Roman" panose="02020603050405020304" pitchFamily="18" charset="0"/>
                  <a:cs typeface="Times New Roman" panose="02020603050405020304" pitchFamily="18" charset="0"/>
                </a:rPr>
                <a:t>’</a:t>
              </a:r>
            </a:p>
          </p:txBody>
        </p:sp>
        <p:sp>
          <p:nvSpPr>
            <p:cNvPr id="161" name="文本框 160">
              <a:extLst>
                <a:ext uri="{FF2B5EF4-FFF2-40B4-BE49-F238E27FC236}">
                  <a16:creationId xmlns:a16="http://schemas.microsoft.com/office/drawing/2014/main" id="{6D0756DF-EBE9-4560-8B52-7F20C91D51AA}"/>
                </a:ext>
              </a:extLst>
            </p:cNvPr>
            <p:cNvSpPr txBox="1"/>
            <p:nvPr/>
          </p:nvSpPr>
          <p:spPr>
            <a:xfrm>
              <a:off x="4698132" y="745280"/>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3</a:t>
              </a:r>
              <a:r>
                <a:rPr lang="zh-CN" altLang="en-US" sz="1000" b="1" dirty="0">
                  <a:latin typeface="Times New Roman" panose="02020603050405020304" pitchFamily="18" charset="0"/>
                  <a:cs typeface="Times New Roman" panose="02020603050405020304" pitchFamily="18" charset="0"/>
                </a:rPr>
                <a:t>’</a:t>
              </a:r>
            </a:p>
          </p:txBody>
        </p:sp>
        <p:sp>
          <p:nvSpPr>
            <p:cNvPr id="162" name="文本框 161">
              <a:extLst>
                <a:ext uri="{FF2B5EF4-FFF2-40B4-BE49-F238E27FC236}">
                  <a16:creationId xmlns:a16="http://schemas.microsoft.com/office/drawing/2014/main" id="{6A0DD385-2EF5-41CB-A298-79BC47F0143F}"/>
                </a:ext>
              </a:extLst>
            </p:cNvPr>
            <p:cNvSpPr txBox="1"/>
            <p:nvPr/>
          </p:nvSpPr>
          <p:spPr>
            <a:xfrm>
              <a:off x="1081991" y="1159586"/>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0</a:t>
              </a:r>
              <a:endParaRPr lang="zh-CN" altLang="en-US" sz="1000" b="1" dirty="0">
                <a:latin typeface="Times New Roman" panose="02020603050405020304" pitchFamily="18" charset="0"/>
                <a:cs typeface="Times New Roman" panose="02020603050405020304" pitchFamily="18" charset="0"/>
              </a:endParaRPr>
            </a:p>
          </p:txBody>
        </p:sp>
        <p:sp>
          <p:nvSpPr>
            <p:cNvPr id="163" name="文本框 162">
              <a:extLst>
                <a:ext uri="{FF2B5EF4-FFF2-40B4-BE49-F238E27FC236}">
                  <a16:creationId xmlns:a16="http://schemas.microsoft.com/office/drawing/2014/main" id="{A649B2AB-00CD-4B9F-822A-E367AAB9374C}"/>
                </a:ext>
              </a:extLst>
            </p:cNvPr>
            <p:cNvSpPr txBox="1"/>
            <p:nvPr/>
          </p:nvSpPr>
          <p:spPr>
            <a:xfrm>
              <a:off x="461914" y="905008"/>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CsAKT1</a:t>
              </a:r>
              <a:endParaRPr lang="zh-CN" altLang="en-US" sz="1000" b="1" dirty="0">
                <a:latin typeface="Times New Roman" panose="02020603050405020304" pitchFamily="18" charset="0"/>
                <a:cs typeface="Times New Roman" panose="02020603050405020304" pitchFamily="18" charset="0"/>
              </a:endParaRPr>
            </a:p>
          </p:txBody>
        </p:sp>
        <p:sp>
          <p:nvSpPr>
            <p:cNvPr id="164" name="文本框 163">
              <a:extLst>
                <a:ext uri="{FF2B5EF4-FFF2-40B4-BE49-F238E27FC236}">
                  <a16:creationId xmlns:a16="http://schemas.microsoft.com/office/drawing/2014/main" id="{BCF05FED-1AEF-4115-8AE9-CF3AA2D33B72}"/>
                </a:ext>
              </a:extLst>
            </p:cNvPr>
            <p:cNvSpPr txBox="1"/>
            <p:nvPr/>
          </p:nvSpPr>
          <p:spPr>
            <a:xfrm>
              <a:off x="1551385" y="593890"/>
              <a:ext cx="820134" cy="246221"/>
            </a:xfrm>
            <a:prstGeom prst="rect">
              <a:avLst/>
            </a:prstGeom>
            <a:noFill/>
          </p:spPr>
          <p:txBody>
            <a:bodyPr wrap="square" rtlCol="0">
              <a:spAutoFit/>
            </a:bodyPr>
            <a:lstStyle/>
            <a:p>
              <a:r>
                <a:rPr lang="en-US" altLang="zh-CN" sz="1000" b="1" dirty="0" err="1">
                  <a:latin typeface="Times New Roman" panose="02020603050405020304" pitchFamily="18" charset="0"/>
                  <a:cs typeface="Times New Roman" panose="02020603050405020304" pitchFamily="18" charset="0"/>
                </a:rPr>
                <a:t>Ion_trans</a:t>
              </a:r>
              <a:endParaRPr lang="zh-CN" altLang="en-US" sz="1000" b="1" dirty="0">
                <a:latin typeface="Times New Roman" panose="02020603050405020304" pitchFamily="18" charset="0"/>
                <a:cs typeface="Times New Roman" panose="02020603050405020304" pitchFamily="18" charset="0"/>
              </a:endParaRPr>
            </a:p>
          </p:txBody>
        </p:sp>
        <p:sp>
          <p:nvSpPr>
            <p:cNvPr id="165" name="文本框 164">
              <a:extLst>
                <a:ext uri="{FF2B5EF4-FFF2-40B4-BE49-F238E27FC236}">
                  <a16:creationId xmlns:a16="http://schemas.microsoft.com/office/drawing/2014/main" id="{950623E7-5D47-479E-8147-556B2E73C6DC}"/>
                </a:ext>
              </a:extLst>
            </p:cNvPr>
            <p:cNvSpPr txBox="1"/>
            <p:nvPr/>
          </p:nvSpPr>
          <p:spPr>
            <a:xfrm>
              <a:off x="2255002" y="612180"/>
              <a:ext cx="1144104" cy="246221"/>
            </a:xfrm>
            <a:prstGeom prst="rect">
              <a:avLst/>
            </a:prstGeom>
            <a:noFill/>
          </p:spPr>
          <p:txBody>
            <a:bodyPr wrap="square" rtlCol="0">
              <a:spAutoFit/>
            </a:bodyPr>
            <a:lstStyle/>
            <a:p>
              <a:r>
                <a:rPr lang="en-US" altLang="zh-CN" sz="1000" b="1" dirty="0" err="1">
                  <a:latin typeface="Times New Roman" panose="02020603050405020304" pitchFamily="18" charset="0"/>
                  <a:cs typeface="Times New Roman" panose="02020603050405020304" pitchFamily="18" charset="0"/>
                </a:rPr>
                <a:t>cNMP_binding</a:t>
              </a:r>
              <a:endParaRPr lang="zh-CN" altLang="en-US" sz="1000" b="1" dirty="0">
                <a:latin typeface="Times New Roman" panose="02020603050405020304" pitchFamily="18" charset="0"/>
                <a:cs typeface="Times New Roman" panose="02020603050405020304" pitchFamily="18" charset="0"/>
              </a:endParaRPr>
            </a:p>
          </p:txBody>
        </p:sp>
        <p:sp>
          <p:nvSpPr>
            <p:cNvPr id="166" name="文本框 165">
              <a:extLst>
                <a:ext uri="{FF2B5EF4-FFF2-40B4-BE49-F238E27FC236}">
                  <a16:creationId xmlns:a16="http://schemas.microsoft.com/office/drawing/2014/main" id="{DF0A00B7-E9B1-4081-98C2-CB86245ECE66}"/>
                </a:ext>
              </a:extLst>
            </p:cNvPr>
            <p:cNvSpPr txBox="1"/>
            <p:nvPr/>
          </p:nvSpPr>
          <p:spPr>
            <a:xfrm>
              <a:off x="3127521" y="612180"/>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Ank_4</a:t>
              </a:r>
              <a:endParaRPr lang="zh-CN" altLang="en-US" sz="1000" b="1" dirty="0">
                <a:latin typeface="Times New Roman" panose="02020603050405020304" pitchFamily="18" charset="0"/>
                <a:cs typeface="Times New Roman" panose="02020603050405020304" pitchFamily="18" charset="0"/>
              </a:endParaRPr>
            </a:p>
          </p:txBody>
        </p:sp>
        <p:sp>
          <p:nvSpPr>
            <p:cNvPr id="167" name="文本框 166">
              <a:extLst>
                <a:ext uri="{FF2B5EF4-FFF2-40B4-BE49-F238E27FC236}">
                  <a16:creationId xmlns:a16="http://schemas.microsoft.com/office/drawing/2014/main" id="{40ABA98F-AC00-4019-B63D-1AB73BC9097B}"/>
                </a:ext>
              </a:extLst>
            </p:cNvPr>
            <p:cNvSpPr txBox="1"/>
            <p:nvPr/>
          </p:nvSpPr>
          <p:spPr>
            <a:xfrm>
              <a:off x="3525122" y="612181"/>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Ank_2</a:t>
              </a:r>
              <a:endParaRPr lang="zh-CN" altLang="en-US" sz="1000" b="1" dirty="0">
                <a:latin typeface="Times New Roman" panose="02020603050405020304" pitchFamily="18" charset="0"/>
                <a:cs typeface="Times New Roman" panose="02020603050405020304" pitchFamily="18" charset="0"/>
              </a:endParaRPr>
            </a:p>
          </p:txBody>
        </p:sp>
        <p:sp>
          <p:nvSpPr>
            <p:cNvPr id="168" name="文本框 167">
              <a:extLst>
                <a:ext uri="{FF2B5EF4-FFF2-40B4-BE49-F238E27FC236}">
                  <a16:creationId xmlns:a16="http://schemas.microsoft.com/office/drawing/2014/main" id="{BA5BC7A5-B8FF-41E2-A9FE-C8688DA50AB0}"/>
                </a:ext>
              </a:extLst>
            </p:cNvPr>
            <p:cNvSpPr txBox="1"/>
            <p:nvPr/>
          </p:nvSpPr>
          <p:spPr>
            <a:xfrm>
              <a:off x="4366562" y="591939"/>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KHA</a:t>
              </a:r>
              <a:endParaRPr lang="zh-CN" altLang="en-US" sz="1000" b="1" dirty="0">
                <a:latin typeface="Times New Roman" panose="02020603050405020304" pitchFamily="18" charset="0"/>
                <a:cs typeface="Times New Roman" panose="02020603050405020304" pitchFamily="18" charset="0"/>
              </a:endParaRPr>
            </a:p>
          </p:txBody>
        </p:sp>
        <p:sp>
          <p:nvSpPr>
            <p:cNvPr id="169" name="文本框 168">
              <a:extLst>
                <a:ext uri="{FF2B5EF4-FFF2-40B4-BE49-F238E27FC236}">
                  <a16:creationId xmlns:a16="http://schemas.microsoft.com/office/drawing/2014/main" id="{5D74DDB8-C643-4103-B2E6-F35F46C561E1}"/>
                </a:ext>
              </a:extLst>
            </p:cNvPr>
            <p:cNvSpPr txBox="1"/>
            <p:nvPr/>
          </p:nvSpPr>
          <p:spPr>
            <a:xfrm>
              <a:off x="4529579" y="1185579"/>
              <a:ext cx="669303" cy="246221"/>
            </a:xfrm>
            <a:prstGeom prst="rect">
              <a:avLst/>
            </a:prstGeom>
            <a:noFill/>
          </p:spPr>
          <p:txBody>
            <a:bodyPr wrap="square" rtlCol="0">
              <a:spAutoFit/>
            </a:bodyPr>
            <a:lstStyle/>
            <a:p>
              <a:r>
                <a:rPr lang="en-US" altLang="zh-CN" sz="1000" b="1" dirty="0">
                  <a:latin typeface="Times New Roman" panose="02020603050405020304" pitchFamily="18" charset="0"/>
                  <a:cs typeface="Times New Roman" panose="02020603050405020304" pitchFamily="18" charset="0"/>
                </a:rPr>
                <a:t>872aa</a:t>
              </a:r>
              <a:endParaRPr lang="zh-CN" altLang="en-US" sz="1000" b="1" dirty="0">
                <a:latin typeface="Times New Roman" panose="02020603050405020304" pitchFamily="18" charset="0"/>
                <a:cs typeface="Times New Roman" panose="02020603050405020304" pitchFamily="18" charset="0"/>
              </a:endParaRPr>
            </a:p>
          </p:txBody>
        </p:sp>
      </p:grpSp>
      <p:sp>
        <p:nvSpPr>
          <p:cNvPr id="170" name="矩形 2">
            <a:extLst>
              <a:ext uri="{FF2B5EF4-FFF2-40B4-BE49-F238E27FC236}">
                <a16:creationId xmlns:a16="http://schemas.microsoft.com/office/drawing/2014/main" id="{675D2576-AA00-43A8-AAFD-7F363E7A5B1F}"/>
              </a:ext>
            </a:extLst>
          </p:cNvPr>
          <p:cNvSpPr/>
          <p:nvPr/>
        </p:nvSpPr>
        <p:spPr>
          <a:xfrm>
            <a:off x="430215" y="7285392"/>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c</a:t>
            </a:r>
            <a:endParaRPr lang="zh-CN" altLang="en-US" sz="1400" b="1" dirty="0">
              <a:latin typeface="Times New Roman" panose="02020603050405020304" pitchFamily="18" charset="0"/>
              <a:cs typeface="Times New Roman" panose="02020603050405020304" pitchFamily="18" charset="0"/>
            </a:endParaRPr>
          </a:p>
        </p:txBody>
      </p:sp>
      <p:sp>
        <p:nvSpPr>
          <p:cNvPr id="171" name="文本框 170">
            <a:extLst>
              <a:ext uri="{FF2B5EF4-FFF2-40B4-BE49-F238E27FC236}">
                <a16:creationId xmlns:a16="http://schemas.microsoft.com/office/drawing/2014/main" id="{90113280-7B9F-6443-F75E-E3B71FE7F226}"/>
              </a:ext>
            </a:extLst>
          </p:cNvPr>
          <p:cNvSpPr txBox="1"/>
          <p:nvPr/>
        </p:nvSpPr>
        <p:spPr>
          <a:xfrm>
            <a:off x="566119" y="8419071"/>
            <a:ext cx="5873948" cy="646331"/>
          </a:xfrm>
          <a:prstGeom prst="rect">
            <a:avLst/>
          </a:prstGeom>
          <a:noFill/>
        </p:spPr>
        <p:txBody>
          <a:bodyPr wrap="square">
            <a:spAutoFit/>
          </a:bodyPr>
          <a:lstStyle/>
          <a:p>
            <a:r>
              <a:rPr lang="en-US" altLang="zh-CN" sz="1200" b="1" dirty="0">
                <a:latin typeface="Times New Roman" panose="02020603050405020304" pitchFamily="18" charset="0"/>
                <a:cs typeface="Times New Roman" panose="02020603050405020304" pitchFamily="18" charset="0"/>
              </a:rPr>
              <a:t>Figure S7. </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Structural analysis of CsAKT1. </a:t>
            </a:r>
            <a:r>
              <a:rPr lang="en-US" altLang="zh-CN" sz="1200" kern="0" dirty="0">
                <a:solidFill>
                  <a:srgbClr val="000000"/>
                </a:solidFill>
                <a:latin typeface="Times New Roman" panose="02020603050405020304" pitchFamily="18" charset="0"/>
                <a:ea typeface="AdvOTce3d9a73"/>
                <a:cs typeface="Times New Roman" panose="02020603050405020304" pitchFamily="18" charset="0"/>
              </a:rPr>
              <a:t>Prediction of transmembrane structure of CsAKT1 (a).</a:t>
            </a:r>
            <a:r>
              <a:rPr lang="en-US" altLang="zh-CN" sz="1200" kern="100" dirty="0">
                <a:solidFill>
                  <a:srgbClr val="000000"/>
                </a:solidFill>
                <a:effectLst/>
                <a:latin typeface="Times New Roman" panose="02020603050405020304" pitchFamily="18" charset="0"/>
                <a:ea typeface="等线" panose="02010600030101010101" pitchFamily="2" charset="-122"/>
              </a:rPr>
              <a:t>Multiple alignment of AKT1 amino acid sequences from Arabidopsis and cucumber (b).</a:t>
            </a:r>
            <a:r>
              <a:rPr lang="en-US" altLang="zh-CN" sz="1200" kern="0" dirty="0">
                <a:solidFill>
                  <a:srgbClr val="000000"/>
                </a:solidFill>
                <a:latin typeface="Times New Roman" panose="02020603050405020304" pitchFamily="18" charset="0"/>
                <a:ea typeface="AdvOTce3d9a73"/>
                <a:cs typeface="Times New Roman" panose="02020603050405020304" pitchFamily="18" charset="0"/>
              </a:rPr>
              <a:t> Prediction of conserved domain of CsAKT1 (c).</a:t>
            </a:r>
            <a:endParaRPr lang="zh-CN" altLang="en-US" sz="1200" dirty="0"/>
          </a:p>
        </p:txBody>
      </p:sp>
    </p:spTree>
    <p:extLst>
      <p:ext uri="{BB962C8B-B14F-4D97-AF65-F5344CB8AC3E}">
        <p14:creationId xmlns:p14="http://schemas.microsoft.com/office/powerpoint/2010/main" val="1568110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body">
            <a:extLst>
              <a:ext uri="{FF2B5EF4-FFF2-40B4-BE49-F238E27FC236}">
                <a16:creationId xmlns:a16="http://schemas.microsoft.com/office/drawing/2014/main" id="{3767DA00-018E-4C0A-AE66-4541BE26FF11}"/>
              </a:ext>
            </a:extLst>
          </p:cNvPr>
          <p:cNvGrpSpPr/>
          <p:nvPr/>
        </p:nvGrpSpPr>
        <p:grpSpPr>
          <a:xfrm>
            <a:off x="1267564" y="1716979"/>
            <a:ext cx="2012718" cy="1477809"/>
            <a:chOff x="899482" y="960571"/>
            <a:chExt cx="1935157" cy="1312139"/>
          </a:xfrm>
        </p:grpSpPr>
        <p:sp>
          <p:nvSpPr>
            <p:cNvPr id="6" name="rc4">
              <a:extLst>
                <a:ext uri="{FF2B5EF4-FFF2-40B4-BE49-F238E27FC236}">
                  <a16:creationId xmlns:a16="http://schemas.microsoft.com/office/drawing/2014/main" id="{04958787-5C57-4BA2-BDF1-BC1721AC60BC}"/>
                </a:ext>
              </a:extLst>
            </p:cNvPr>
            <p:cNvSpPr/>
            <p:nvPr/>
          </p:nvSpPr>
          <p:spPr>
            <a:xfrm>
              <a:off x="1673422" y="1883673"/>
              <a:ext cx="159382" cy="346992"/>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7" name="rc5">
              <a:extLst>
                <a:ext uri="{FF2B5EF4-FFF2-40B4-BE49-F238E27FC236}">
                  <a16:creationId xmlns:a16="http://schemas.microsoft.com/office/drawing/2014/main" id="{7B2BA0AE-6387-456B-977D-C1E8A64484D4}"/>
                </a:ext>
              </a:extLst>
            </p:cNvPr>
            <p:cNvSpPr/>
            <p:nvPr/>
          </p:nvSpPr>
          <p:spPr>
            <a:xfrm>
              <a:off x="2584181" y="1743803"/>
              <a:ext cx="159382" cy="486863"/>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8" name="rc6">
              <a:extLst>
                <a:ext uri="{FF2B5EF4-FFF2-40B4-BE49-F238E27FC236}">
                  <a16:creationId xmlns:a16="http://schemas.microsoft.com/office/drawing/2014/main" id="{E6776276-5388-4B50-8DEF-65C5CE025AAB}"/>
                </a:ext>
              </a:extLst>
            </p:cNvPr>
            <p:cNvSpPr/>
            <p:nvPr/>
          </p:nvSpPr>
          <p:spPr>
            <a:xfrm>
              <a:off x="1468501" y="1722468"/>
              <a:ext cx="159382" cy="50819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9" name="rc7">
              <a:extLst>
                <a:ext uri="{FF2B5EF4-FFF2-40B4-BE49-F238E27FC236}">
                  <a16:creationId xmlns:a16="http://schemas.microsoft.com/office/drawing/2014/main" id="{4294AE17-78FD-4724-88BA-20A946EFF809}"/>
                </a:ext>
              </a:extLst>
            </p:cNvPr>
            <p:cNvSpPr/>
            <p:nvPr/>
          </p:nvSpPr>
          <p:spPr>
            <a:xfrm>
              <a:off x="2379260" y="1602255"/>
              <a:ext cx="159382" cy="628411"/>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 name="rc8">
              <a:extLst>
                <a:ext uri="{FF2B5EF4-FFF2-40B4-BE49-F238E27FC236}">
                  <a16:creationId xmlns:a16="http://schemas.microsoft.com/office/drawing/2014/main" id="{9B9995C5-FA54-4748-964F-D786F669442B}"/>
                </a:ext>
              </a:extLst>
            </p:cNvPr>
            <p:cNvSpPr/>
            <p:nvPr/>
          </p:nvSpPr>
          <p:spPr>
            <a:xfrm>
              <a:off x="2128802" y="1596512"/>
              <a:ext cx="159382" cy="634154"/>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1" name="rc9">
              <a:extLst>
                <a:ext uri="{FF2B5EF4-FFF2-40B4-BE49-F238E27FC236}">
                  <a16:creationId xmlns:a16="http://schemas.microsoft.com/office/drawing/2014/main" id="{80D15243-BE68-4554-9D95-C41B1D1A9160}"/>
                </a:ext>
              </a:extLst>
            </p:cNvPr>
            <p:cNvSpPr/>
            <p:nvPr/>
          </p:nvSpPr>
          <p:spPr>
            <a:xfrm>
              <a:off x="1923881" y="1442119"/>
              <a:ext cx="159382" cy="78854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2" name="pl10">
              <a:extLst>
                <a:ext uri="{FF2B5EF4-FFF2-40B4-BE49-F238E27FC236}">
                  <a16:creationId xmlns:a16="http://schemas.microsoft.com/office/drawing/2014/main" id="{EF38A540-418A-4EC5-88AD-A5E7FF57AF52}"/>
                </a:ext>
              </a:extLst>
            </p:cNvPr>
            <p:cNvSpPr/>
            <p:nvPr/>
          </p:nvSpPr>
          <p:spPr>
            <a:xfrm>
              <a:off x="1741729" y="1871223"/>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 name="pl11">
              <a:extLst>
                <a:ext uri="{FF2B5EF4-FFF2-40B4-BE49-F238E27FC236}">
                  <a16:creationId xmlns:a16="http://schemas.microsoft.com/office/drawing/2014/main" id="{A4D00039-EAF9-45E2-A927-105D2942CD7B}"/>
                </a:ext>
              </a:extLst>
            </p:cNvPr>
            <p:cNvSpPr/>
            <p:nvPr/>
          </p:nvSpPr>
          <p:spPr>
            <a:xfrm>
              <a:off x="1753114" y="1871223"/>
              <a:ext cx="0" cy="24901"/>
            </a:xfrm>
            <a:custGeom>
              <a:avLst/>
              <a:gdLst/>
              <a:ahLst/>
              <a:cxnLst/>
              <a:rect l="0" t="0" r="0" b="0"/>
              <a:pathLst>
                <a:path h="24901">
                  <a:moveTo>
                    <a:pt x="0" y="0"/>
                  </a:moveTo>
                  <a:lnTo>
                    <a:pt x="0" y="2490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 name="pl12">
              <a:extLst>
                <a:ext uri="{FF2B5EF4-FFF2-40B4-BE49-F238E27FC236}">
                  <a16:creationId xmlns:a16="http://schemas.microsoft.com/office/drawing/2014/main" id="{218E17D6-43E9-4B34-91F9-C3A42CE7D0AF}"/>
                </a:ext>
              </a:extLst>
            </p:cNvPr>
            <p:cNvSpPr/>
            <p:nvPr/>
          </p:nvSpPr>
          <p:spPr>
            <a:xfrm>
              <a:off x="1741729" y="1896124"/>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 name="pl13">
              <a:extLst>
                <a:ext uri="{FF2B5EF4-FFF2-40B4-BE49-F238E27FC236}">
                  <a16:creationId xmlns:a16="http://schemas.microsoft.com/office/drawing/2014/main" id="{A732D5FA-1229-4519-82FF-B834FFE7C129}"/>
                </a:ext>
              </a:extLst>
            </p:cNvPr>
            <p:cNvSpPr/>
            <p:nvPr/>
          </p:nvSpPr>
          <p:spPr>
            <a:xfrm>
              <a:off x="2652488" y="1709852"/>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 name="pl14">
              <a:extLst>
                <a:ext uri="{FF2B5EF4-FFF2-40B4-BE49-F238E27FC236}">
                  <a16:creationId xmlns:a16="http://schemas.microsoft.com/office/drawing/2014/main" id="{1EEE11FE-1723-4923-B13D-61B6064B3506}"/>
                </a:ext>
              </a:extLst>
            </p:cNvPr>
            <p:cNvSpPr/>
            <p:nvPr/>
          </p:nvSpPr>
          <p:spPr>
            <a:xfrm>
              <a:off x="2663872" y="1709852"/>
              <a:ext cx="0" cy="67901"/>
            </a:xfrm>
            <a:custGeom>
              <a:avLst/>
              <a:gdLst/>
              <a:ahLst/>
              <a:cxnLst/>
              <a:rect l="0" t="0" r="0" b="0"/>
              <a:pathLst>
                <a:path h="67901">
                  <a:moveTo>
                    <a:pt x="0" y="0"/>
                  </a:moveTo>
                  <a:lnTo>
                    <a:pt x="0" y="67901"/>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 name="pl15">
              <a:extLst>
                <a:ext uri="{FF2B5EF4-FFF2-40B4-BE49-F238E27FC236}">
                  <a16:creationId xmlns:a16="http://schemas.microsoft.com/office/drawing/2014/main" id="{F89C4AD8-8CAB-4C58-A621-D32AD586904A}"/>
                </a:ext>
              </a:extLst>
            </p:cNvPr>
            <p:cNvSpPr/>
            <p:nvPr/>
          </p:nvSpPr>
          <p:spPr>
            <a:xfrm>
              <a:off x="2652488" y="1777754"/>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 name="pl16">
              <a:extLst>
                <a:ext uri="{FF2B5EF4-FFF2-40B4-BE49-F238E27FC236}">
                  <a16:creationId xmlns:a16="http://schemas.microsoft.com/office/drawing/2014/main" id="{2429D0E7-178B-40AD-A692-1D4084A65ABC}"/>
                </a:ext>
              </a:extLst>
            </p:cNvPr>
            <p:cNvSpPr/>
            <p:nvPr/>
          </p:nvSpPr>
          <p:spPr>
            <a:xfrm>
              <a:off x="1536808" y="1675931"/>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 name="pl17">
              <a:extLst>
                <a:ext uri="{FF2B5EF4-FFF2-40B4-BE49-F238E27FC236}">
                  <a16:creationId xmlns:a16="http://schemas.microsoft.com/office/drawing/2014/main" id="{7B48F0C9-B137-4B93-8A2A-951E49CD79D4}"/>
                </a:ext>
              </a:extLst>
            </p:cNvPr>
            <p:cNvSpPr/>
            <p:nvPr/>
          </p:nvSpPr>
          <p:spPr>
            <a:xfrm>
              <a:off x="1548193" y="1675931"/>
              <a:ext cx="0" cy="93074"/>
            </a:xfrm>
            <a:custGeom>
              <a:avLst/>
              <a:gdLst/>
              <a:ahLst/>
              <a:cxnLst/>
              <a:rect l="0" t="0" r="0" b="0"/>
              <a:pathLst>
                <a:path h="93074">
                  <a:moveTo>
                    <a:pt x="0" y="0"/>
                  </a:moveTo>
                  <a:lnTo>
                    <a:pt x="0" y="93074"/>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0" name="pl18">
              <a:extLst>
                <a:ext uri="{FF2B5EF4-FFF2-40B4-BE49-F238E27FC236}">
                  <a16:creationId xmlns:a16="http://schemas.microsoft.com/office/drawing/2014/main" id="{656A2E8E-3FCC-471F-8541-B3A247CE4A50}"/>
                </a:ext>
              </a:extLst>
            </p:cNvPr>
            <p:cNvSpPr/>
            <p:nvPr/>
          </p:nvSpPr>
          <p:spPr>
            <a:xfrm>
              <a:off x="1536808" y="1769006"/>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1" name="pl19">
              <a:extLst>
                <a:ext uri="{FF2B5EF4-FFF2-40B4-BE49-F238E27FC236}">
                  <a16:creationId xmlns:a16="http://schemas.microsoft.com/office/drawing/2014/main" id="{4A2CE265-8AAD-499E-B333-DAE96F1F2E4D}"/>
                </a:ext>
              </a:extLst>
            </p:cNvPr>
            <p:cNvSpPr/>
            <p:nvPr/>
          </p:nvSpPr>
          <p:spPr>
            <a:xfrm>
              <a:off x="2447567" y="1583261"/>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2" name="pl20">
              <a:extLst>
                <a:ext uri="{FF2B5EF4-FFF2-40B4-BE49-F238E27FC236}">
                  <a16:creationId xmlns:a16="http://schemas.microsoft.com/office/drawing/2014/main" id="{11AED4DD-495E-4742-A949-6EE1203F176E}"/>
                </a:ext>
              </a:extLst>
            </p:cNvPr>
            <p:cNvSpPr/>
            <p:nvPr/>
          </p:nvSpPr>
          <p:spPr>
            <a:xfrm>
              <a:off x="2458952" y="1583261"/>
              <a:ext cx="0" cy="37988"/>
            </a:xfrm>
            <a:custGeom>
              <a:avLst/>
              <a:gdLst/>
              <a:ahLst/>
              <a:cxnLst/>
              <a:rect l="0" t="0" r="0" b="0"/>
              <a:pathLst>
                <a:path h="37988">
                  <a:moveTo>
                    <a:pt x="0" y="0"/>
                  </a:moveTo>
                  <a:lnTo>
                    <a:pt x="0" y="3798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3" name="pl21">
              <a:extLst>
                <a:ext uri="{FF2B5EF4-FFF2-40B4-BE49-F238E27FC236}">
                  <a16:creationId xmlns:a16="http://schemas.microsoft.com/office/drawing/2014/main" id="{607C213F-E24C-4F73-BDD3-9873528C0D24}"/>
                </a:ext>
              </a:extLst>
            </p:cNvPr>
            <p:cNvSpPr/>
            <p:nvPr/>
          </p:nvSpPr>
          <p:spPr>
            <a:xfrm>
              <a:off x="2447567" y="1621250"/>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4" name="pl22">
              <a:extLst>
                <a:ext uri="{FF2B5EF4-FFF2-40B4-BE49-F238E27FC236}">
                  <a16:creationId xmlns:a16="http://schemas.microsoft.com/office/drawing/2014/main" id="{DCD93AF7-B3F6-4401-97BE-FE5347949424}"/>
                </a:ext>
              </a:extLst>
            </p:cNvPr>
            <p:cNvSpPr/>
            <p:nvPr/>
          </p:nvSpPr>
          <p:spPr>
            <a:xfrm>
              <a:off x="2197108" y="1571384"/>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5" name="pl23">
              <a:extLst>
                <a:ext uri="{FF2B5EF4-FFF2-40B4-BE49-F238E27FC236}">
                  <a16:creationId xmlns:a16="http://schemas.microsoft.com/office/drawing/2014/main" id="{715C4F8E-B9DD-48A5-B538-1D9A91EF9C66}"/>
                </a:ext>
              </a:extLst>
            </p:cNvPr>
            <p:cNvSpPr/>
            <p:nvPr/>
          </p:nvSpPr>
          <p:spPr>
            <a:xfrm>
              <a:off x="2208493" y="1571384"/>
              <a:ext cx="0" cy="50255"/>
            </a:xfrm>
            <a:custGeom>
              <a:avLst/>
              <a:gdLst/>
              <a:ahLst/>
              <a:cxnLst/>
              <a:rect l="0" t="0" r="0" b="0"/>
              <a:pathLst>
                <a:path h="50255">
                  <a:moveTo>
                    <a:pt x="0" y="0"/>
                  </a:moveTo>
                  <a:lnTo>
                    <a:pt x="0" y="5025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6" name="pl24">
              <a:extLst>
                <a:ext uri="{FF2B5EF4-FFF2-40B4-BE49-F238E27FC236}">
                  <a16:creationId xmlns:a16="http://schemas.microsoft.com/office/drawing/2014/main" id="{F596377D-B47D-41C9-9E04-43EA021DB05C}"/>
                </a:ext>
              </a:extLst>
            </p:cNvPr>
            <p:cNvSpPr/>
            <p:nvPr/>
          </p:nvSpPr>
          <p:spPr>
            <a:xfrm>
              <a:off x="2197108" y="1621639"/>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7" name="pl25">
              <a:extLst>
                <a:ext uri="{FF2B5EF4-FFF2-40B4-BE49-F238E27FC236}">
                  <a16:creationId xmlns:a16="http://schemas.microsoft.com/office/drawing/2014/main" id="{50EEBA1C-BD9E-4835-A00D-B8EDC06D64AB}"/>
                </a:ext>
              </a:extLst>
            </p:cNvPr>
            <p:cNvSpPr/>
            <p:nvPr/>
          </p:nvSpPr>
          <p:spPr>
            <a:xfrm>
              <a:off x="1992188" y="1420129"/>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8" name="pl26">
              <a:extLst>
                <a:ext uri="{FF2B5EF4-FFF2-40B4-BE49-F238E27FC236}">
                  <a16:creationId xmlns:a16="http://schemas.microsoft.com/office/drawing/2014/main" id="{6C57DCB1-22B2-45EB-B6DF-1DEF31D59463}"/>
                </a:ext>
              </a:extLst>
            </p:cNvPr>
            <p:cNvSpPr/>
            <p:nvPr/>
          </p:nvSpPr>
          <p:spPr>
            <a:xfrm>
              <a:off x="2003572" y="1420129"/>
              <a:ext cx="0" cy="43979"/>
            </a:xfrm>
            <a:custGeom>
              <a:avLst/>
              <a:gdLst/>
              <a:ahLst/>
              <a:cxnLst/>
              <a:rect l="0" t="0" r="0" b="0"/>
              <a:pathLst>
                <a:path h="43979">
                  <a:moveTo>
                    <a:pt x="0" y="0"/>
                  </a:moveTo>
                  <a:lnTo>
                    <a:pt x="0" y="4397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29" name="pl27">
              <a:extLst>
                <a:ext uri="{FF2B5EF4-FFF2-40B4-BE49-F238E27FC236}">
                  <a16:creationId xmlns:a16="http://schemas.microsoft.com/office/drawing/2014/main" id="{8AD41016-2BF1-4784-9AFD-AC72B6C876CC}"/>
                </a:ext>
              </a:extLst>
            </p:cNvPr>
            <p:cNvSpPr/>
            <p:nvPr/>
          </p:nvSpPr>
          <p:spPr>
            <a:xfrm>
              <a:off x="1992188" y="1464109"/>
              <a:ext cx="22768" cy="0"/>
            </a:xfrm>
            <a:custGeom>
              <a:avLst/>
              <a:gdLst/>
              <a:ahLst/>
              <a:cxnLst/>
              <a:rect l="0" t="0" r="0" b="0"/>
              <a:pathLst>
                <a:path w="22768">
                  <a:moveTo>
                    <a:pt x="0" y="0"/>
                  </a:moveTo>
                  <a:lnTo>
                    <a:pt x="22768"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0" name="tx28">
              <a:extLst>
                <a:ext uri="{FF2B5EF4-FFF2-40B4-BE49-F238E27FC236}">
                  <a16:creationId xmlns:a16="http://schemas.microsoft.com/office/drawing/2014/main" id="{ECD3F1B1-D92C-41C2-A48A-CD6AE6553C0B}"/>
                </a:ext>
              </a:extLst>
            </p:cNvPr>
            <p:cNvSpPr/>
            <p:nvPr/>
          </p:nvSpPr>
          <p:spPr>
            <a:xfrm>
              <a:off x="1721405" y="1751885"/>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31" name="tx29">
              <a:extLst>
                <a:ext uri="{FF2B5EF4-FFF2-40B4-BE49-F238E27FC236}">
                  <a16:creationId xmlns:a16="http://schemas.microsoft.com/office/drawing/2014/main" id="{9BB411EC-1F6B-410C-82FB-DC20F74E61D6}"/>
                </a:ext>
              </a:extLst>
            </p:cNvPr>
            <p:cNvSpPr/>
            <p:nvPr/>
          </p:nvSpPr>
          <p:spPr>
            <a:xfrm>
              <a:off x="2635725" y="1618252"/>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t>
              </a:r>
            </a:p>
          </p:txBody>
        </p:sp>
        <p:sp>
          <p:nvSpPr>
            <p:cNvPr id="32" name="tx30">
              <a:extLst>
                <a:ext uri="{FF2B5EF4-FFF2-40B4-BE49-F238E27FC236}">
                  <a16:creationId xmlns:a16="http://schemas.microsoft.com/office/drawing/2014/main" id="{36D3A4AF-77DD-40A3-A573-F3F3EAC56B5A}"/>
                </a:ext>
              </a:extLst>
            </p:cNvPr>
            <p:cNvSpPr/>
            <p:nvPr/>
          </p:nvSpPr>
          <p:spPr>
            <a:xfrm>
              <a:off x="1520547" y="1581545"/>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a:t>
              </a:r>
            </a:p>
          </p:txBody>
        </p:sp>
        <p:sp>
          <p:nvSpPr>
            <p:cNvPr id="33" name="tx31">
              <a:extLst>
                <a:ext uri="{FF2B5EF4-FFF2-40B4-BE49-F238E27FC236}">
                  <a16:creationId xmlns:a16="http://schemas.microsoft.com/office/drawing/2014/main" id="{6F9B8902-B570-4697-B7D4-E7ADF658D935}"/>
                </a:ext>
              </a:extLst>
            </p:cNvPr>
            <p:cNvSpPr/>
            <p:nvPr/>
          </p:nvSpPr>
          <p:spPr>
            <a:xfrm>
              <a:off x="2427243" y="1470467"/>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34" name="tx32">
              <a:extLst>
                <a:ext uri="{FF2B5EF4-FFF2-40B4-BE49-F238E27FC236}">
                  <a16:creationId xmlns:a16="http://schemas.microsoft.com/office/drawing/2014/main" id="{9AEC9E84-9B31-48B7-ABAC-07EF1698B433}"/>
                </a:ext>
              </a:extLst>
            </p:cNvPr>
            <p:cNvSpPr/>
            <p:nvPr/>
          </p:nvSpPr>
          <p:spPr>
            <a:xfrm>
              <a:off x="2176784" y="1464723"/>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35" name="tx33">
              <a:extLst>
                <a:ext uri="{FF2B5EF4-FFF2-40B4-BE49-F238E27FC236}">
                  <a16:creationId xmlns:a16="http://schemas.microsoft.com/office/drawing/2014/main" id="{3E75E72D-7E0D-4D24-B5E3-34B6F3C7DA5F}"/>
                </a:ext>
              </a:extLst>
            </p:cNvPr>
            <p:cNvSpPr/>
            <p:nvPr/>
          </p:nvSpPr>
          <p:spPr>
            <a:xfrm>
              <a:off x="1975425" y="1330763"/>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a</a:t>
              </a:r>
            </a:p>
          </p:txBody>
        </p:sp>
        <p:sp>
          <p:nvSpPr>
            <p:cNvPr id="36" name="rc34">
              <a:extLst>
                <a:ext uri="{FF2B5EF4-FFF2-40B4-BE49-F238E27FC236}">
                  <a16:creationId xmlns:a16="http://schemas.microsoft.com/office/drawing/2014/main" id="{A45461C1-3173-4217-8847-E43A328E78F7}"/>
                </a:ext>
              </a:extLst>
            </p:cNvPr>
            <p:cNvSpPr/>
            <p:nvPr/>
          </p:nvSpPr>
          <p:spPr>
            <a:xfrm>
              <a:off x="1377426" y="1005839"/>
              <a:ext cx="1457213"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37" name="pl35">
              <a:extLst>
                <a:ext uri="{FF2B5EF4-FFF2-40B4-BE49-F238E27FC236}">
                  <a16:creationId xmlns:a16="http://schemas.microsoft.com/office/drawing/2014/main" id="{289AACC8-732A-47AF-B981-DF5D03A94403}"/>
                </a:ext>
              </a:extLst>
            </p:cNvPr>
            <p:cNvSpPr/>
            <p:nvPr/>
          </p:nvSpPr>
          <p:spPr>
            <a:xfrm>
              <a:off x="1377426"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38" name="tx36">
              <a:extLst>
                <a:ext uri="{FF2B5EF4-FFF2-40B4-BE49-F238E27FC236}">
                  <a16:creationId xmlns:a16="http://schemas.microsoft.com/office/drawing/2014/main" id="{95041A87-E5EF-43FF-86FC-086989984DE6}"/>
                </a:ext>
              </a:extLst>
            </p:cNvPr>
            <p:cNvSpPr/>
            <p:nvPr/>
          </p:nvSpPr>
          <p:spPr>
            <a:xfrm>
              <a:off x="1250663"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39" name="tx37">
              <a:extLst>
                <a:ext uri="{FF2B5EF4-FFF2-40B4-BE49-F238E27FC236}">
                  <a16:creationId xmlns:a16="http://schemas.microsoft.com/office/drawing/2014/main" id="{2C77E2C8-4E31-438E-B47B-666BA68776A8}"/>
                </a:ext>
              </a:extLst>
            </p:cNvPr>
            <p:cNvSpPr/>
            <p:nvPr/>
          </p:nvSpPr>
          <p:spPr>
            <a:xfrm>
              <a:off x="1123663" y="1777122"/>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a:t>
              </a:r>
            </a:p>
          </p:txBody>
        </p:sp>
        <p:sp>
          <p:nvSpPr>
            <p:cNvPr id="40" name="tx38">
              <a:extLst>
                <a:ext uri="{FF2B5EF4-FFF2-40B4-BE49-F238E27FC236}">
                  <a16:creationId xmlns:a16="http://schemas.microsoft.com/office/drawing/2014/main" id="{61ADE663-C475-431A-B3F4-C00FFB3E40C8}"/>
                </a:ext>
              </a:extLst>
            </p:cNvPr>
            <p:cNvSpPr/>
            <p:nvPr/>
          </p:nvSpPr>
          <p:spPr>
            <a:xfrm>
              <a:off x="1123663" y="1368847"/>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200</a:t>
              </a:r>
            </a:p>
          </p:txBody>
        </p:sp>
        <p:sp>
          <p:nvSpPr>
            <p:cNvPr id="41" name="tx39">
              <a:extLst>
                <a:ext uri="{FF2B5EF4-FFF2-40B4-BE49-F238E27FC236}">
                  <a16:creationId xmlns:a16="http://schemas.microsoft.com/office/drawing/2014/main" id="{0ECA615C-D492-4FF7-90AF-FCB09CE310C2}"/>
                </a:ext>
              </a:extLst>
            </p:cNvPr>
            <p:cNvSpPr/>
            <p:nvPr/>
          </p:nvSpPr>
          <p:spPr>
            <a:xfrm>
              <a:off x="1123663" y="960571"/>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a:t>
              </a:r>
            </a:p>
          </p:txBody>
        </p:sp>
        <p:sp>
          <p:nvSpPr>
            <p:cNvPr id="42" name="pl40">
              <a:extLst>
                <a:ext uri="{FF2B5EF4-FFF2-40B4-BE49-F238E27FC236}">
                  <a16:creationId xmlns:a16="http://schemas.microsoft.com/office/drawing/2014/main" id="{A69522D5-72A1-4F9E-BB7B-7B2FD5D8DB99}"/>
                </a:ext>
              </a:extLst>
            </p:cNvPr>
            <p:cNvSpPr/>
            <p:nvPr/>
          </p:nvSpPr>
          <p:spPr>
            <a:xfrm>
              <a:off x="1377426"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3" name="pl41">
              <a:extLst>
                <a:ext uri="{FF2B5EF4-FFF2-40B4-BE49-F238E27FC236}">
                  <a16:creationId xmlns:a16="http://schemas.microsoft.com/office/drawing/2014/main" id="{4BBFEAD2-4390-4299-B63E-C726B893A774}"/>
                </a:ext>
              </a:extLst>
            </p:cNvPr>
            <p:cNvSpPr/>
            <p:nvPr/>
          </p:nvSpPr>
          <p:spPr>
            <a:xfrm>
              <a:off x="1377426" y="182239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4" name="pl42">
              <a:extLst>
                <a:ext uri="{FF2B5EF4-FFF2-40B4-BE49-F238E27FC236}">
                  <a16:creationId xmlns:a16="http://schemas.microsoft.com/office/drawing/2014/main" id="{1B194B36-8F6D-4D18-A0F5-DFCCE6FF2C6B}"/>
                </a:ext>
              </a:extLst>
            </p:cNvPr>
            <p:cNvSpPr/>
            <p:nvPr/>
          </p:nvSpPr>
          <p:spPr>
            <a:xfrm>
              <a:off x="1377426" y="141411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5" name="pl43">
              <a:extLst>
                <a:ext uri="{FF2B5EF4-FFF2-40B4-BE49-F238E27FC236}">
                  <a16:creationId xmlns:a16="http://schemas.microsoft.com/office/drawing/2014/main" id="{DF3B9835-D73B-4554-85BD-F6D95E55B97F}"/>
                </a:ext>
              </a:extLst>
            </p:cNvPr>
            <p:cNvSpPr/>
            <p:nvPr/>
          </p:nvSpPr>
          <p:spPr>
            <a:xfrm>
              <a:off x="1377426"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6" name="pl44">
              <a:extLst>
                <a:ext uri="{FF2B5EF4-FFF2-40B4-BE49-F238E27FC236}">
                  <a16:creationId xmlns:a16="http://schemas.microsoft.com/office/drawing/2014/main" id="{A7B1524E-5A92-4AD8-A78B-79966BCB9E4D}"/>
                </a:ext>
              </a:extLst>
            </p:cNvPr>
            <p:cNvSpPr/>
            <p:nvPr/>
          </p:nvSpPr>
          <p:spPr>
            <a:xfrm>
              <a:off x="1377426" y="2230666"/>
              <a:ext cx="1457213" cy="0"/>
            </a:xfrm>
            <a:custGeom>
              <a:avLst/>
              <a:gdLst/>
              <a:ahLst/>
              <a:cxnLst/>
              <a:rect l="0" t="0" r="0" b="0"/>
              <a:pathLst>
                <a:path w="1457213">
                  <a:moveTo>
                    <a:pt x="0" y="0"/>
                  </a:moveTo>
                  <a:lnTo>
                    <a:pt x="1457213"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47" name="pl45">
              <a:extLst>
                <a:ext uri="{FF2B5EF4-FFF2-40B4-BE49-F238E27FC236}">
                  <a16:creationId xmlns:a16="http://schemas.microsoft.com/office/drawing/2014/main" id="{6C2D07D8-E344-4D23-96B6-AC6333AD1704}"/>
                </a:ext>
              </a:extLst>
            </p:cNvPr>
            <p:cNvSpPr/>
            <p:nvPr/>
          </p:nvSpPr>
          <p:spPr>
            <a:xfrm>
              <a:off x="1650653"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8" name="pl46">
              <a:extLst>
                <a:ext uri="{FF2B5EF4-FFF2-40B4-BE49-F238E27FC236}">
                  <a16:creationId xmlns:a16="http://schemas.microsoft.com/office/drawing/2014/main" id="{F9801BC0-4D05-46B4-BBC3-84A9FDE00136}"/>
                </a:ext>
              </a:extLst>
            </p:cNvPr>
            <p:cNvSpPr/>
            <p:nvPr/>
          </p:nvSpPr>
          <p:spPr>
            <a:xfrm>
              <a:off x="2106033"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49" name="pl47">
              <a:extLst>
                <a:ext uri="{FF2B5EF4-FFF2-40B4-BE49-F238E27FC236}">
                  <a16:creationId xmlns:a16="http://schemas.microsoft.com/office/drawing/2014/main" id="{E038FDAB-5204-47A4-9881-55EF65659314}"/>
                </a:ext>
              </a:extLst>
            </p:cNvPr>
            <p:cNvSpPr/>
            <p:nvPr/>
          </p:nvSpPr>
          <p:spPr>
            <a:xfrm>
              <a:off x="2561412"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50" name="tx51">
              <a:extLst>
                <a:ext uri="{FF2B5EF4-FFF2-40B4-BE49-F238E27FC236}">
                  <a16:creationId xmlns:a16="http://schemas.microsoft.com/office/drawing/2014/main" id="{2EF0B40C-B11B-4013-AD37-7634FDA6B536}"/>
                </a:ext>
              </a:extLst>
            </p:cNvPr>
            <p:cNvSpPr/>
            <p:nvPr/>
          </p:nvSpPr>
          <p:spPr>
            <a:xfrm rot="16200000">
              <a:off x="416164" y="1531200"/>
              <a:ext cx="1130955" cy="164320"/>
            </a:xfrm>
            <a:prstGeom prst="rect">
              <a:avLst/>
            </a:prstGeom>
            <a:noFill/>
          </p:spPr>
          <p:txBody>
            <a:bodyPr wrap="none" lIns="0" tIns="0" rIns="0" bIns="0" anchor="ctr" anchorCtr="1"/>
            <a:lstStyle/>
            <a:p>
              <a:pPr marL="0" marR="0" indent="0" algn="ctr">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Total area of leaf</a:t>
              </a:r>
              <a:endParaRPr lang="en-US" sz="1000" b="1" dirty="0">
                <a:solidFill>
                  <a:srgbClr val="000000">
                    <a:alpha val="100000"/>
                  </a:srgbClr>
                </a:solidFill>
                <a:latin typeface="Times New Roman" panose="02020603050405020304" pitchFamily="18" charset="0"/>
                <a:cs typeface="Times New Roman" panose="02020603050405020304" pitchFamily="18" charset="0"/>
              </a:endParaRPr>
            </a:p>
            <a:p>
              <a:pPr marL="0" marR="0" indent="0" algn="ctr">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 </a:t>
              </a:r>
              <a:r>
                <a:rPr lang="en-US" sz="1000" b="1" dirty="0">
                  <a:solidFill>
                    <a:srgbClr val="000000">
                      <a:alpha val="100000"/>
                    </a:srgbClr>
                  </a:solidFill>
                  <a:latin typeface="Times New Roman" panose="02020603050405020304" pitchFamily="18" charset="0"/>
                  <a:cs typeface="Times New Roman" panose="02020603050405020304" pitchFamily="18" charset="0"/>
                </a:rPr>
                <a:t>(</a:t>
              </a:r>
              <a:r>
                <a:rPr sz="1000" b="1" dirty="0">
                  <a:solidFill>
                    <a:srgbClr val="000000">
                      <a:alpha val="100000"/>
                    </a:srgbClr>
                  </a:solidFill>
                  <a:latin typeface="Times New Roman" panose="02020603050405020304" pitchFamily="18" charset="0"/>
                  <a:cs typeface="Times New Roman" panose="02020603050405020304" pitchFamily="18" charset="0"/>
                </a:rPr>
                <a:t>cm</a:t>
              </a:r>
              <a:r>
                <a:rPr sz="1000" b="1" baseline="30000" dirty="0">
                  <a:solidFill>
                    <a:srgbClr val="000000">
                      <a:alpha val="100000"/>
                    </a:srgbClr>
                  </a:solidFill>
                  <a:latin typeface="Times New Roman" panose="02020603050405020304" pitchFamily="18" charset="0"/>
                  <a:cs typeface="Times New Roman" panose="02020603050405020304" pitchFamily="18" charset="0"/>
                </a:rPr>
                <a:t>2</a:t>
              </a:r>
              <a:r>
                <a:rPr lang="en-US" sz="1000" b="1" dirty="0">
                  <a:solidFill>
                    <a:srgbClr val="000000">
                      <a:alpha val="100000"/>
                    </a:srgbClr>
                  </a:solidFill>
                  <a:latin typeface="Times New Roman" panose="02020603050405020304" pitchFamily="18" charset="0"/>
                  <a:cs typeface="Times New Roman" panose="02020603050405020304" pitchFamily="18" charset="0"/>
                </a:rPr>
                <a:t>)</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grpSp>
      <p:grpSp>
        <p:nvGrpSpPr>
          <p:cNvPr id="55" name="body">
            <a:extLst>
              <a:ext uri="{FF2B5EF4-FFF2-40B4-BE49-F238E27FC236}">
                <a16:creationId xmlns:a16="http://schemas.microsoft.com/office/drawing/2014/main" id="{46467ECB-BE71-4489-A6BB-8616CCD5796A}"/>
              </a:ext>
            </a:extLst>
          </p:cNvPr>
          <p:cNvGrpSpPr/>
          <p:nvPr/>
        </p:nvGrpSpPr>
        <p:grpSpPr>
          <a:xfrm>
            <a:off x="3421492" y="1456388"/>
            <a:ext cx="2060308" cy="1776415"/>
            <a:chOff x="935215" y="1005839"/>
            <a:chExt cx="1899424" cy="1266871"/>
          </a:xfrm>
        </p:grpSpPr>
        <p:sp>
          <p:nvSpPr>
            <p:cNvPr id="56" name="rc4">
              <a:extLst>
                <a:ext uri="{FF2B5EF4-FFF2-40B4-BE49-F238E27FC236}">
                  <a16:creationId xmlns:a16="http://schemas.microsoft.com/office/drawing/2014/main" id="{5843A1A2-33F5-41A3-B241-C029CA95DC1F}"/>
                </a:ext>
              </a:extLst>
            </p:cNvPr>
            <p:cNvSpPr/>
            <p:nvPr/>
          </p:nvSpPr>
          <p:spPr>
            <a:xfrm>
              <a:off x="1749127" y="1823754"/>
              <a:ext cx="148991" cy="406912"/>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7" name="rc5">
              <a:extLst>
                <a:ext uri="{FF2B5EF4-FFF2-40B4-BE49-F238E27FC236}">
                  <a16:creationId xmlns:a16="http://schemas.microsoft.com/office/drawing/2014/main" id="{DD704304-D149-4123-BF8C-062ACFCA2767}"/>
                </a:ext>
              </a:extLst>
            </p:cNvPr>
            <p:cNvSpPr/>
            <p:nvPr/>
          </p:nvSpPr>
          <p:spPr>
            <a:xfrm>
              <a:off x="2600509" y="1756767"/>
              <a:ext cx="148991" cy="473898"/>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8" name="rc6">
              <a:extLst>
                <a:ext uri="{FF2B5EF4-FFF2-40B4-BE49-F238E27FC236}">
                  <a16:creationId xmlns:a16="http://schemas.microsoft.com/office/drawing/2014/main" id="{FB1D69BC-3C3E-4429-87AE-21669BA0D067}"/>
                </a:ext>
              </a:extLst>
            </p:cNvPr>
            <p:cNvSpPr/>
            <p:nvPr/>
          </p:nvSpPr>
          <p:spPr>
            <a:xfrm>
              <a:off x="1557566" y="1703311"/>
              <a:ext cx="148991" cy="527355"/>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59" name="rc7">
              <a:extLst>
                <a:ext uri="{FF2B5EF4-FFF2-40B4-BE49-F238E27FC236}">
                  <a16:creationId xmlns:a16="http://schemas.microsoft.com/office/drawing/2014/main" id="{2B0CA232-71CC-474E-A67A-9FB58D88566A}"/>
                </a:ext>
              </a:extLst>
            </p:cNvPr>
            <p:cNvSpPr/>
            <p:nvPr/>
          </p:nvSpPr>
          <p:spPr>
            <a:xfrm>
              <a:off x="2174818" y="1677181"/>
              <a:ext cx="148991" cy="553485"/>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0" name="rc8">
              <a:extLst>
                <a:ext uri="{FF2B5EF4-FFF2-40B4-BE49-F238E27FC236}">
                  <a16:creationId xmlns:a16="http://schemas.microsoft.com/office/drawing/2014/main" id="{558A0BEC-7B1D-439D-B980-EB5E557411E5}"/>
                </a:ext>
              </a:extLst>
            </p:cNvPr>
            <p:cNvSpPr/>
            <p:nvPr/>
          </p:nvSpPr>
          <p:spPr>
            <a:xfrm>
              <a:off x="2408948" y="1599388"/>
              <a:ext cx="148991" cy="63127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1" name="rc9">
              <a:extLst>
                <a:ext uri="{FF2B5EF4-FFF2-40B4-BE49-F238E27FC236}">
                  <a16:creationId xmlns:a16="http://schemas.microsoft.com/office/drawing/2014/main" id="{9BAB132E-259A-4280-B290-E221CF300D90}"/>
                </a:ext>
              </a:extLst>
            </p:cNvPr>
            <p:cNvSpPr/>
            <p:nvPr/>
          </p:nvSpPr>
          <p:spPr>
            <a:xfrm>
              <a:off x="1983257" y="1519426"/>
              <a:ext cx="148991" cy="711240"/>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62" name="pl10">
              <a:extLst>
                <a:ext uri="{FF2B5EF4-FFF2-40B4-BE49-F238E27FC236}">
                  <a16:creationId xmlns:a16="http://schemas.microsoft.com/office/drawing/2014/main" id="{9C4FF443-29E2-4279-B65B-34ABD7A7EECF}"/>
                </a:ext>
              </a:extLst>
            </p:cNvPr>
            <p:cNvSpPr/>
            <p:nvPr/>
          </p:nvSpPr>
          <p:spPr>
            <a:xfrm>
              <a:off x="1812981" y="1813704"/>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3" name="pl11">
              <a:extLst>
                <a:ext uri="{FF2B5EF4-FFF2-40B4-BE49-F238E27FC236}">
                  <a16:creationId xmlns:a16="http://schemas.microsoft.com/office/drawing/2014/main" id="{07606170-F6CC-4399-8313-84A856C8A3C4}"/>
                </a:ext>
              </a:extLst>
            </p:cNvPr>
            <p:cNvSpPr/>
            <p:nvPr/>
          </p:nvSpPr>
          <p:spPr>
            <a:xfrm>
              <a:off x="1823623" y="1813704"/>
              <a:ext cx="0" cy="20099"/>
            </a:xfrm>
            <a:custGeom>
              <a:avLst/>
              <a:gdLst/>
              <a:ahLst/>
              <a:cxnLst/>
              <a:rect l="0" t="0" r="0" b="0"/>
              <a:pathLst>
                <a:path h="20099">
                  <a:moveTo>
                    <a:pt x="0" y="0"/>
                  </a:moveTo>
                  <a:lnTo>
                    <a:pt x="0" y="2009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4" name="pl12">
              <a:extLst>
                <a:ext uri="{FF2B5EF4-FFF2-40B4-BE49-F238E27FC236}">
                  <a16:creationId xmlns:a16="http://schemas.microsoft.com/office/drawing/2014/main" id="{0EF3A17E-E0A2-400C-957D-23A3BDEDC6AA}"/>
                </a:ext>
              </a:extLst>
            </p:cNvPr>
            <p:cNvSpPr/>
            <p:nvPr/>
          </p:nvSpPr>
          <p:spPr>
            <a:xfrm>
              <a:off x="1812981" y="1833804"/>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5" name="pl13">
              <a:extLst>
                <a:ext uri="{FF2B5EF4-FFF2-40B4-BE49-F238E27FC236}">
                  <a16:creationId xmlns:a16="http://schemas.microsoft.com/office/drawing/2014/main" id="{70FE12BC-D029-4789-BA23-C70EFDBC37FD}"/>
                </a:ext>
              </a:extLst>
            </p:cNvPr>
            <p:cNvSpPr/>
            <p:nvPr/>
          </p:nvSpPr>
          <p:spPr>
            <a:xfrm>
              <a:off x="2664363" y="1751988"/>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6" name="pl14">
              <a:extLst>
                <a:ext uri="{FF2B5EF4-FFF2-40B4-BE49-F238E27FC236}">
                  <a16:creationId xmlns:a16="http://schemas.microsoft.com/office/drawing/2014/main" id="{93F417E8-32A0-439F-9C19-57540ED507AB}"/>
                </a:ext>
              </a:extLst>
            </p:cNvPr>
            <p:cNvSpPr/>
            <p:nvPr/>
          </p:nvSpPr>
          <p:spPr>
            <a:xfrm>
              <a:off x="2675005" y="1751988"/>
              <a:ext cx="0" cy="9559"/>
            </a:xfrm>
            <a:custGeom>
              <a:avLst/>
              <a:gdLst/>
              <a:ahLst/>
              <a:cxnLst/>
              <a:rect l="0" t="0" r="0" b="0"/>
              <a:pathLst>
                <a:path h="9559">
                  <a:moveTo>
                    <a:pt x="0" y="0"/>
                  </a:moveTo>
                  <a:lnTo>
                    <a:pt x="0" y="955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7" name="pl15">
              <a:extLst>
                <a:ext uri="{FF2B5EF4-FFF2-40B4-BE49-F238E27FC236}">
                  <a16:creationId xmlns:a16="http://schemas.microsoft.com/office/drawing/2014/main" id="{0944F58D-7EDB-4BF1-9748-37E730572DC1}"/>
                </a:ext>
              </a:extLst>
            </p:cNvPr>
            <p:cNvSpPr/>
            <p:nvPr/>
          </p:nvSpPr>
          <p:spPr>
            <a:xfrm>
              <a:off x="2664363" y="1761547"/>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8" name="pl16">
              <a:extLst>
                <a:ext uri="{FF2B5EF4-FFF2-40B4-BE49-F238E27FC236}">
                  <a16:creationId xmlns:a16="http://schemas.microsoft.com/office/drawing/2014/main" id="{9816AC3F-DA88-4E0D-9023-C0F523EBF8A7}"/>
                </a:ext>
              </a:extLst>
            </p:cNvPr>
            <p:cNvSpPr/>
            <p:nvPr/>
          </p:nvSpPr>
          <p:spPr>
            <a:xfrm>
              <a:off x="1621419" y="1698301"/>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69" name="pl17">
              <a:extLst>
                <a:ext uri="{FF2B5EF4-FFF2-40B4-BE49-F238E27FC236}">
                  <a16:creationId xmlns:a16="http://schemas.microsoft.com/office/drawing/2014/main" id="{EBC3FB9B-068A-4337-A0A4-1A54EC90C5E2}"/>
                </a:ext>
              </a:extLst>
            </p:cNvPr>
            <p:cNvSpPr/>
            <p:nvPr/>
          </p:nvSpPr>
          <p:spPr>
            <a:xfrm>
              <a:off x="1632062" y="1698301"/>
              <a:ext cx="0" cy="10019"/>
            </a:xfrm>
            <a:custGeom>
              <a:avLst/>
              <a:gdLst/>
              <a:ahLst/>
              <a:cxnLst/>
              <a:rect l="0" t="0" r="0" b="0"/>
              <a:pathLst>
                <a:path h="10019">
                  <a:moveTo>
                    <a:pt x="0" y="0"/>
                  </a:moveTo>
                  <a:lnTo>
                    <a:pt x="0" y="1001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0" name="pl18">
              <a:extLst>
                <a:ext uri="{FF2B5EF4-FFF2-40B4-BE49-F238E27FC236}">
                  <a16:creationId xmlns:a16="http://schemas.microsoft.com/office/drawing/2014/main" id="{C7C666C3-891D-422F-BC2E-9FB48EEC5678}"/>
                </a:ext>
              </a:extLst>
            </p:cNvPr>
            <p:cNvSpPr/>
            <p:nvPr/>
          </p:nvSpPr>
          <p:spPr>
            <a:xfrm>
              <a:off x="1621419" y="1708320"/>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1" name="pl19">
              <a:extLst>
                <a:ext uri="{FF2B5EF4-FFF2-40B4-BE49-F238E27FC236}">
                  <a16:creationId xmlns:a16="http://schemas.microsoft.com/office/drawing/2014/main" id="{E6978E73-EA9B-46ED-80D2-A19944FF95D0}"/>
                </a:ext>
              </a:extLst>
            </p:cNvPr>
            <p:cNvSpPr/>
            <p:nvPr/>
          </p:nvSpPr>
          <p:spPr>
            <a:xfrm>
              <a:off x="2238672" y="1657321"/>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2" name="pl20">
              <a:extLst>
                <a:ext uri="{FF2B5EF4-FFF2-40B4-BE49-F238E27FC236}">
                  <a16:creationId xmlns:a16="http://schemas.microsoft.com/office/drawing/2014/main" id="{879124ED-A90D-4763-90AC-02F5787D37CA}"/>
                </a:ext>
              </a:extLst>
            </p:cNvPr>
            <p:cNvSpPr/>
            <p:nvPr/>
          </p:nvSpPr>
          <p:spPr>
            <a:xfrm>
              <a:off x="2249314" y="1657321"/>
              <a:ext cx="0" cy="39718"/>
            </a:xfrm>
            <a:custGeom>
              <a:avLst/>
              <a:gdLst/>
              <a:ahLst/>
              <a:cxnLst/>
              <a:rect l="0" t="0" r="0" b="0"/>
              <a:pathLst>
                <a:path h="39718">
                  <a:moveTo>
                    <a:pt x="0" y="0"/>
                  </a:moveTo>
                  <a:lnTo>
                    <a:pt x="0" y="3971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3" name="pl21">
              <a:extLst>
                <a:ext uri="{FF2B5EF4-FFF2-40B4-BE49-F238E27FC236}">
                  <a16:creationId xmlns:a16="http://schemas.microsoft.com/office/drawing/2014/main" id="{6AAF0F9A-0445-454C-814E-B485B6B543D3}"/>
                </a:ext>
              </a:extLst>
            </p:cNvPr>
            <p:cNvSpPr/>
            <p:nvPr/>
          </p:nvSpPr>
          <p:spPr>
            <a:xfrm>
              <a:off x="2238672" y="1697040"/>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4" name="pl22">
              <a:extLst>
                <a:ext uri="{FF2B5EF4-FFF2-40B4-BE49-F238E27FC236}">
                  <a16:creationId xmlns:a16="http://schemas.microsoft.com/office/drawing/2014/main" id="{E2EA370B-1235-404B-A9D6-437028422CA5}"/>
                </a:ext>
              </a:extLst>
            </p:cNvPr>
            <p:cNvSpPr/>
            <p:nvPr/>
          </p:nvSpPr>
          <p:spPr>
            <a:xfrm>
              <a:off x="2472802" y="1590386"/>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5" name="pl23">
              <a:extLst>
                <a:ext uri="{FF2B5EF4-FFF2-40B4-BE49-F238E27FC236}">
                  <a16:creationId xmlns:a16="http://schemas.microsoft.com/office/drawing/2014/main" id="{0D11AC56-9CA0-41DE-81EA-F2CD2DF89633}"/>
                </a:ext>
              </a:extLst>
            </p:cNvPr>
            <p:cNvSpPr/>
            <p:nvPr/>
          </p:nvSpPr>
          <p:spPr>
            <a:xfrm>
              <a:off x="2483444" y="1590386"/>
              <a:ext cx="0" cy="18002"/>
            </a:xfrm>
            <a:custGeom>
              <a:avLst/>
              <a:gdLst/>
              <a:ahLst/>
              <a:cxnLst/>
              <a:rect l="0" t="0" r="0" b="0"/>
              <a:pathLst>
                <a:path h="18002">
                  <a:moveTo>
                    <a:pt x="0" y="0"/>
                  </a:moveTo>
                  <a:lnTo>
                    <a:pt x="0" y="18002"/>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6" name="pl24">
              <a:extLst>
                <a:ext uri="{FF2B5EF4-FFF2-40B4-BE49-F238E27FC236}">
                  <a16:creationId xmlns:a16="http://schemas.microsoft.com/office/drawing/2014/main" id="{46850FB6-DD3A-4F94-AC63-189A5EA83F9C}"/>
                </a:ext>
              </a:extLst>
            </p:cNvPr>
            <p:cNvSpPr/>
            <p:nvPr/>
          </p:nvSpPr>
          <p:spPr>
            <a:xfrm>
              <a:off x="2472802" y="1608389"/>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7" name="pl25">
              <a:extLst>
                <a:ext uri="{FF2B5EF4-FFF2-40B4-BE49-F238E27FC236}">
                  <a16:creationId xmlns:a16="http://schemas.microsoft.com/office/drawing/2014/main" id="{0BBB027D-90B3-4F11-97E0-0D7710507CB2}"/>
                </a:ext>
              </a:extLst>
            </p:cNvPr>
            <p:cNvSpPr/>
            <p:nvPr/>
          </p:nvSpPr>
          <p:spPr>
            <a:xfrm>
              <a:off x="2047111" y="1510393"/>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8" name="pl26">
              <a:extLst>
                <a:ext uri="{FF2B5EF4-FFF2-40B4-BE49-F238E27FC236}">
                  <a16:creationId xmlns:a16="http://schemas.microsoft.com/office/drawing/2014/main" id="{9C2AB05C-302B-4430-A2D4-2950F5F8CE2F}"/>
                </a:ext>
              </a:extLst>
            </p:cNvPr>
            <p:cNvSpPr/>
            <p:nvPr/>
          </p:nvSpPr>
          <p:spPr>
            <a:xfrm>
              <a:off x="2057753" y="1510393"/>
              <a:ext cx="0" cy="18066"/>
            </a:xfrm>
            <a:custGeom>
              <a:avLst/>
              <a:gdLst/>
              <a:ahLst/>
              <a:cxnLst/>
              <a:rect l="0" t="0" r="0" b="0"/>
              <a:pathLst>
                <a:path h="18066">
                  <a:moveTo>
                    <a:pt x="0" y="0"/>
                  </a:moveTo>
                  <a:lnTo>
                    <a:pt x="0" y="18066"/>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79" name="pl27">
              <a:extLst>
                <a:ext uri="{FF2B5EF4-FFF2-40B4-BE49-F238E27FC236}">
                  <a16:creationId xmlns:a16="http://schemas.microsoft.com/office/drawing/2014/main" id="{6237E113-7A48-450E-8E11-55E5272C6660}"/>
                </a:ext>
              </a:extLst>
            </p:cNvPr>
            <p:cNvSpPr/>
            <p:nvPr/>
          </p:nvSpPr>
          <p:spPr>
            <a:xfrm>
              <a:off x="2047111" y="1528459"/>
              <a:ext cx="21284" cy="0"/>
            </a:xfrm>
            <a:custGeom>
              <a:avLst/>
              <a:gdLst/>
              <a:ahLst/>
              <a:cxnLst/>
              <a:rect l="0" t="0" r="0" b="0"/>
              <a:pathLst>
                <a:path w="21284">
                  <a:moveTo>
                    <a:pt x="0" y="0"/>
                  </a:moveTo>
                  <a:lnTo>
                    <a:pt x="2128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0" name="tx28">
              <a:extLst>
                <a:ext uri="{FF2B5EF4-FFF2-40B4-BE49-F238E27FC236}">
                  <a16:creationId xmlns:a16="http://schemas.microsoft.com/office/drawing/2014/main" id="{E2B6B3AA-AFD2-48E7-930B-F85797B1F316}"/>
                </a:ext>
              </a:extLst>
            </p:cNvPr>
            <p:cNvSpPr/>
            <p:nvPr/>
          </p:nvSpPr>
          <p:spPr>
            <a:xfrm>
              <a:off x="1795475" y="1721568"/>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81" name="tx29">
              <a:extLst>
                <a:ext uri="{FF2B5EF4-FFF2-40B4-BE49-F238E27FC236}">
                  <a16:creationId xmlns:a16="http://schemas.microsoft.com/office/drawing/2014/main" id="{F4547F88-51A3-464D-901D-FD13E036ED51}"/>
                </a:ext>
              </a:extLst>
            </p:cNvPr>
            <p:cNvSpPr/>
            <p:nvPr/>
          </p:nvSpPr>
          <p:spPr>
            <a:xfrm>
              <a:off x="2643297" y="1624979"/>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82" name="tx30">
              <a:extLst>
                <a:ext uri="{FF2B5EF4-FFF2-40B4-BE49-F238E27FC236}">
                  <a16:creationId xmlns:a16="http://schemas.microsoft.com/office/drawing/2014/main" id="{19EC36F1-3FCC-41DE-BA57-80B23A7929F8}"/>
                </a:ext>
              </a:extLst>
            </p:cNvPr>
            <p:cNvSpPr/>
            <p:nvPr/>
          </p:nvSpPr>
          <p:spPr>
            <a:xfrm>
              <a:off x="1603914" y="1601187"/>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83" name="tx31">
              <a:extLst>
                <a:ext uri="{FF2B5EF4-FFF2-40B4-BE49-F238E27FC236}">
                  <a16:creationId xmlns:a16="http://schemas.microsoft.com/office/drawing/2014/main" id="{EED1FEA1-7248-4B67-A1FA-0F5AA47F4D4F}"/>
                </a:ext>
              </a:extLst>
            </p:cNvPr>
            <p:cNvSpPr/>
            <p:nvPr/>
          </p:nvSpPr>
          <p:spPr>
            <a:xfrm>
              <a:off x="2221167" y="1575057"/>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84" name="tx32">
              <a:extLst>
                <a:ext uri="{FF2B5EF4-FFF2-40B4-BE49-F238E27FC236}">
                  <a16:creationId xmlns:a16="http://schemas.microsoft.com/office/drawing/2014/main" id="{2B1C54A5-A935-4139-84EA-DDAAB688FDB5}"/>
                </a:ext>
              </a:extLst>
            </p:cNvPr>
            <p:cNvSpPr/>
            <p:nvPr/>
          </p:nvSpPr>
          <p:spPr>
            <a:xfrm>
              <a:off x="2451736" y="1475601"/>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b</a:t>
              </a:r>
            </a:p>
          </p:txBody>
        </p:sp>
        <p:sp>
          <p:nvSpPr>
            <p:cNvPr id="85" name="tx33">
              <a:extLst>
                <a:ext uri="{FF2B5EF4-FFF2-40B4-BE49-F238E27FC236}">
                  <a16:creationId xmlns:a16="http://schemas.microsoft.com/office/drawing/2014/main" id="{893B1E1B-4EB2-4E56-8B27-8DCD5EAD0EB0}"/>
                </a:ext>
              </a:extLst>
            </p:cNvPr>
            <p:cNvSpPr/>
            <p:nvPr/>
          </p:nvSpPr>
          <p:spPr>
            <a:xfrm>
              <a:off x="2029606" y="1417860"/>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86" name="rc34">
              <a:extLst>
                <a:ext uri="{FF2B5EF4-FFF2-40B4-BE49-F238E27FC236}">
                  <a16:creationId xmlns:a16="http://schemas.microsoft.com/office/drawing/2014/main" id="{218ACAF2-277A-47EA-9603-788CFE8B5A45}"/>
                </a:ext>
              </a:extLst>
            </p:cNvPr>
            <p:cNvSpPr/>
            <p:nvPr/>
          </p:nvSpPr>
          <p:spPr>
            <a:xfrm>
              <a:off x="1472428" y="1249614"/>
              <a:ext cx="1362211" cy="981051"/>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87" name="pl35">
              <a:extLst>
                <a:ext uri="{FF2B5EF4-FFF2-40B4-BE49-F238E27FC236}">
                  <a16:creationId xmlns:a16="http://schemas.microsoft.com/office/drawing/2014/main" id="{C27F2368-5C10-46C2-9A50-165B8547D8C4}"/>
                </a:ext>
              </a:extLst>
            </p:cNvPr>
            <p:cNvSpPr/>
            <p:nvPr/>
          </p:nvSpPr>
          <p:spPr>
            <a:xfrm>
              <a:off x="1472428"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88" name="tx36">
              <a:extLst>
                <a:ext uri="{FF2B5EF4-FFF2-40B4-BE49-F238E27FC236}">
                  <a16:creationId xmlns:a16="http://schemas.microsoft.com/office/drawing/2014/main" id="{213B1C96-C7CF-4BDA-86BF-7B65655BFAFF}"/>
                </a:ext>
              </a:extLst>
            </p:cNvPr>
            <p:cNvSpPr/>
            <p:nvPr/>
          </p:nvSpPr>
          <p:spPr>
            <a:xfrm>
              <a:off x="1345665"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89" name="tx37">
              <a:extLst>
                <a:ext uri="{FF2B5EF4-FFF2-40B4-BE49-F238E27FC236}">
                  <a16:creationId xmlns:a16="http://schemas.microsoft.com/office/drawing/2014/main" id="{3C600B05-548D-427D-9A1D-0B780E9BF957}"/>
                </a:ext>
              </a:extLst>
            </p:cNvPr>
            <p:cNvSpPr/>
            <p:nvPr/>
          </p:nvSpPr>
          <p:spPr>
            <a:xfrm>
              <a:off x="1218665" y="1940432"/>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a:t>
              </a:r>
            </a:p>
          </p:txBody>
        </p:sp>
        <p:sp>
          <p:nvSpPr>
            <p:cNvPr id="90" name="tx38">
              <a:extLst>
                <a:ext uri="{FF2B5EF4-FFF2-40B4-BE49-F238E27FC236}">
                  <a16:creationId xmlns:a16="http://schemas.microsoft.com/office/drawing/2014/main" id="{DEE4B19D-3D6B-4395-A9C0-EF545FDFABA2}"/>
                </a:ext>
              </a:extLst>
            </p:cNvPr>
            <p:cNvSpPr/>
            <p:nvPr/>
          </p:nvSpPr>
          <p:spPr>
            <a:xfrm>
              <a:off x="1218665" y="1695467"/>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600</a:t>
              </a:r>
            </a:p>
          </p:txBody>
        </p:sp>
        <p:sp>
          <p:nvSpPr>
            <p:cNvPr id="91" name="tx39">
              <a:extLst>
                <a:ext uri="{FF2B5EF4-FFF2-40B4-BE49-F238E27FC236}">
                  <a16:creationId xmlns:a16="http://schemas.microsoft.com/office/drawing/2014/main" id="{4ED26224-7B8A-471B-BFEE-0A5FB7724BAB}"/>
                </a:ext>
              </a:extLst>
            </p:cNvPr>
            <p:cNvSpPr/>
            <p:nvPr/>
          </p:nvSpPr>
          <p:spPr>
            <a:xfrm>
              <a:off x="1218665" y="1450254"/>
              <a:ext cx="190500" cy="8756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900</a:t>
              </a:r>
            </a:p>
          </p:txBody>
        </p:sp>
        <p:sp>
          <p:nvSpPr>
            <p:cNvPr id="92" name="tx40">
              <a:extLst>
                <a:ext uri="{FF2B5EF4-FFF2-40B4-BE49-F238E27FC236}">
                  <a16:creationId xmlns:a16="http://schemas.microsoft.com/office/drawing/2014/main" id="{A96A1278-4DFE-443C-ABA2-D66A5A3F130C}"/>
                </a:ext>
              </a:extLst>
            </p:cNvPr>
            <p:cNvSpPr/>
            <p:nvPr/>
          </p:nvSpPr>
          <p:spPr>
            <a:xfrm>
              <a:off x="1155165" y="1205536"/>
              <a:ext cx="2540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1200</a:t>
              </a:r>
            </a:p>
          </p:txBody>
        </p:sp>
        <p:sp>
          <p:nvSpPr>
            <p:cNvPr id="93" name="pl42">
              <a:extLst>
                <a:ext uri="{FF2B5EF4-FFF2-40B4-BE49-F238E27FC236}">
                  <a16:creationId xmlns:a16="http://schemas.microsoft.com/office/drawing/2014/main" id="{84A1C2E8-5AA8-48B5-8C2E-EE5CD11C711F}"/>
                </a:ext>
              </a:extLst>
            </p:cNvPr>
            <p:cNvSpPr/>
            <p:nvPr/>
          </p:nvSpPr>
          <p:spPr>
            <a:xfrm>
              <a:off x="1472428"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4" name="pl43">
              <a:extLst>
                <a:ext uri="{FF2B5EF4-FFF2-40B4-BE49-F238E27FC236}">
                  <a16:creationId xmlns:a16="http://schemas.microsoft.com/office/drawing/2014/main" id="{0C2C0187-7A0B-4B4B-BC89-72FF31285949}"/>
                </a:ext>
              </a:extLst>
            </p:cNvPr>
            <p:cNvSpPr/>
            <p:nvPr/>
          </p:nvSpPr>
          <p:spPr>
            <a:xfrm>
              <a:off x="1472428" y="198570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5" name="pl44">
              <a:extLst>
                <a:ext uri="{FF2B5EF4-FFF2-40B4-BE49-F238E27FC236}">
                  <a16:creationId xmlns:a16="http://schemas.microsoft.com/office/drawing/2014/main" id="{D96DE642-1A3D-4F2C-BA6E-5F691B7D763C}"/>
                </a:ext>
              </a:extLst>
            </p:cNvPr>
            <p:cNvSpPr/>
            <p:nvPr/>
          </p:nvSpPr>
          <p:spPr>
            <a:xfrm>
              <a:off x="1472428" y="174073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6" name="pl45">
              <a:extLst>
                <a:ext uri="{FF2B5EF4-FFF2-40B4-BE49-F238E27FC236}">
                  <a16:creationId xmlns:a16="http://schemas.microsoft.com/office/drawing/2014/main" id="{7AB9A260-CF0D-4E55-A8FD-75FB201EAEE6}"/>
                </a:ext>
              </a:extLst>
            </p:cNvPr>
            <p:cNvSpPr/>
            <p:nvPr/>
          </p:nvSpPr>
          <p:spPr>
            <a:xfrm>
              <a:off x="1472428" y="1495770"/>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7" name="pl46">
              <a:extLst>
                <a:ext uri="{FF2B5EF4-FFF2-40B4-BE49-F238E27FC236}">
                  <a16:creationId xmlns:a16="http://schemas.microsoft.com/office/drawing/2014/main" id="{94B16B22-222F-4C98-8895-8785FF563860}"/>
                </a:ext>
              </a:extLst>
            </p:cNvPr>
            <p:cNvSpPr/>
            <p:nvPr/>
          </p:nvSpPr>
          <p:spPr>
            <a:xfrm>
              <a:off x="1472428" y="125080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98" name="pl48">
              <a:extLst>
                <a:ext uri="{FF2B5EF4-FFF2-40B4-BE49-F238E27FC236}">
                  <a16:creationId xmlns:a16="http://schemas.microsoft.com/office/drawing/2014/main" id="{7F8555E5-F432-4919-81DC-D802869EF79F}"/>
                </a:ext>
              </a:extLst>
            </p:cNvPr>
            <p:cNvSpPr/>
            <p:nvPr/>
          </p:nvSpPr>
          <p:spPr>
            <a:xfrm>
              <a:off x="1472428" y="2230666"/>
              <a:ext cx="1362211" cy="0"/>
            </a:xfrm>
            <a:custGeom>
              <a:avLst/>
              <a:gdLst/>
              <a:ahLst/>
              <a:cxnLst/>
              <a:rect l="0" t="0" r="0" b="0"/>
              <a:pathLst>
                <a:path w="1362211">
                  <a:moveTo>
                    <a:pt x="0" y="0"/>
                  </a:moveTo>
                  <a:lnTo>
                    <a:pt x="1362211"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99" name="pl49">
              <a:extLst>
                <a:ext uri="{FF2B5EF4-FFF2-40B4-BE49-F238E27FC236}">
                  <a16:creationId xmlns:a16="http://schemas.microsoft.com/office/drawing/2014/main" id="{64F95DD2-4CEA-48B8-8FF9-EDDBFD78C2A4}"/>
                </a:ext>
              </a:extLst>
            </p:cNvPr>
            <p:cNvSpPr/>
            <p:nvPr/>
          </p:nvSpPr>
          <p:spPr>
            <a:xfrm>
              <a:off x="1727842"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0" name="pl50">
              <a:extLst>
                <a:ext uri="{FF2B5EF4-FFF2-40B4-BE49-F238E27FC236}">
                  <a16:creationId xmlns:a16="http://schemas.microsoft.com/office/drawing/2014/main" id="{8954494F-646C-4C13-B594-C5CE08627ED2}"/>
                </a:ext>
              </a:extLst>
            </p:cNvPr>
            <p:cNvSpPr/>
            <p:nvPr/>
          </p:nvSpPr>
          <p:spPr>
            <a:xfrm>
              <a:off x="2153534"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1" name="pl51">
              <a:extLst>
                <a:ext uri="{FF2B5EF4-FFF2-40B4-BE49-F238E27FC236}">
                  <a16:creationId xmlns:a16="http://schemas.microsoft.com/office/drawing/2014/main" id="{11CA6036-EE84-4CED-93D4-714B88D84AF3}"/>
                </a:ext>
              </a:extLst>
            </p:cNvPr>
            <p:cNvSpPr/>
            <p:nvPr/>
          </p:nvSpPr>
          <p:spPr>
            <a:xfrm>
              <a:off x="2579225"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02" name="tx55">
              <a:extLst>
                <a:ext uri="{FF2B5EF4-FFF2-40B4-BE49-F238E27FC236}">
                  <a16:creationId xmlns:a16="http://schemas.microsoft.com/office/drawing/2014/main" id="{368A3A29-D0A9-497E-A07F-C85C1B72C468}"/>
                </a:ext>
              </a:extLst>
            </p:cNvPr>
            <p:cNvSpPr/>
            <p:nvPr/>
          </p:nvSpPr>
          <p:spPr>
            <a:xfrm rot="16200000">
              <a:off x="546222" y="1606539"/>
              <a:ext cx="1031985" cy="253999"/>
            </a:xfrm>
            <a:prstGeom prst="rect">
              <a:avLst/>
            </a:prstGeom>
            <a:noFill/>
          </p:spPr>
          <p:txBody>
            <a:bodyPr wrap="none" lIns="0" tIns="0" rIns="0" bIns="0" anchor="ctr" anchorCtr="1"/>
            <a:lstStyle/>
            <a:p>
              <a:pPr marL="0" marR="0" indent="0" algn="ctr">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Total length of root</a:t>
              </a:r>
              <a:endParaRPr lang="en-US" sz="1000" b="1" dirty="0">
                <a:solidFill>
                  <a:srgbClr val="000000">
                    <a:alpha val="100000"/>
                  </a:srgbClr>
                </a:solidFill>
                <a:latin typeface="Times New Roman" panose="02020603050405020304" pitchFamily="18" charset="0"/>
                <a:cs typeface="Times New Roman" panose="02020603050405020304" pitchFamily="18" charset="0"/>
              </a:endParaRPr>
            </a:p>
            <a:p>
              <a:pPr marL="0" marR="0" indent="0" algn="ctr">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 (cm)</a:t>
              </a:r>
            </a:p>
          </p:txBody>
        </p:sp>
      </p:grpSp>
      <p:grpSp>
        <p:nvGrpSpPr>
          <p:cNvPr id="103" name="body">
            <a:extLst>
              <a:ext uri="{FF2B5EF4-FFF2-40B4-BE49-F238E27FC236}">
                <a16:creationId xmlns:a16="http://schemas.microsoft.com/office/drawing/2014/main" id="{680D3099-2526-44FA-933F-2588452B83DF}"/>
              </a:ext>
            </a:extLst>
          </p:cNvPr>
          <p:cNvGrpSpPr/>
          <p:nvPr/>
        </p:nvGrpSpPr>
        <p:grpSpPr>
          <a:xfrm>
            <a:off x="1244298" y="3874444"/>
            <a:ext cx="2026241" cy="1672944"/>
            <a:chOff x="857850" y="906186"/>
            <a:chExt cx="1976789" cy="1477808"/>
          </a:xfrm>
        </p:grpSpPr>
        <p:sp>
          <p:nvSpPr>
            <p:cNvPr id="104" name="rc4">
              <a:extLst>
                <a:ext uri="{FF2B5EF4-FFF2-40B4-BE49-F238E27FC236}">
                  <a16:creationId xmlns:a16="http://schemas.microsoft.com/office/drawing/2014/main" id="{C553B99A-EACE-4D6A-A475-3DFA4A178694}"/>
                </a:ext>
              </a:extLst>
            </p:cNvPr>
            <p:cNvSpPr/>
            <p:nvPr/>
          </p:nvSpPr>
          <p:spPr>
            <a:xfrm>
              <a:off x="1678067" y="1808958"/>
              <a:ext cx="158745" cy="421708"/>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5" name="rc5">
              <a:extLst>
                <a:ext uri="{FF2B5EF4-FFF2-40B4-BE49-F238E27FC236}">
                  <a16:creationId xmlns:a16="http://schemas.microsoft.com/office/drawing/2014/main" id="{A5FFA97C-7938-46F9-B0F7-42806197827C}"/>
                </a:ext>
              </a:extLst>
            </p:cNvPr>
            <p:cNvSpPr/>
            <p:nvPr/>
          </p:nvSpPr>
          <p:spPr>
            <a:xfrm>
              <a:off x="2585183" y="1740039"/>
              <a:ext cx="158745" cy="490626"/>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6" name="rc6">
              <a:extLst>
                <a:ext uri="{FF2B5EF4-FFF2-40B4-BE49-F238E27FC236}">
                  <a16:creationId xmlns:a16="http://schemas.microsoft.com/office/drawing/2014/main" id="{0825BCC7-C8EF-4DB0-805D-EA613888DFDA}"/>
                </a:ext>
              </a:extLst>
            </p:cNvPr>
            <p:cNvSpPr/>
            <p:nvPr/>
          </p:nvSpPr>
          <p:spPr>
            <a:xfrm>
              <a:off x="2131625" y="1667843"/>
              <a:ext cx="158745" cy="562823"/>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7" name="rc7">
              <a:extLst>
                <a:ext uri="{FF2B5EF4-FFF2-40B4-BE49-F238E27FC236}">
                  <a16:creationId xmlns:a16="http://schemas.microsoft.com/office/drawing/2014/main" id="{5F20E005-3200-40B8-8BDC-61BC45D3CF32}"/>
                </a:ext>
              </a:extLst>
            </p:cNvPr>
            <p:cNvSpPr/>
            <p:nvPr/>
          </p:nvSpPr>
          <p:spPr>
            <a:xfrm>
              <a:off x="1473966" y="1651470"/>
              <a:ext cx="158745" cy="579196"/>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8" name="rc8">
              <a:extLst>
                <a:ext uri="{FF2B5EF4-FFF2-40B4-BE49-F238E27FC236}">
                  <a16:creationId xmlns:a16="http://schemas.microsoft.com/office/drawing/2014/main" id="{6D8E38CE-A990-45E2-96D1-842313C4674E}"/>
                </a:ext>
              </a:extLst>
            </p:cNvPr>
            <p:cNvSpPr/>
            <p:nvPr/>
          </p:nvSpPr>
          <p:spPr>
            <a:xfrm>
              <a:off x="2381082" y="1595569"/>
              <a:ext cx="158745" cy="63509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09" name="rc9">
              <a:extLst>
                <a:ext uri="{FF2B5EF4-FFF2-40B4-BE49-F238E27FC236}">
                  <a16:creationId xmlns:a16="http://schemas.microsoft.com/office/drawing/2014/main" id="{09E0DFD1-003F-409B-B5E1-0AA063D9ADEC}"/>
                </a:ext>
              </a:extLst>
            </p:cNvPr>
            <p:cNvSpPr/>
            <p:nvPr/>
          </p:nvSpPr>
          <p:spPr>
            <a:xfrm>
              <a:off x="1927524" y="1460030"/>
              <a:ext cx="158745" cy="770636"/>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10" name="pl10">
              <a:extLst>
                <a:ext uri="{FF2B5EF4-FFF2-40B4-BE49-F238E27FC236}">
                  <a16:creationId xmlns:a16="http://schemas.microsoft.com/office/drawing/2014/main" id="{6C631C85-70A1-49DE-9786-8209A62B25BC}"/>
                </a:ext>
              </a:extLst>
            </p:cNvPr>
            <p:cNvSpPr/>
            <p:nvPr/>
          </p:nvSpPr>
          <p:spPr>
            <a:xfrm>
              <a:off x="1746101" y="1792480"/>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1" name="pl11">
              <a:extLst>
                <a:ext uri="{FF2B5EF4-FFF2-40B4-BE49-F238E27FC236}">
                  <a16:creationId xmlns:a16="http://schemas.microsoft.com/office/drawing/2014/main" id="{2C763249-F8C8-4E08-9A78-F984CB5504B7}"/>
                </a:ext>
              </a:extLst>
            </p:cNvPr>
            <p:cNvSpPr/>
            <p:nvPr/>
          </p:nvSpPr>
          <p:spPr>
            <a:xfrm>
              <a:off x="1757440" y="1792480"/>
              <a:ext cx="0" cy="32955"/>
            </a:xfrm>
            <a:custGeom>
              <a:avLst/>
              <a:gdLst/>
              <a:ahLst/>
              <a:cxnLst/>
              <a:rect l="0" t="0" r="0" b="0"/>
              <a:pathLst>
                <a:path h="32955">
                  <a:moveTo>
                    <a:pt x="0" y="0"/>
                  </a:moveTo>
                  <a:lnTo>
                    <a:pt x="0" y="3295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2" name="pl12">
              <a:extLst>
                <a:ext uri="{FF2B5EF4-FFF2-40B4-BE49-F238E27FC236}">
                  <a16:creationId xmlns:a16="http://schemas.microsoft.com/office/drawing/2014/main" id="{74893731-0D66-4778-8CE8-757173A3FA58}"/>
                </a:ext>
              </a:extLst>
            </p:cNvPr>
            <p:cNvSpPr/>
            <p:nvPr/>
          </p:nvSpPr>
          <p:spPr>
            <a:xfrm>
              <a:off x="1746101" y="1825436"/>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3" name="pl13">
              <a:extLst>
                <a:ext uri="{FF2B5EF4-FFF2-40B4-BE49-F238E27FC236}">
                  <a16:creationId xmlns:a16="http://schemas.microsoft.com/office/drawing/2014/main" id="{33EE164C-53F7-4F8B-8A0E-B2CC9EF27B58}"/>
                </a:ext>
              </a:extLst>
            </p:cNvPr>
            <p:cNvSpPr/>
            <p:nvPr/>
          </p:nvSpPr>
          <p:spPr>
            <a:xfrm>
              <a:off x="2653216" y="1728956"/>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4" name="pl14">
              <a:extLst>
                <a:ext uri="{FF2B5EF4-FFF2-40B4-BE49-F238E27FC236}">
                  <a16:creationId xmlns:a16="http://schemas.microsoft.com/office/drawing/2014/main" id="{A2841615-CFEF-4FC2-A7E8-688669B0A864}"/>
                </a:ext>
              </a:extLst>
            </p:cNvPr>
            <p:cNvSpPr/>
            <p:nvPr/>
          </p:nvSpPr>
          <p:spPr>
            <a:xfrm>
              <a:off x="2664555" y="1728956"/>
              <a:ext cx="0" cy="22166"/>
            </a:xfrm>
            <a:custGeom>
              <a:avLst/>
              <a:gdLst/>
              <a:ahLst/>
              <a:cxnLst/>
              <a:rect l="0" t="0" r="0" b="0"/>
              <a:pathLst>
                <a:path h="22166">
                  <a:moveTo>
                    <a:pt x="0" y="0"/>
                  </a:moveTo>
                  <a:lnTo>
                    <a:pt x="0" y="22166"/>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5" name="pl15">
              <a:extLst>
                <a:ext uri="{FF2B5EF4-FFF2-40B4-BE49-F238E27FC236}">
                  <a16:creationId xmlns:a16="http://schemas.microsoft.com/office/drawing/2014/main" id="{C7B1CA5A-E9DF-4235-9ADC-5F37DB6B08C7}"/>
                </a:ext>
              </a:extLst>
            </p:cNvPr>
            <p:cNvSpPr/>
            <p:nvPr/>
          </p:nvSpPr>
          <p:spPr>
            <a:xfrm>
              <a:off x="2653216" y="1751123"/>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6" name="pl16">
              <a:extLst>
                <a:ext uri="{FF2B5EF4-FFF2-40B4-BE49-F238E27FC236}">
                  <a16:creationId xmlns:a16="http://schemas.microsoft.com/office/drawing/2014/main" id="{9C872974-1D7C-4766-8D2A-2AA2BDE7BB0F}"/>
                </a:ext>
              </a:extLst>
            </p:cNvPr>
            <p:cNvSpPr/>
            <p:nvPr/>
          </p:nvSpPr>
          <p:spPr>
            <a:xfrm>
              <a:off x="2199659" y="1663702"/>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7" name="pl17">
              <a:extLst>
                <a:ext uri="{FF2B5EF4-FFF2-40B4-BE49-F238E27FC236}">
                  <a16:creationId xmlns:a16="http://schemas.microsoft.com/office/drawing/2014/main" id="{B50140BF-E945-4849-B9D4-E54267D3AA08}"/>
                </a:ext>
              </a:extLst>
            </p:cNvPr>
            <p:cNvSpPr/>
            <p:nvPr/>
          </p:nvSpPr>
          <p:spPr>
            <a:xfrm>
              <a:off x="2210998" y="1663702"/>
              <a:ext cx="0" cy="8282"/>
            </a:xfrm>
            <a:custGeom>
              <a:avLst/>
              <a:gdLst/>
              <a:ahLst/>
              <a:cxnLst/>
              <a:rect l="0" t="0" r="0" b="0"/>
              <a:pathLst>
                <a:path h="8282">
                  <a:moveTo>
                    <a:pt x="0" y="0"/>
                  </a:moveTo>
                  <a:lnTo>
                    <a:pt x="0" y="8282"/>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8" name="pl18">
              <a:extLst>
                <a:ext uri="{FF2B5EF4-FFF2-40B4-BE49-F238E27FC236}">
                  <a16:creationId xmlns:a16="http://schemas.microsoft.com/office/drawing/2014/main" id="{3C9A7D61-031C-4C96-B657-4E184904776C}"/>
                </a:ext>
              </a:extLst>
            </p:cNvPr>
            <p:cNvSpPr/>
            <p:nvPr/>
          </p:nvSpPr>
          <p:spPr>
            <a:xfrm>
              <a:off x="2199659" y="1671984"/>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19" name="pl19">
              <a:extLst>
                <a:ext uri="{FF2B5EF4-FFF2-40B4-BE49-F238E27FC236}">
                  <a16:creationId xmlns:a16="http://schemas.microsoft.com/office/drawing/2014/main" id="{59FCE95A-8733-4F0C-ACC4-6C6B79FD16E5}"/>
                </a:ext>
              </a:extLst>
            </p:cNvPr>
            <p:cNvSpPr/>
            <p:nvPr/>
          </p:nvSpPr>
          <p:spPr>
            <a:xfrm>
              <a:off x="1542000" y="1638518"/>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0" name="pl20">
              <a:extLst>
                <a:ext uri="{FF2B5EF4-FFF2-40B4-BE49-F238E27FC236}">
                  <a16:creationId xmlns:a16="http://schemas.microsoft.com/office/drawing/2014/main" id="{0F85EE13-AD48-49D1-AA5C-DD5D23D9E677}"/>
                </a:ext>
              </a:extLst>
            </p:cNvPr>
            <p:cNvSpPr/>
            <p:nvPr/>
          </p:nvSpPr>
          <p:spPr>
            <a:xfrm>
              <a:off x="1553339" y="1638518"/>
              <a:ext cx="0" cy="25903"/>
            </a:xfrm>
            <a:custGeom>
              <a:avLst/>
              <a:gdLst/>
              <a:ahLst/>
              <a:cxnLst/>
              <a:rect l="0" t="0" r="0" b="0"/>
              <a:pathLst>
                <a:path h="25903">
                  <a:moveTo>
                    <a:pt x="0" y="0"/>
                  </a:moveTo>
                  <a:lnTo>
                    <a:pt x="0" y="2590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1" name="pl21">
              <a:extLst>
                <a:ext uri="{FF2B5EF4-FFF2-40B4-BE49-F238E27FC236}">
                  <a16:creationId xmlns:a16="http://schemas.microsoft.com/office/drawing/2014/main" id="{AFB69962-91D9-47E2-B92D-F3FBB43758D4}"/>
                </a:ext>
              </a:extLst>
            </p:cNvPr>
            <p:cNvSpPr/>
            <p:nvPr/>
          </p:nvSpPr>
          <p:spPr>
            <a:xfrm>
              <a:off x="1542000" y="1664422"/>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2" name="pl22">
              <a:extLst>
                <a:ext uri="{FF2B5EF4-FFF2-40B4-BE49-F238E27FC236}">
                  <a16:creationId xmlns:a16="http://schemas.microsoft.com/office/drawing/2014/main" id="{65204A78-A091-4D99-AF2F-619B91EF645A}"/>
                </a:ext>
              </a:extLst>
            </p:cNvPr>
            <p:cNvSpPr/>
            <p:nvPr/>
          </p:nvSpPr>
          <p:spPr>
            <a:xfrm>
              <a:off x="2449115" y="1578379"/>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3" name="pl23">
              <a:extLst>
                <a:ext uri="{FF2B5EF4-FFF2-40B4-BE49-F238E27FC236}">
                  <a16:creationId xmlns:a16="http://schemas.microsoft.com/office/drawing/2014/main" id="{B579B410-0AF1-4C73-8F36-D87FF7B15BFB}"/>
                </a:ext>
              </a:extLst>
            </p:cNvPr>
            <p:cNvSpPr/>
            <p:nvPr/>
          </p:nvSpPr>
          <p:spPr>
            <a:xfrm>
              <a:off x="2460454" y="1578379"/>
              <a:ext cx="0" cy="34379"/>
            </a:xfrm>
            <a:custGeom>
              <a:avLst/>
              <a:gdLst/>
              <a:ahLst/>
              <a:cxnLst/>
              <a:rect l="0" t="0" r="0" b="0"/>
              <a:pathLst>
                <a:path h="34379">
                  <a:moveTo>
                    <a:pt x="0" y="0"/>
                  </a:moveTo>
                  <a:lnTo>
                    <a:pt x="0" y="3437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4" name="pl24">
              <a:extLst>
                <a:ext uri="{FF2B5EF4-FFF2-40B4-BE49-F238E27FC236}">
                  <a16:creationId xmlns:a16="http://schemas.microsoft.com/office/drawing/2014/main" id="{C0D4A9C7-E1CC-4B43-ACBB-C5DAD32D08B5}"/>
                </a:ext>
              </a:extLst>
            </p:cNvPr>
            <p:cNvSpPr/>
            <p:nvPr/>
          </p:nvSpPr>
          <p:spPr>
            <a:xfrm>
              <a:off x="2449115" y="1612758"/>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5" name="pl25">
              <a:extLst>
                <a:ext uri="{FF2B5EF4-FFF2-40B4-BE49-F238E27FC236}">
                  <a16:creationId xmlns:a16="http://schemas.microsoft.com/office/drawing/2014/main" id="{1B59B730-791B-4294-B106-A7E2A44D8598}"/>
                </a:ext>
              </a:extLst>
            </p:cNvPr>
            <p:cNvSpPr/>
            <p:nvPr/>
          </p:nvSpPr>
          <p:spPr>
            <a:xfrm>
              <a:off x="1995558" y="1438893"/>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6" name="pl26">
              <a:extLst>
                <a:ext uri="{FF2B5EF4-FFF2-40B4-BE49-F238E27FC236}">
                  <a16:creationId xmlns:a16="http://schemas.microsoft.com/office/drawing/2014/main" id="{E32F01C5-83D2-403F-A15D-A7A4994F3BAD}"/>
                </a:ext>
              </a:extLst>
            </p:cNvPr>
            <p:cNvSpPr/>
            <p:nvPr/>
          </p:nvSpPr>
          <p:spPr>
            <a:xfrm>
              <a:off x="2006897" y="1438893"/>
              <a:ext cx="0" cy="42273"/>
            </a:xfrm>
            <a:custGeom>
              <a:avLst/>
              <a:gdLst/>
              <a:ahLst/>
              <a:cxnLst/>
              <a:rect l="0" t="0" r="0" b="0"/>
              <a:pathLst>
                <a:path h="42273">
                  <a:moveTo>
                    <a:pt x="0" y="0"/>
                  </a:moveTo>
                  <a:lnTo>
                    <a:pt x="0" y="4227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7" name="pl27">
              <a:extLst>
                <a:ext uri="{FF2B5EF4-FFF2-40B4-BE49-F238E27FC236}">
                  <a16:creationId xmlns:a16="http://schemas.microsoft.com/office/drawing/2014/main" id="{84197E3F-2B91-4044-A853-2385916FB5BC}"/>
                </a:ext>
              </a:extLst>
            </p:cNvPr>
            <p:cNvSpPr/>
            <p:nvPr/>
          </p:nvSpPr>
          <p:spPr>
            <a:xfrm>
              <a:off x="1995558" y="1481166"/>
              <a:ext cx="22677" cy="0"/>
            </a:xfrm>
            <a:custGeom>
              <a:avLst/>
              <a:gdLst/>
              <a:ahLst/>
              <a:cxnLst/>
              <a:rect l="0" t="0" r="0" b="0"/>
              <a:pathLst>
                <a:path w="22677">
                  <a:moveTo>
                    <a:pt x="0" y="0"/>
                  </a:moveTo>
                  <a:lnTo>
                    <a:pt x="22677"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28" name="tx28">
              <a:extLst>
                <a:ext uri="{FF2B5EF4-FFF2-40B4-BE49-F238E27FC236}">
                  <a16:creationId xmlns:a16="http://schemas.microsoft.com/office/drawing/2014/main" id="{76507F90-CDD5-4BDB-B161-A78A237C6DDB}"/>
                </a:ext>
              </a:extLst>
            </p:cNvPr>
            <p:cNvSpPr/>
            <p:nvPr/>
          </p:nvSpPr>
          <p:spPr>
            <a:xfrm>
              <a:off x="1729292" y="1706773"/>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129" name="tx29">
              <a:extLst>
                <a:ext uri="{FF2B5EF4-FFF2-40B4-BE49-F238E27FC236}">
                  <a16:creationId xmlns:a16="http://schemas.microsoft.com/office/drawing/2014/main" id="{EFBAAA77-13B9-4009-8540-8BF188E9C5DC}"/>
                </a:ext>
              </a:extLst>
            </p:cNvPr>
            <p:cNvSpPr/>
            <p:nvPr/>
          </p:nvSpPr>
          <p:spPr>
            <a:xfrm>
              <a:off x="2632847" y="1608251"/>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130" name="tx30">
              <a:extLst>
                <a:ext uri="{FF2B5EF4-FFF2-40B4-BE49-F238E27FC236}">
                  <a16:creationId xmlns:a16="http://schemas.microsoft.com/office/drawing/2014/main" id="{30B2220F-56CB-4968-9084-0208A4080AE0}"/>
                </a:ext>
              </a:extLst>
            </p:cNvPr>
            <p:cNvSpPr/>
            <p:nvPr/>
          </p:nvSpPr>
          <p:spPr>
            <a:xfrm>
              <a:off x="2182850" y="1565719"/>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31" name="tx31">
              <a:extLst>
                <a:ext uri="{FF2B5EF4-FFF2-40B4-BE49-F238E27FC236}">
                  <a16:creationId xmlns:a16="http://schemas.microsoft.com/office/drawing/2014/main" id="{B250BD47-BF04-4CF4-8F03-AC54A623BA44}"/>
                </a:ext>
              </a:extLst>
            </p:cNvPr>
            <p:cNvSpPr/>
            <p:nvPr/>
          </p:nvSpPr>
          <p:spPr>
            <a:xfrm>
              <a:off x="1525191" y="1549347"/>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32" name="tx32">
              <a:extLst>
                <a:ext uri="{FF2B5EF4-FFF2-40B4-BE49-F238E27FC236}">
                  <a16:creationId xmlns:a16="http://schemas.microsoft.com/office/drawing/2014/main" id="{AAD20DB1-E054-4B4D-AA82-8B6EDAAD871C}"/>
                </a:ext>
              </a:extLst>
            </p:cNvPr>
            <p:cNvSpPr/>
            <p:nvPr/>
          </p:nvSpPr>
          <p:spPr>
            <a:xfrm>
              <a:off x="2428746" y="1463780"/>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33" name="tx33">
              <a:extLst>
                <a:ext uri="{FF2B5EF4-FFF2-40B4-BE49-F238E27FC236}">
                  <a16:creationId xmlns:a16="http://schemas.microsoft.com/office/drawing/2014/main" id="{8AC09A19-411C-4DCC-8275-7CD4AF658F85}"/>
                </a:ext>
              </a:extLst>
            </p:cNvPr>
            <p:cNvSpPr/>
            <p:nvPr/>
          </p:nvSpPr>
          <p:spPr>
            <a:xfrm>
              <a:off x="1978749" y="1358464"/>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34" name="rc34">
              <a:extLst>
                <a:ext uri="{FF2B5EF4-FFF2-40B4-BE49-F238E27FC236}">
                  <a16:creationId xmlns:a16="http://schemas.microsoft.com/office/drawing/2014/main" id="{054A882D-0EF4-49F1-9F9F-51396382A22C}"/>
                </a:ext>
              </a:extLst>
            </p:cNvPr>
            <p:cNvSpPr/>
            <p:nvPr/>
          </p:nvSpPr>
          <p:spPr>
            <a:xfrm>
              <a:off x="1383255" y="1005839"/>
              <a:ext cx="1451384"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35" name="pl35">
              <a:extLst>
                <a:ext uri="{FF2B5EF4-FFF2-40B4-BE49-F238E27FC236}">
                  <a16:creationId xmlns:a16="http://schemas.microsoft.com/office/drawing/2014/main" id="{D3A238C1-6D64-47A1-A335-08F6B645E783}"/>
                </a:ext>
              </a:extLst>
            </p:cNvPr>
            <p:cNvSpPr/>
            <p:nvPr/>
          </p:nvSpPr>
          <p:spPr>
            <a:xfrm>
              <a:off x="1383255"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36" name="tx36">
              <a:extLst>
                <a:ext uri="{FF2B5EF4-FFF2-40B4-BE49-F238E27FC236}">
                  <a16:creationId xmlns:a16="http://schemas.microsoft.com/office/drawing/2014/main" id="{A5C91120-206B-4C28-A56F-4B8CA9339408}"/>
                </a:ext>
              </a:extLst>
            </p:cNvPr>
            <p:cNvSpPr/>
            <p:nvPr/>
          </p:nvSpPr>
          <p:spPr>
            <a:xfrm>
              <a:off x="1256492"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37" name="tx37">
              <a:extLst>
                <a:ext uri="{FF2B5EF4-FFF2-40B4-BE49-F238E27FC236}">
                  <a16:creationId xmlns:a16="http://schemas.microsoft.com/office/drawing/2014/main" id="{982AF293-75F5-4369-BDF8-566B713A9DDC}"/>
                </a:ext>
              </a:extLst>
            </p:cNvPr>
            <p:cNvSpPr/>
            <p:nvPr/>
          </p:nvSpPr>
          <p:spPr>
            <a:xfrm>
              <a:off x="1129492" y="1777122"/>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100</a:t>
              </a:r>
            </a:p>
          </p:txBody>
        </p:sp>
        <p:sp>
          <p:nvSpPr>
            <p:cNvPr id="138" name="tx38">
              <a:extLst>
                <a:ext uri="{FF2B5EF4-FFF2-40B4-BE49-F238E27FC236}">
                  <a16:creationId xmlns:a16="http://schemas.microsoft.com/office/drawing/2014/main" id="{0E1BCBD9-1881-461F-907B-3D3355C5FDF8}"/>
                </a:ext>
              </a:extLst>
            </p:cNvPr>
            <p:cNvSpPr/>
            <p:nvPr/>
          </p:nvSpPr>
          <p:spPr>
            <a:xfrm>
              <a:off x="1129492" y="1368847"/>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200</a:t>
              </a:r>
            </a:p>
          </p:txBody>
        </p:sp>
        <p:sp>
          <p:nvSpPr>
            <p:cNvPr id="139" name="tx39">
              <a:extLst>
                <a:ext uri="{FF2B5EF4-FFF2-40B4-BE49-F238E27FC236}">
                  <a16:creationId xmlns:a16="http://schemas.microsoft.com/office/drawing/2014/main" id="{FE712EBE-C349-46F0-BFF6-AC57A7E67F46}"/>
                </a:ext>
              </a:extLst>
            </p:cNvPr>
            <p:cNvSpPr/>
            <p:nvPr/>
          </p:nvSpPr>
          <p:spPr>
            <a:xfrm>
              <a:off x="1129492" y="960571"/>
              <a:ext cx="190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300</a:t>
              </a:r>
            </a:p>
          </p:txBody>
        </p:sp>
        <p:sp>
          <p:nvSpPr>
            <p:cNvPr id="140" name="pl40">
              <a:extLst>
                <a:ext uri="{FF2B5EF4-FFF2-40B4-BE49-F238E27FC236}">
                  <a16:creationId xmlns:a16="http://schemas.microsoft.com/office/drawing/2014/main" id="{67256A27-EB1B-4E2F-874E-2D303ADC8EE8}"/>
                </a:ext>
              </a:extLst>
            </p:cNvPr>
            <p:cNvSpPr/>
            <p:nvPr/>
          </p:nvSpPr>
          <p:spPr>
            <a:xfrm>
              <a:off x="1383255"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1" name="pl41">
              <a:extLst>
                <a:ext uri="{FF2B5EF4-FFF2-40B4-BE49-F238E27FC236}">
                  <a16:creationId xmlns:a16="http://schemas.microsoft.com/office/drawing/2014/main" id="{7200CE42-17B5-4A0A-B0A6-2F1F0A7EF580}"/>
                </a:ext>
              </a:extLst>
            </p:cNvPr>
            <p:cNvSpPr/>
            <p:nvPr/>
          </p:nvSpPr>
          <p:spPr>
            <a:xfrm>
              <a:off x="1383255" y="182239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2" name="pl42">
              <a:extLst>
                <a:ext uri="{FF2B5EF4-FFF2-40B4-BE49-F238E27FC236}">
                  <a16:creationId xmlns:a16="http://schemas.microsoft.com/office/drawing/2014/main" id="{CF901484-F482-49EA-AEE8-F5A68BF2F26E}"/>
                </a:ext>
              </a:extLst>
            </p:cNvPr>
            <p:cNvSpPr/>
            <p:nvPr/>
          </p:nvSpPr>
          <p:spPr>
            <a:xfrm>
              <a:off x="1383255" y="141411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3" name="pl43">
              <a:extLst>
                <a:ext uri="{FF2B5EF4-FFF2-40B4-BE49-F238E27FC236}">
                  <a16:creationId xmlns:a16="http://schemas.microsoft.com/office/drawing/2014/main" id="{6807C708-EE99-4F11-A1B3-EDC3D178AA31}"/>
                </a:ext>
              </a:extLst>
            </p:cNvPr>
            <p:cNvSpPr/>
            <p:nvPr/>
          </p:nvSpPr>
          <p:spPr>
            <a:xfrm>
              <a:off x="1383255"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4" name="pl44">
              <a:extLst>
                <a:ext uri="{FF2B5EF4-FFF2-40B4-BE49-F238E27FC236}">
                  <a16:creationId xmlns:a16="http://schemas.microsoft.com/office/drawing/2014/main" id="{5FE6A181-9BAD-44A9-B8CC-437E464B41D9}"/>
                </a:ext>
              </a:extLst>
            </p:cNvPr>
            <p:cNvSpPr/>
            <p:nvPr/>
          </p:nvSpPr>
          <p:spPr>
            <a:xfrm>
              <a:off x="1383255" y="2230666"/>
              <a:ext cx="1451384" cy="0"/>
            </a:xfrm>
            <a:custGeom>
              <a:avLst/>
              <a:gdLst/>
              <a:ahLst/>
              <a:cxnLst/>
              <a:rect l="0" t="0" r="0" b="0"/>
              <a:pathLst>
                <a:path w="1451384">
                  <a:moveTo>
                    <a:pt x="0" y="0"/>
                  </a:moveTo>
                  <a:lnTo>
                    <a:pt x="1451384"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45" name="pl45">
              <a:extLst>
                <a:ext uri="{FF2B5EF4-FFF2-40B4-BE49-F238E27FC236}">
                  <a16:creationId xmlns:a16="http://schemas.microsoft.com/office/drawing/2014/main" id="{A9968F57-3D29-41A3-9324-FF52E22E4EA4}"/>
                </a:ext>
              </a:extLst>
            </p:cNvPr>
            <p:cNvSpPr/>
            <p:nvPr/>
          </p:nvSpPr>
          <p:spPr>
            <a:xfrm>
              <a:off x="1655389"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6" name="pl46">
              <a:extLst>
                <a:ext uri="{FF2B5EF4-FFF2-40B4-BE49-F238E27FC236}">
                  <a16:creationId xmlns:a16="http://schemas.microsoft.com/office/drawing/2014/main" id="{EC5AC357-0A8A-4A9D-98DA-8F13ADB22C0B}"/>
                </a:ext>
              </a:extLst>
            </p:cNvPr>
            <p:cNvSpPr/>
            <p:nvPr/>
          </p:nvSpPr>
          <p:spPr>
            <a:xfrm>
              <a:off x="2108947"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7" name="pl47">
              <a:extLst>
                <a:ext uri="{FF2B5EF4-FFF2-40B4-BE49-F238E27FC236}">
                  <a16:creationId xmlns:a16="http://schemas.microsoft.com/office/drawing/2014/main" id="{532AEC03-6995-48F7-B0F5-DB5FD0315993}"/>
                </a:ext>
              </a:extLst>
            </p:cNvPr>
            <p:cNvSpPr/>
            <p:nvPr/>
          </p:nvSpPr>
          <p:spPr>
            <a:xfrm>
              <a:off x="2562505"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48" name="tx51">
              <a:extLst>
                <a:ext uri="{FF2B5EF4-FFF2-40B4-BE49-F238E27FC236}">
                  <a16:creationId xmlns:a16="http://schemas.microsoft.com/office/drawing/2014/main" id="{3894E9D3-47DC-4562-9DAD-7F1E0EE36CF0}"/>
                </a:ext>
              </a:extLst>
            </p:cNvPr>
            <p:cNvSpPr/>
            <p:nvPr/>
          </p:nvSpPr>
          <p:spPr>
            <a:xfrm rot="16200000">
              <a:off x="206776" y="1557260"/>
              <a:ext cx="1477808" cy="175659"/>
            </a:xfrm>
            <a:prstGeom prst="rect">
              <a:avLst/>
            </a:prstGeom>
            <a:noFill/>
          </p:spPr>
          <p:txBody>
            <a:bodyPr wrap="none" lIns="0" tIns="0" rIns="0" bIns="0" anchor="ctr" anchorCtr="1"/>
            <a:lstStyle/>
            <a:p>
              <a:pPr marL="0" marR="0" indent="0" algn="ctr">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Total surf</a:t>
              </a:r>
              <a:r>
                <a:rPr lang="en-US" sz="1000" b="1" dirty="0">
                  <a:solidFill>
                    <a:srgbClr val="000000">
                      <a:alpha val="100000"/>
                    </a:srgbClr>
                  </a:solidFill>
                  <a:latin typeface="Times New Roman" panose="02020603050405020304" pitchFamily="18" charset="0"/>
                  <a:cs typeface="Times New Roman" panose="02020603050405020304" pitchFamily="18" charset="0"/>
                </a:rPr>
                <a:t>ace </a:t>
              </a:r>
              <a:r>
                <a:rPr sz="1000" b="1" dirty="0">
                  <a:solidFill>
                    <a:srgbClr val="000000">
                      <a:alpha val="100000"/>
                    </a:srgbClr>
                  </a:solidFill>
                  <a:latin typeface="Times New Roman" panose="02020603050405020304" pitchFamily="18" charset="0"/>
                  <a:cs typeface="Times New Roman" panose="02020603050405020304" pitchFamily="18" charset="0"/>
                </a:rPr>
                <a:t>area of root </a:t>
              </a:r>
              <a:endParaRPr lang="en-US" sz="1000" b="1" dirty="0">
                <a:solidFill>
                  <a:srgbClr val="000000">
                    <a:alpha val="100000"/>
                  </a:srgbClr>
                </a:solidFill>
                <a:latin typeface="Times New Roman" panose="02020603050405020304" pitchFamily="18" charset="0"/>
                <a:cs typeface="Times New Roman" panose="02020603050405020304" pitchFamily="18" charset="0"/>
              </a:endParaRPr>
            </a:p>
            <a:p>
              <a:pPr marL="0" marR="0" indent="0" algn="ctr">
                <a:lnSpc>
                  <a:spcPts val="1000"/>
                </a:lnSpc>
                <a:spcBef>
                  <a:spcPts val="0"/>
                </a:spcBef>
                <a:spcAft>
                  <a:spcPts val="0"/>
                </a:spcAft>
              </a:pPr>
              <a:r>
                <a:rPr lang="en-US" sz="1000" b="1" dirty="0">
                  <a:solidFill>
                    <a:srgbClr val="000000">
                      <a:alpha val="100000"/>
                    </a:srgbClr>
                  </a:solidFill>
                  <a:latin typeface="Times New Roman" panose="02020603050405020304" pitchFamily="18" charset="0"/>
                  <a:cs typeface="Times New Roman" panose="02020603050405020304" pitchFamily="18" charset="0"/>
                </a:rPr>
                <a:t>(</a:t>
              </a:r>
              <a:r>
                <a:rPr sz="1000" b="1" dirty="0">
                  <a:solidFill>
                    <a:srgbClr val="000000">
                      <a:alpha val="100000"/>
                    </a:srgbClr>
                  </a:solidFill>
                  <a:latin typeface="Times New Roman" panose="02020603050405020304" pitchFamily="18" charset="0"/>
                  <a:cs typeface="Times New Roman" panose="02020603050405020304" pitchFamily="18" charset="0"/>
                </a:rPr>
                <a:t>cm</a:t>
              </a:r>
              <a:r>
                <a:rPr sz="1000" b="1" baseline="30000" dirty="0">
                  <a:solidFill>
                    <a:srgbClr val="000000">
                      <a:alpha val="100000"/>
                    </a:srgbClr>
                  </a:solidFill>
                  <a:latin typeface="Times New Roman" panose="02020603050405020304" pitchFamily="18" charset="0"/>
                  <a:cs typeface="Times New Roman" panose="02020603050405020304" pitchFamily="18" charset="0"/>
                </a:rPr>
                <a:t>2</a:t>
              </a:r>
              <a:r>
                <a:rPr lang="en-US" sz="1000" b="1" dirty="0">
                  <a:solidFill>
                    <a:srgbClr val="000000">
                      <a:alpha val="100000"/>
                    </a:srgbClr>
                  </a:solidFill>
                  <a:latin typeface="Times New Roman" panose="02020603050405020304" pitchFamily="18" charset="0"/>
                  <a:cs typeface="Times New Roman" panose="02020603050405020304" pitchFamily="18" charset="0"/>
                </a:rPr>
                <a:t>)</a:t>
              </a:r>
              <a:endParaRPr sz="1000" b="1" dirty="0">
                <a:solidFill>
                  <a:srgbClr val="000000">
                    <a:alpha val="100000"/>
                  </a:srgbClr>
                </a:solidFill>
                <a:latin typeface="Times New Roman" panose="02020603050405020304" pitchFamily="18" charset="0"/>
                <a:cs typeface="Times New Roman" panose="02020603050405020304" pitchFamily="18" charset="0"/>
              </a:endParaRPr>
            </a:p>
          </p:txBody>
        </p:sp>
      </p:grpSp>
      <p:sp>
        <p:nvSpPr>
          <p:cNvPr id="207" name="矩形 2">
            <a:extLst>
              <a:ext uri="{FF2B5EF4-FFF2-40B4-BE49-F238E27FC236}">
                <a16:creationId xmlns:a16="http://schemas.microsoft.com/office/drawing/2014/main" id="{EECF5996-FE2B-4FA3-8664-10099B4D9271}"/>
              </a:ext>
            </a:extLst>
          </p:cNvPr>
          <p:cNvSpPr/>
          <p:nvPr/>
        </p:nvSpPr>
        <p:spPr>
          <a:xfrm>
            <a:off x="1078320" y="3739131"/>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c</a:t>
            </a:r>
            <a:endParaRPr lang="zh-CN" altLang="en-US" sz="1400" b="1" dirty="0">
              <a:latin typeface="Times New Roman" panose="02020603050405020304" pitchFamily="18" charset="0"/>
              <a:cs typeface="Times New Roman" panose="02020603050405020304" pitchFamily="18" charset="0"/>
            </a:endParaRPr>
          </a:p>
        </p:txBody>
      </p:sp>
      <p:grpSp>
        <p:nvGrpSpPr>
          <p:cNvPr id="149" name="body">
            <a:extLst>
              <a:ext uri="{FF2B5EF4-FFF2-40B4-BE49-F238E27FC236}">
                <a16:creationId xmlns:a16="http://schemas.microsoft.com/office/drawing/2014/main" id="{22E8E132-83C7-4137-881F-CC51702852C8}"/>
              </a:ext>
            </a:extLst>
          </p:cNvPr>
          <p:cNvGrpSpPr/>
          <p:nvPr/>
        </p:nvGrpSpPr>
        <p:grpSpPr>
          <a:xfrm>
            <a:off x="3507170" y="3913365"/>
            <a:ext cx="1983871" cy="1484191"/>
            <a:chOff x="783293" y="962307"/>
            <a:chExt cx="2051347" cy="1310403"/>
          </a:xfrm>
        </p:grpSpPr>
        <p:sp>
          <p:nvSpPr>
            <p:cNvPr id="150" name="rc4">
              <a:extLst>
                <a:ext uri="{FF2B5EF4-FFF2-40B4-BE49-F238E27FC236}">
                  <a16:creationId xmlns:a16="http://schemas.microsoft.com/office/drawing/2014/main" id="{2B1D7AEF-F8A4-4FFD-BA0A-B0CAF0D6F871}"/>
                </a:ext>
              </a:extLst>
            </p:cNvPr>
            <p:cNvSpPr/>
            <p:nvPr/>
          </p:nvSpPr>
          <p:spPr>
            <a:xfrm>
              <a:off x="1597125" y="1882162"/>
              <a:ext cx="169854" cy="348504"/>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1" name="rc5">
              <a:extLst>
                <a:ext uri="{FF2B5EF4-FFF2-40B4-BE49-F238E27FC236}">
                  <a16:creationId xmlns:a16="http://schemas.microsoft.com/office/drawing/2014/main" id="{D595F2A0-0F2D-4A7E-8F1C-DEDFFD8CAE11}"/>
                </a:ext>
              </a:extLst>
            </p:cNvPr>
            <p:cNvSpPr/>
            <p:nvPr/>
          </p:nvSpPr>
          <p:spPr>
            <a:xfrm>
              <a:off x="2567725" y="1722037"/>
              <a:ext cx="169854" cy="508629"/>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2" name="rc6">
              <a:extLst>
                <a:ext uri="{FF2B5EF4-FFF2-40B4-BE49-F238E27FC236}">
                  <a16:creationId xmlns:a16="http://schemas.microsoft.com/office/drawing/2014/main" id="{C8B0B1A5-B8C6-4793-9DF8-FE66C2BB0431}"/>
                </a:ext>
              </a:extLst>
            </p:cNvPr>
            <p:cNvSpPr/>
            <p:nvPr/>
          </p:nvSpPr>
          <p:spPr>
            <a:xfrm>
              <a:off x="1378740" y="1688231"/>
              <a:ext cx="169854" cy="542434"/>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3" name="rc7">
              <a:extLst>
                <a:ext uri="{FF2B5EF4-FFF2-40B4-BE49-F238E27FC236}">
                  <a16:creationId xmlns:a16="http://schemas.microsoft.com/office/drawing/2014/main" id="{BA7CB1B6-5938-4A3A-9FA1-1B407ACE3A54}"/>
                </a:ext>
              </a:extLst>
            </p:cNvPr>
            <p:cNvSpPr/>
            <p:nvPr/>
          </p:nvSpPr>
          <p:spPr>
            <a:xfrm>
              <a:off x="2082425" y="1637687"/>
              <a:ext cx="169854" cy="592979"/>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4" name="rc8">
              <a:extLst>
                <a:ext uri="{FF2B5EF4-FFF2-40B4-BE49-F238E27FC236}">
                  <a16:creationId xmlns:a16="http://schemas.microsoft.com/office/drawing/2014/main" id="{C6467978-7C0D-43A9-9B3F-F40B17320C8F}"/>
                </a:ext>
              </a:extLst>
            </p:cNvPr>
            <p:cNvSpPr/>
            <p:nvPr/>
          </p:nvSpPr>
          <p:spPr>
            <a:xfrm>
              <a:off x="2349340" y="1523288"/>
              <a:ext cx="169854" cy="70737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5" name="rc9">
              <a:extLst>
                <a:ext uri="{FF2B5EF4-FFF2-40B4-BE49-F238E27FC236}">
                  <a16:creationId xmlns:a16="http://schemas.microsoft.com/office/drawing/2014/main" id="{121E6941-7E76-43F7-91A9-51F4F2D765E5}"/>
                </a:ext>
              </a:extLst>
            </p:cNvPr>
            <p:cNvSpPr/>
            <p:nvPr/>
          </p:nvSpPr>
          <p:spPr>
            <a:xfrm>
              <a:off x="1864040" y="1357038"/>
              <a:ext cx="169854" cy="873628"/>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156" name="pl10">
              <a:extLst>
                <a:ext uri="{FF2B5EF4-FFF2-40B4-BE49-F238E27FC236}">
                  <a16:creationId xmlns:a16="http://schemas.microsoft.com/office/drawing/2014/main" id="{CAA7009D-8EC4-40E6-B45F-9419E902C7A8}"/>
                </a:ext>
              </a:extLst>
            </p:cNvPr>
            <p:cNvSpPr/>
            <p:nvPr/>
          </p:nvSpPr>
          <p:spPr>
            <a:xfrm>
              <a:off x="1669920" y="1858215"/>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7" name="pl11">
              <a:extLst>
                <a:ext uri="{FF2B5EF4-FFF2-40B4-BE49-F238E27FC236}">
                  <a16:creationId xmlns:a16="http://schemas.microsoft.com/office/drawing/2014/main" id="{EE973806-2F98-4F33-86B0-04620F2F0DB6}"/>
                </a:ext>
              </a:extLst>
            </p:cNvPr>
            <p:cNvSpPr/>
            <p:nvPr/>
          </p:nvSpPr>
          <p:spPr>
            <a:xfrm>
              <a:off x="1682052" y="1858215"/>
              <a:ext cx="0" cy="47895"/>
            </a:xfrm>
            <a:custGeom>
              <a:avLst/>
              <a:gdLst/>
              <a:ahLst/>
              <a:cxnLst/>
              <a:rect l="0" t="0" r="0" b="0"/>
              <a:pathLst>
                <a:path h="47895">
                  <a:moveTo>
                    <a:pt x="0" y="0"/>
                  </a:moveTo>
                  <a:lnTo>
                    <a:pt x="0" y="47895"/>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8" name="pl12">
              <a:extLst>
                <a:ext uri="{FF2B5EF4-FFF2-40B4-BE49-F238E27FC236}">
                  <a16:creationId xmlns:a16="http://schemas.microsoft.com/office/drawing/2014/main" id="{9733ECA7-8E0A-4D12-ADEC-618C26B42B9E}"/>
                </a:ext>
              </a:extLst>
            </p:cNvPr>
            <p:cNvSpPr/>
            <p:nvPr/>
          </p:nvSpPr>
          <p:spPr>
            <a:xfrm>
              <a:off x="1669920" y="1906110"/>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59" name="pl13">
              <a:extLst>
                <a:ext uri="{FF2B5EF4-FFF2-40B4-BE49-F238E27FC236}">
                  <a16:creationId xmlns:a16="http://schemas.microsoft.com/office/drawing/2014/main" id="{34D8E790-A1EC-4AE9-8694-DD388BF54B75}"/>
                </a:ext>
              </a:extLst>
            </p:cNvPr>
            <p:cNvSpPr/>
            <p:nvPr/>
          </p:nvSpPr>
          <p:spPr>
            <a:xfrm>
              <a:off x="2640520" y="1711582"/>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0" name="pl14">
              <a:extLst>
                <a:ext uri="{FF2B5EF4-FFF2-40B4-BE49-F238E27FC236}">
                  <a16:creationId xmlns:a16="http://schemas.microsoft.com/office/drawing/2014/main" id="{F37E00F8-4D99-42C0-A235-E14477AA55D8}"/>
                </a:ext>
              </a:extLst>
            </p:cNvPr>
            <p:cNvSpPr/>
            <p:nvPr/>
          </p:nvSpPr>
          <p:spPr>
            <a:xfrm>
              <a:off x="2652652" y="1711582"/>
              <a:ext cx="0" cy="20909"/>
            </a:xfrm>
            <a:custGeom>
              <a:avLst/>
              <a:gdLst/>
              <a:ahLst/>
              <a:cxnLst/>
              <a:rect l="0" t="0" r="0" b="0"/>
              <a:pathLst>
                <a:path h="20909">
                  <a:moveTo>
                    <a:pt x="0" y="0"/>
                  </a:moveTo>
                  <a:lnTo>
                    <a:pt x="0" y="2090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1" name="pl15">
              <a:extLst>
                <a:ext uri="{FF2B5EF4-FFF2-40B4-BE49-F238E27FC236}">
                  <a16:creationId xmlns:a16="http://schemas.microsoft.com/office/drawing/2014/main" id="{B6EC8702-538F-4426-8971-24EBA160D6ED}"/>
                </a:ext>
              </a:extLst>
            </p:cNvPr>
            <p:cNvSpPr/>
            <p:nvPr/>
          </p:nvSpPr>
          <p:spPr>
            <a:xfrm>
              <a:off x="2640520" y="1732491"/>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2" name="pl16">
              <a:extLst>
                <a:ext uri="{FF2B5EF4-FFF2-40B4-BE49-F238E27FC236}">
                  <a16:creationId xmlns:a16="http://schemas.microsoft.com/office/drawing/2014/main" id="{4368706A-D8F7-4F93-86F5-F0CC975ED90E}"/>
                </a:ext>
              </a:extLst>
            </p:cNvPr>
            <p:cNvSpPr/>
            <p:nvPr/>
          </p:nvSpPr>
          <p:spPr>
            <a:xfrm>
              <a:off x="1451535" y="1671580"/>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3" name="pl17">
              <a:extLst>
                <a:ext uri="{FF2B5EF4-FFF2-40B4-BE49-F238E27FC236}">
                  <a16:creationId xmlns:a16="http://schemas.microsoft.com/office/drawing/2014/main" id="{A5D53F97-DF37-4C7B-9CD4-A22453D13780}"/>
                </a:ext>
              </a:extLst>
            </p:cNvPr>
            <p:cNvSpPr/>
            <p:nvPr/>
          </p:nvSpPr>
          <p:spPr>
            <a:xfrm>
              <a:off x="1463667" y="1671580"/>
              <a:ext cx="0" cy="33303"/>
            </a:xfrm>
            <a:custGeom>
              <a:avLst/>
              <a:gdLst/>
              <a:ahLst/>
              <a:cxnLst/>
              <a:rect l="0" t="0" r="0" b="0"/>
              <a:pathLst>
                <a:path h="33303">
                  <a:moveTo>
                    <a:pt x="0" y="0"/>
                  </a:moveTo>
                  <a:lnTo>
                    <a:pt x="0" y="33303"/>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4" name="pl18">
              <a:extLst>
                <a:ext uri="{FF2B5EF4-FFF2-40B4-BE49-F238E27FC236}">
                  <a16:creationId xmlns:a16="http://schemas.microsoft.com/office/drawing/2014/main" id="{55499AFD-66B2-43B4-9617-75015FE207B8}"/>
                </a:ext>
              </a:extLst>
            </p:cNvPr>
            <p:cNvSpPr/>
            <p:nvPr/>
          </p:nvSpPr>
          <p:spPr>
            <a:xfrm>
              <a:off x="1451535" y="1704883"/>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5" name="pl19">
              <a:extLst>
                <a:ext uri="{FF2B5EF4-FFF2-40B4-BE49-F238E27FC236}">
                  <a16:creationId xmlns:a16="http://schemas.microsoft.com/office/drawing/2014/main" id="{3855793A-E540-4BBA-AAC4-8925B6F810BA}"/>
                </a:ext>
              </a:extLst>
            </p:cNvPr>
            <p:cNvSpPr/>
            <p:nvPr/>
          </p:nvSpPr>
          <p:spPr>
            <a:xfrm>
              <a:off x="2155220" y="1617969"/>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6" name="pl20">
              <a:extLst>
                <a:ext uri="{FF2B5EF4-FFF2-40B4-BE49-F238E27FC236}">
                  <a16:creationId xmlns:a16="http://schemas.microsoft.com/office/drawing/2014/main" id="{9BF5C924-B51E-4388-B826-BE3F75D62717}"/>
                </a:ext>
              </a:extLst>
            </p:cNvPr>
            <p:cNvSpPr/>
            <p:nvPr/>
          </p:nvSpPr>
          <p:spPr>
            <a:xfrm>
              <a:off x="2167352" y="1617969"/>
              <a:ext cx="0" cy="39434"/>
            </a:xfrm>
            <a:custGeom>
              <a:avLst/>
              <a:gdLst/>
              <a:ahLst/>
              <a:cxnLst/>
              <a:rect l="0" t="0" r="0" b="0"/>
              <a:pathLst>
                <a:path h="39434">
                  <a:moveTo>
                    <a:pt x="0" y="0"/>
                  </a:moveTo>
                  <a:lnTo>
                    <a:pt x="0" y="39434"/>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7" name="pl21">
              <a:extLst>
                <a:ext uri="{FF2B5EF4-FFF2-40B4-BE49-F238E27FC236}">
                  <a16:creationId xmlns:a16="http://schemas.microsoft.com/office/drawing/2014/main" id="{5C03EA69-8F62-403B-BD13-64D1BB6F888A}"/>
                </a:ext>
              </a:extLst>
            </p:cNvPr>
            <p:cNvSpPr/>
            <p:nvPr/>
          </p:nvSpPr>
          <p:spPr>
            <a:xfrm>
              <a:off x="2155220" y="1657404"/>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8" name="pl22">
              <a:extLst>
                <a:ext uri="{FF2B5EF4-FFF2-40B4-BE49-F238E27FC236}">
                  <a16:creationId xmlns:a16="http://schemas.microsoft.com/office/drawing/2014/main" id="{53389FD4-8B76-4783-8CF1-884AFD4221E2}"/>
                </a:ext>
              </a:extLst>
            </p:cNvPr>
            <p:cNvSpPr/>
            <p:nvPr/>
          </p:nvSpPr>
          <p:spPr>
            <a:xfrm>
              <a:off x="2422135" y="1486364"/>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69" name="pl23">
              <a:extLst>
                <a:ext uri="{FF2B5EF4-FFF2-40B4-BE49-F238E27FC236}">
                  <a16:creationId xmlns:a16="http://schemas.microsoft.com/office/drawing/2014/main" id="{FF3772F5-A612-4465-8D1D-8A21B663D300}"/>
                </a:ext>
              </a:extLst>
            </p:cNvPr>
            <p:cNvSpPr/>
            <p:nvPr/>
          </p:nvSpPr>
          <p:spPr>
            <a:xfrm>
              <a:off x="2434267" y="1486364"/>
              <a:ext cx="0" cy="73848"/>
            </a:xfrm>
            <a:custGeom>
              <a:avLst/>
              <a:gdLst/>
              <a:ahLst/>
              <a:cxnLst/>
              <a:rect l="0" t="0" r="0" b="0"/>
              <a:pathLst>
                <a:path h="73848">
                  <a:moveTo>
                    <a:pt x="0" y="0"/>
                  </a:moveTo>
                  <a:lnTo>
                    <a:pt x="0" y="73848"/>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0" name="pl24">
              <a:extLst>
                <a:ext uri="{FF2B5EF4-FFF2-40B4-BE49-F238E27FC236}">
                  <a16:creationId xmlns:a16="http://schemas.microsoft.com/office/drawing/2014/main" id="{94F20EE7-B738-42F9-8FA2-3B17E9F185FB}"/>
                </a:ext>
              </a:extLst>
            </p:cNvPr>
            <p:cNvSpPr/>
            <p:nvPr/>
          </p:nvSpPr>
          <p:spPr>
            <a:xfrm>
              <a:off x="2422135" y="1560212"/>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1" name="pl25">
              <a:extLst>
                <a:ext uri="{FF2B5EF4-FFF2-40B4-BE49-F238E27FC236}">
                  <a16:creationId xmlns:a16="http://schemas.microsoft.com/office/drawing/2014/main" id="{C124DBAC-ED62-4D54-B546-DE050E168378}"/>
                </a:ext>
              </a:extLst>
            </p:cNvPr>
            <p:cNvSpPr/>
            <p:nvPr/>
          </p:nvSpPr>
          <p:spPr>
            <a:xfrm>
              <a:off x="1936835" y="1339569"/>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2" name="pl26">
              <a:extLst>
                <a:ext uri="{FF2B5EF4-FFF2-40B4-BE49-F238E27FC236}">
                  <a16:creationId xmlns:a16="http://schemas.microsoft.com/office/drawing/2014/main" id="{5598D538-85FD-4377-A0C0-DD37BDA1A000}"/>
                </a:ext>
              </a:extLst>
            </p:cNvPr>
            <p:cNvSpPr/>
            <p:nvPr/>
          </p:nvSpPr>
          <p:spPr>
            <a:xfrm>
              <a:off x="1948967" y="1339569"/>
              <a:ext cx="0" cy="34939"/>
            </a:xfrm>
            <a:custGeom>
              <a:avLst/>
              <a:gdLst/>
              <a:ahLst/>
              <a:cxnLst/>
              <a:rect l="0" t="0" r="0" b="0"/>
              <a:pathLst>
                <a:path h="34939">
                  <a:moveTo>
                    <a:pt x="0" y="0"/>
                  </a:moveTo>
                  <a:lnTo>
                    <a:pt x="0" y="34939"/>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3" name="pl27">
              <a:extLst>
                <a:ext uri="{FF2B5EF4-FFF2-40B4-BE49-F238E27FC236}">
                  <a16:creationId xmlns:a16="http://schemas.microsoft.com/office/drawing/2014/main" id="{81F24DCF-A77D-4FDC-8613-3DB5B829FE55}"/>
                </a:ext>
              </a:extLst>
            </p:cNvPr>
            <p:cNvSpPr/>
            <p:nvPr/>
          </p:nvSpPr>
          <p:spPr>
            <a:xfrm>
              <a:off x="1936835" y="1374508"/>
              <a:ext cx="24264" cy="0"/>
            </a:xfrm>
            <a:custGeom>
              <a:avLst/>
              <a:gdLst/>
              <a:ahLst/>
              <a:cxnLst/>
              <a:rect l="0" t="0" r="0" b="0"/>
              <a:pathLst>
                <a:path w="24264">
                  <a:moveTo>
                    <a:pt x="0" y="0"/>
                  </a:moveTo>
                  <a:lnTo>
                    <a:pt x="24264"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74" name="tx28">
              <a:extLst>
                <a:ext uri="{FF2B5EF4-FFF2-40B4-BE49-F238E27FC236}">
                  <a16:creationId xmlns:a16="http://schemas.microsoft.com/office/drawing/2014/main" id="{F9F84C13-B141-4A17-8E99-977896B49717}"/>
                </a:ext>
              </a:extLst>
            </p:cNvPr>
            <p:cNvSpPr/>
            <p:nvPr/>
          </p:nvSpPr>
          <p:spPr>
            <a:xfrm>
              <a:off x="1653905" y="1779977"/>
              <a:ext cx="56294" cy="60196"/>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e</a:t>
              </a:r>
            </a:p>
          </p:txBody>
        </p:sp>
        <p:sp>
          <p:nvSpPr>
            <p:cNvPr id="175" name="tx29">
              <a:extLst>
                <a:ext uri="{FF2B5EF4-FFF2-40B4-BE49-F238E27FC236}">
                  <a16:creationId xmlns:a16="http://schemas.microsoft.com/office/drawing/2014/main" id="{FE982468-15C3-4188-8BCD-C693D089B677}"/>
                </a:ext>
              </a:extLst>
            </p:cNvPr>
            <p:cNvSpPr/>
            <p:nvPr/>
          </p:nvSpPr>
          <p:spPr>
            <a:xfrm>
              <a:off x="2620944" y="1590248"/>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d</a:t>
              </a:r>
            </a:p>
          </p:txBody>
        </p:sp>
        <p:sp>
          <p:nvSpPr>
            <p:cNvPr id="176" name="tx30">
              <a:extLst>
                <a:ext uri="{FF2B5EF4-FFF2-40B4-BE49-F238E27FC236}">
                  <a16:creationId xmlns:a16="http://schemas.microsoft.com/office/drawing/2014/main" id="{686C0F76-C892-4CCC-A4A6-14B01A2CBC9F}"/>
                </a:ext>
              </a:extLst>
            </p:cNvPr>
            <p:cNvSpPr/>
            <p:nvPr/>
          </p:nvSpPr>
          <p:spPr>
            <a:xfrm>
              <a:off x="1403811" y="1556443"/>
              <a:ext cx="119711"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cd</a:t>
              </a:r>
            </a:p>
          </p:txBody>
        </p:sp>
        <p:sp>
          <p:nvSpPr>
            <p:cNvPr id="177" name="tx31">
              <a:extLst>
                <a:ext uri="{FF2B5EF4-FFF2-40B4-BE49-F238E27FC236}">
                  <a16:creationId xmlns:a16="http://schemas.microsoft.com/office/drawing/2014/main" id="{B51191B5-B6CF-402A-97AC-9204DB6E87A3}"/>
                </a:ext>
              </a:extLst>
            </p:cNvPr>
            <p:cNvSpPr/>
            <p:nvPr/>
          </p:nvSpPr>
          <p:spPr>
            <a:xfrm>
              <a:off x="2139205" y="1535563"/>
              <a:ext cx="56294" cy="60134"/>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c</a:t>
              </a:r>
            </a:p>
          </p:txBody>
        </p:sp>
        <p:sp>
          <p:nvSpPr>
            <p:cNvPr id="178" name="tx32">
              <a:extLst>
                <a:ext uri="{FF2B5EF4-FFF2-40B4-BE49-F238E27FC236}">
                  <a16:creationId xmlns:a16="http://schemas.microsoft.com/office/drawing/2014/main" id="{042B20C7-EA64-4DF1-A4E3-C07D9174A920}"/>
                </a:ext>
              </a:extLst>
            </p:cNvPr>
            <p:cNvSpPr/>
            <p:nvPr/>
          </p:nvSpPr>
          <p:spPr>
            <a:xfrm>
              <a:off x="2402559" y="1391500"/>
              <a:ext cx="63416" cy="89799"/>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b</a:t>
              </a:r>
            </a:p>
          </p:txBody>
        </p:sp>
        <p:sp>
          <p:nvSpPr>
            <p:cNvPr id="179" name="tx33">
              <a:extLst>
                <a:ext uri="{FF2B5EF4-FFF2-40B4-BE49-F238E27FC236}">
                  <a16:creationId xmlns:a16="http://schemas.microsoft.com/office/drawing/2014/main" id="{75201C16-8EBF-4536-AC9D-6ED05FCDAE4B}"/>
                </a:ext>
              </a:extLst>
            </p:cNvPr>
            <p:cNvSpPr/>
            <p:nvPr/>
          </p:nvSpPr>
          <p:spPr>
            <a:xfrm>
              <a:off x="1920820" y="1255472"/>
              <a:ext cx="56294" cy="59577"/>
            </a:xfrm>
            <a:prstGeom prst="rect">
              <a:avLst/>
            </a:prstGeom>
            <a:noFill/>
          </p:spPr>
          <p:txBody>
            <a:bodyPr wrap="none" lIns="0" tIns="0" rIns="0" bIns="0" anchor="ctr" anchorCtr="1"/>
            <a:lstStyle/>
            <a:p>
              <a:pPr marL="0" marR="0" indent="0" algn="l">
                <a:lnSpc>
                  <a:spcPts val="998"/>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a</a:t>
              </a:r>
            </a:p>
          </p:txBody>
        </p:sp>
        <p:sp>
          <p:nvSpPr>
            <p:cNvPr id="180" name="rc34">
              <a:extLst>
                <a:ext uri="{FF2B5EF4-FFF2-40B4-BE49-F238E27FC236}">
                  <a16:creationId xmlns:a16="http://schemas.microsoft.com/office/drawing/2014/main" id="{EDF22336-9A97-4FEA-96EE-5521680E2122}"/>
                </a:ext>
              </a:extLst>
            </p:cNvPr>
            <p:cNvSpPr/>
            <p:nvPr/>
          </p:nvSpPr>
          <p:spPr>
            <a:xfrm>
              <a:off x="1267472" y="1005839"/>
              <a:ext cx="1567168" cy="1224826"/>
            </a:xfrm>
            <a:prstGeom prst="rect">
              <a:avLst/>
            </a:prstGeom>
            <a:ln w="18970" cap="rnd">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1" name="pl35">
              <a:extLst>
                <a:ext uri="{FF2B5EF4-FFF2-40B4-BE49-F238E27FC236}">
                  <a16:creationId xmlns:a16="http://schemas.microsoft.com/office/drawing/2014/main" id="{7E6A8F17-5A4E-4D4A-AE74-587EA040E5AE}"/>
                </a:ext>
              </a:extLst>
            </p:cNvPr>
            <p:cNvSpPr/>
            <p:nvPr/>
          </p:nvSpPr>
          <p:spPr>
            <a:xfrm>
              <a:off x="1281680" y="1005839"/>
              <a:ext cx="0" cy="1224826"/>
            </a:xfrm>
            <a:custGeom>
              <a:avLst/>
              <a:gdLst/>
              <a:ahLst/>
              <a:cxnLst/>
              <a:rect l="0" t="0" r="0" b="0"/>
              <a:pathLst>
                <a:path h="1224826">
                  <a:moveTo>
                    <a:pt x="0" y="1224826"/>
                  </a:moveTo>
                  <a:lnTo>
                    <a:pt x="0"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82" name="tx36">
              <a:extLst>
                <a:ext uri="{FF2B5EF4-FFF2-40B4-BE49-F238E27FC236}">
                  <a16:creationId xmlns:a16="http://schemas.microsoft.com/office/drawing/2014/main" id="{3F01D02E-1886-419C-8F5E-E900803F43FA}"/>
                </a:ext>
              </a:extLst>
            </p:cNvPr>
            <p:cNvSpPr/>
            <p:nvPr/>
          </p:nvSpPr>
          <p:spPr>
            <a:xfrm>
              <a:off x="1154917" y="2185398"/>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0</a:t>
              </a:r>
            </a:p>
          </p:txBody>
        </p:sp>
        <p:sp>
          <p:nvSpPr>
            <p:cNvPr id="183" name="tx37">
              <a:extLst>
                <a:ext uri="{FF2B5EF4-FFF2-40B4-BE49-F238E27FC236}">
                  <a16:creationId xmlns:a16="http://schemas.microsoft.com/office/drawing/2014/main" id="{0856005E-FFA5-452E-B47B-FFE3842C22F1}"/>
                </a:ext>
              </a:extLst>
            </p:cNvPr>
            <p:cNvSpPr/>
            <p:nvPr/>
          </p:nvSpPr>
          <p:spPr>
            <a:xfrm>
              <a:off x="1154917" y="1941921"/>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1</a:t>
              </a:r>
            </a:p>
          </p:txBody>
        </p:sp>
        <p:sp>
          <p:nvSpPr>
            <p:cNvPr id="184" name="tx38">
              <a:extLst>
                <a:ext uri="{FF2B5EF4-FFF2-40B4-BE49-F238E27FC236}">
                  <a16:creationId xmlns:a16="http://schemas.microsoft.com/office/drawing/2014/main" id="{72F62FBF-2E2D-4356-89BF-A212EAA62C8E}"/>
                </a:ext>
              </a:extLst>
            </p:cNvPr>
            <p:cNvSpPr/>
            <p:nvPr/>
          </p:nvSpPr>
          <p:spPr>
            <a:xfrm>
              <a:off x="1154917" y="1696955"/>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2</a:t>
              </a:r>
            </a:p>
          </p:txBody>
        </p:sp>
        <p:sp>
          <p:nvSpPr>
            <p:cNvPr id="185" name="tx39">
              <a:extLst>
                <a:ext uri="{FF2B5EF4-FFF2-40B4-BE49-F238E27FC236}">
                  <a16:creationId xmlns:a16="http://schemas.microsoft.com/office/drawing/2014/main" id="{1AB032D1-2217-4971-A9D3-45B5782F993A}"/>
                </a:ext>
              </a:extLst>
            </p:cNvPr>
            <p:cNvSpPr/>
            <p:nvPr/>
          </p:nvSpPr>
          <p:spPr>
            <a:xfrm>
              <a:off x="1154917" y="1450502"/>
              <a:ext cx="63500" cy="87312"/>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3</a:t>
              </a:r>
            </a:p>
          </p:txBody>
        </p:sp>
        <p:sp>
          <p:nvSpPr>
            <p:cNvPr id="186" name="tx40">
              <a:extLst>
                <a:ext uri="{FF2B5EF4-FFF2-40B4-BE49-F238E27FC236}">
                  <a16:creationId xmlns:a16="http://schemas.microsoft.com/office/drawing/2014/main" id="{E43D0196-6360-4554-A77B-80B939DB15D1}"/>
                </a:ext>
              </a:extLst>
            </p:cNvPr>
            <p:cNvSpPr/>
            <p:nvPr/>
          </p:nvSpPr>
          <p:spPr>
            <a:xfrm>
              <a:off x="1154917" y="1207025"/>
              <a:ext cx="63500" cy="85824"/>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4</a:t>
              </a:r>
            </a:p>
          </p:txBody>
        </p:sp>
        <p:sp>
          <p:nvSpPr>
            <p:cNvPr id="187" name="tx41">
              <a:extLst>
                <a:ext uri="{FF2B5EF4-FFF2-40B4-BE49-F238E27FC236}">
                  <a16:creationId xmlns:a16="http://schemas.microsoft.com/office/drawing/2014/main" id="{77B7BF59-D38A-4FE3-BDE5-DB3C267B14DF}"/>
                </a:ext>
              </a:extLst>
            </p:cNvPr>
            <p:cNvSpPr/>
            <p:nvPr/>
          </p:nvSpPr>
          <p:spPr>
            <a:xfrm>
              <a:off x="1154917" y="962307"/>
              <a:ext cx="63500" cy="85576"/>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a:solidFill>
                    <a:srgbClr val="000000">
                      <a:alpha val="100000"/>
                    </a:srgbClr>
                  </a:solidFill>
                  <a:latin typeface="Times New Roman" panose="02020603050405020304" pitchFamily="18" charset="0"/>
                  <a:cs typeface="Times New Roman" panose="02020603050405020304" pitchFamily="18" charset="0"/>
                </a:rPr>
                <a:t>5</a:t>
              </a:r>
            </a:p>
          </p:txBody>
        </p:sp>
        <p:sp>
          <p:nvSpPr>
            <p:cNvPr id="188" name="pl42">
              <a:extLst>
                <a:ext uri="{FF2B5EF4-FFF2-40B4-BE49-F238E27FC236}">
                  <a16:creationId xmlns:a16="http://schemas.microsoft.com/office/drawing/2014/main" id="{9A264ABD-37D0-4974-B03F-5C8BB13A57F6}"/>
                </a:ext>
              </a:extLst>
            </p:cNvPr>
            <p:cNvSpPr/>
            <p:nvPr/>
          </p:nvSpPr>
          <p:spPr>
            <a:xfrm>
              <a:off x="1281680" y="223066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89" name="pl43">
              <a:extLst>
                <a:ext uri="{FF2B5EF4-FFF2-40B4-BE49-F238E27FC236}">
                  <a16:creationId xmlns:a16="http://schemas.microsoft.com/office/drawing/2014/main" id="{ADFBB200-64DF-42F3-8537-956A791CB8B4}"/>
                </a:ext>
              </a:extLst>
            </p:cNvPr>
            <p:cNvSpPr/>
            <p:nvPr/>
          </p:nvSpPr>
          <p:spPr>
            <a:xfrm>
              <a:off x="1278058" y="1985701"/>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0" name="pl44">
              <a:extLst>
                <a:ext uri="{FF2B5EF4-FFF2-40B4-BE49-F238E27FC236}">
                  <a16:creationId xmlns:a16="http://schemas.microsoft.com/office/drawing/2014/main" id="{8E971F86-BA7D-4A17-80DA-903A82092A21}"/>
                </a:ext>
              </a:extLst>
            </p:cNvPr>
            <p:cNvSpPr/>
            <p:nvPr/>
          </p:nvSpPr>
          <p:spPr>
            <a:xfrm>
              <a:off x="1278058" y="1740736"/>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1" name="pl45">
              <a:extLst>
                <a:ext uri="{FF2B5EF4-FFF2-40B4-BE49-F238E27FC236}">
                  <a16:creationId xmlns:a16="http://schemas.microsoft.com/office/drawing/2014/main" id="{2F6565E5-F389-4B73-BF4F-5C05B6EC5ACB}"/>
                </a:ext>
              </a:extLst>
            </p:cNvPr>
            <p:cNvSpPr/>
            <p:nvPr/>
          </p:nvSpPr>
          <p:spPr>
            <a:xfrm>
              <a:off x="1278058" y="1495770"/>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2" name="pl46">
              <a:extLst>
                <a:ext uri="{FF2B5EF4-FFF2-40B4-BE49-F238E27FC236}">
                  <a16:creationId xmlns:a16="http://schemas.microsoft.com/office/drawing/2014/main" id="{8EDBC2CC-2B2A-4BEF-AE12-32FC9B8403D3}"/>
                </a:ext>
              </a:extLst>
            </p:cNvPr>
            <p:cNvSpPr/>
            <p:nvPr/>
          </p:nvSpPr>
          <p:spPr>
            <a:xfrm>
              <a:off x="1278058" y="1250805"/>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3" name="pl47">
              <a:extLst>
                <a:ext uri="{FF2B5EF4-FFF2-40B4-BE49-F238E27FC236}">
                  <a16:creationId xmlns:a16="http://schemas.microsoft.com/office/drawing/2014/main" id="{CC59ACF5-17BC-403C-BAB6-73528B1ED2B8}"/>
                </a:ext>
              </a:extLst>
            </p:cNvPr>
            <p:cNvSpPr/>
            <p:nvPr/>
          </p:nvSpPr>
          <p:spPr>
            <a:xfrm>
              <a:off x="1281680" y="1005839"/>
              <a:ext cx="36000" cy="0"/>
            </a:xfrm>
            <a:custGeom>
              <a:avLst/>
              <a:gdLst/>
              <a:ahLst/>
              <a:cxnLst/>
              <a:rect l="0" t="0" r="0" b="0"/>
              <a:pathLst>
                <a:path w="36000">
                  <a:moveTo>
                    <a:pt x="3600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4" name="pl48">
              <a:extLst>
                <a:ext uri="{FF2B5EF4-FFF2-40B4-BE49-F238E27FC236}">
                  <a16:creationId xmlns:a16="http://schemas.microsoft.com/office/drawing/2014/main" id="{67EB77A0-6AF5-44EE-BF8C-E13612FE0147}"/>
                </a:ext>
              </a:extLst>
            </p:cNvPr>
            <p:cNvSpPr/>
            <p:nvPr/>
          </p:nvSpPr>
          <p:spPr>
            <a:xfrm>
              <a:off x="1281680" y="2230666"/>
              <a:ext cx="1552959" cy="0"/>
            </a:xfrm>
            <a:custGeom>
              <a:avLst/>
              <a:gdLst/>
              <a:ahLst/>
              <a:cxnLst/>
              <a:rect l="0" t="0" r="0" b="0"/>
              <a:pathLst>
                <a:path w="1552959">
                  <a:moveTo>
                    <a:pt x="0" y="0"/>
                  </a:moveTo>
                  <a:lnTo>
                    <a:pt x="1552959" y="0"/>
                  </a:lnTo>
                </a:path>
              </a:pathLst>
            </a:custGeom>
          </p:spPr>
          <p:txBody>
            <a:bodyPr/>
            <a:lstStyle/>
            <a:p>
              <a:endParaRPr sz="1000" b="1">
                <a:latin typeface="Times New Roman" panose="02020603050405020304" pitchFamily="18" charset="0"/>
                <a:cs typeface="Times New Roman" panose="02020603050405020304" pitchFamily="18" charset="0"/>
              </a:endParaRPr>
            </a:p>
          </p:txBody>
        </p:sp>
        <p:sp>
          <p:nvSpPr>
            <p:cNvPr id="195" name="pl49">
              <a:extLst>
                <a:ext uri="{FF2B5EF4-FFF2-40B4-BE49-F238E27FC236}">
                  <a16:creationId xmlns:a16="http://schemas.microsoft.com/office/drawing/2014/main" id="{E593928F-93E4-44EE-9E19-F89EE3127AAF}"/>
                </a:ext>
              </a:extLst>
            </p:cNvPr>
            <p:cNvSpPr/>
            <p:nvPr/>
          </p:nvSpPr>
          <p:spPr>
            <a:xfrm>
              <a:off x="1572860"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6" name="pl50">
              <a:extLst>
                <a:ext uri="{FF2B5EF4-FFF2-40B4-BE49-F238E27FC236}">
                  <a16:creationId xmlns:a16="http://schemas.microsoft.com/office/drawing/2014/main" id="{A3BF9C0C-B518-4456-BBD6-124DD9D194CF}"/>
                </a:ext>
              </a:extLst>
            </p:cNvPr>
            <p:cNvSpPr/>
            <p:nvPr/>
          </p:nvSpPr>
          <p:spPr>
            <a:xfrm>
              <a:off x="2058160"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7" name="pl51">
              <a:extLst>
                <a:ext uri="{FF2B5EF4-FFF2-40B4-BE49-F238E27FC236}">
                  <a16:creationId xmlns:a16="http://schemas.microsoft.com/office/drawing/2014/main" id="{A2D219D9-C88B-443E-A030-5C72ACF2ACB1}"/>
                </a:ext>
              </a:extLst>
            </p:cNvPr>
            <p:cNvSpPr/>
            <p:nvPr/>
          </p:nvSpPr>
          <p:spPr>
            <a:xfrm>
              <a:off x="2543460" y="2230666"/>
              <a:ext cx="0" cy="0"/>
            </a:xfrm>
            <a:custGeom>
              <a:avLst/>
              <a:gdLst/>
              <a:ahLst/>
              <a:cxnLst/>
              <a:rect l="0" t="0" r="0" b="0"/>
              <a:pathLst>
                <a:path>
                  <a:moveTo>
                    <a:pt x="0" y="0"/>
                  </a:moveTo>
                  <a:lnTo>
                    <a:pt x="0" y="0"/>
                  </a:lnTo>
                </a:path>
              </a:pathLst>
            </a:custGeom>
            <a:ln w="13550" cap="flat">
              <a:solidFill>
                <a:srgbClr val="000000">
                  <a:alpha val="100000"/>
                </a:srgbClr>
              </a:solidFill>
              <a:prstDash val="solid"/>
              <a:round/>
            </a:ln>
          </p:spPr>
          <p:txBody>
            <a:bodyPr/>
            <a:lstStyle/>
            <a:p>
              <a:endParaRPr sz="1000" b="1">
                <a:latin typeface="Times New Roman" panose="02020603050405020304" pitchFamily="18" charset="0"/>
                <a:cs typeface="Times New Roman" panose="02020603050405020304" pitchFamily="18" charset="0"/>
              </a:endParaRPr>
            </a:p>
          </p:txBody>
        </p:sp>
        <p:sp>
          <p:nvSpPr>
            <p:cNvPr id="198" name="tx55">
              <a:extLst>
                <a:ext uri="{FF2B5EF4-FFF2-40B4-BE49-F238E27FC236}">
                  <a16:creationId xmlns:a16="http://schemas.microsoft.com/office/drawing/2014/main" id="{051B0468-6768-4A6D-8901-0FD5DB795980}"/>
                </a:ext>
              </a:extLst>
            </p:cNvPr>
            <p:cNvSpPr/>
            <p:nvPr/>
          </p:nvSpPr>
          <p:spPr>
            <a:xfrm rot="16200000">
              <a:off x="343630" y="1560298"/>
              <a:ext cx="994667" cy="115341"/>
            </a:xfrm>
            <a:prstGeom prst="rect">
              <a:avLst/>
            </a:prstGeom>
            <a:noFill/>
          </p:spPr>
          <p:txBody>
            <a:bodyPr wrap="none" lIns="0" tIns="0" rIns="0" bIns="0" anchor="ctr" anchorCtr="1"/>
            <a:lstStyle/>
            <a:p>
              <a:pPr marL="0" marR="0" indent="0" algn="ctr">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Root volume </a:t>
              </a:r>
              <a:endParaRPr lang="en-US" sz="1000" b="1" dirty="0">
                <a:solidFill>
                  <a:srgbClr val="000000">
                    <a:alpha val="100000"/>
                  </a:srgbClr>
                </a:solidFill>
                <a:latin typeface="Times New Roman" panose="02020603050405020304" pitchFamily="18" charset="0"/>
                <a:cs typeface="Times New Roman" panose="02020603050405020304" pitchFamily="18" charset="0"/>
              </a:endParaRPr>
            </a:p>
            <a:p>
              <a:pPr marL="0" marR="0" indent="0" algn="ctr">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(cm</a:t>
              </a:r>
              <a:r>
                <a:rPr sz="1000" b="1" baseline="30000" dirty="0">
                  <a:solidFill>
                    <a:srgbClr val="000000">
                      <a:alpha val="100000"/>
                    </a:srgbClr>
                  </a:solidFill>
                  <a:latin typeface="Times New Roman" panose="02020603050405020304" pitchFamily="18" charset="0"/>
                  <a:cs typeface="Times New Roman" panose="02020603050405020304" pitchFamily="18" charset="0"/>
                </a:rPr>
                <a:t>3</a:t>
              </a:r>
              <a:r>
                <a:rPr sz="1000" b="1" dirty="0">
                  <a:solidFill>
                    <a:srgbClr val="000000">
                      <a:alpha val="100000"/>
                    </a:srgbClr>
                  </a:solidFill>
                  <a:latin typeface="Times New Roman" panose="02020603050405020304" pitchFamily="18" charset="0"/>
                  <a:cs typeface="Times New Roman" panose="02020603050405020304" pitchFamily="18" charset="0"/>
                </a:rPr>
                <a:t>)</a:t>
              </a:r>
            </a:p>
          </p:txBody>
        </p:sp>
      </p:grpSp>
      <p:sp>
        <p:nvSpPr>
          <p:cNvPr id="208" name="矩形 2">
            <a:extLst>
              <a:ext uri="{FF2B5EF4-FFF2-40B4-BE49-F238E27FC236}">
                <a16:creationId xmlns:a16="http://schemas.microsoft.com/office/drawing/2014/main" id="{3EC64570-2652-41B2-9D9D-8342DE036EE4}"/>
              </a:ext>
            </a:extLst>
          </p:cNvPr>
          <p:cNvSpPr/>
          <p:nvPr/>
        </p:nvSpPr>
        <p:spPr>
          <a:xfrm>
            <a:off x="3311477" y="3705799"/>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d</a:t>
            </a:r>
            <a:endParaRPr lang="zh-CN" altLang="en-US" sz="1400" b="1" dirty="0">
              <a:latin typeface="Times New Roman" panose="02020603050405020304" pitchFamily="18" charset="0"/>
              <a:cs typeface="Times New Roman" panose="02020603050405020304" pitchFamily="18" charset="0"/>
            </a:endParaRPr>
          </a:p>
        </p:txBody>
      </p:sp>
      <p:sp>
        <p:nvSpPr>
          <p:cNvPr id="213" name="文本框 212">
            <a:extLst>
              <a:ext uri="{FF2B5EF4-FFF2-40B4-BE49-F238E27FC236}">
                <a16:creationId xmlns:a16="http://schemas.microsoft.com/office/drawing/2014/main" id="{DDDC1236-B34F-43F4-A08B-F9E57DC965D8}"/>
              </a:ext>
            </a:extLst>
          </p:cNvPr>
          <p:cNvSpPr txBox="1"/>
          <p:nvPr/>
        </p:nvSpPr>
        <p:spPr>
          <a:xfrm>
            <a:off x="5687976" y="253333"/>
            <a:ext cx="819964" cy="276999"/>
          </a:xfrm>
          <a:prstGeom prst="rect">
            <a:avLst/>
          </a:prstGeom>
          <a:noFill/>
        </p:spPr>
        <p:txBody>
          <a:bodyPr wrap="square" rtlCol="0">
            <a:spAutoFit/>
          </a:bodyPr>
          <a:lstStyle/>
          <a:p>
            <a:r>
              <a:rPr lang="en-US" altLang="zh-CN" sz="1200" b="1" dirty="0">
                <a:latin typeface="Times New Roman" panose="02020603050405020304" pitchFamily="18" charset="0"/>
                <a:cs typeface="Times New Roman" panose="02020603050405020304" pitchFamily="18" charset="0"/>
              </a:rPr>
              <a:t>Figure S8</a:t>
            </a:r>
            <a:endParaRPr lang="zh-CN" altLang="en-US" sz="1200" b="1" dirty="0">
              <a:latin typeface="Times New Roman" panose="02020603050405020304" pitchFamily="18" charset="0"/>
              <a:cs typeface="Times New Roman" panose="02020603050405020304" pitchFamily="18" charset="0"/>
            </a:endParaRPr>
          </a:p>
        </p:txBody>
      </p:sp>
      <p:sp>
        <p:nvSpPr>
          <p:cNvPr id="214" name="矩形 2">
            <a:extLst>
              <a:ext uri="{FF2B5EF4-FFF2-40B4-BE49-F238E27FC236}">
                <a16:creationId xmlns:a16="http://schemas.microsoft.com/office/drawing/2014/main" id="{FED8BD89-4AD1-4B1C-B73B-D851C4AC1642}"/>
              </a:ext>
            </a:extLst>
          </p:cNvPr>
          <p:cNvSpPr/>
          <p:nvPr/>
        </p:nvSpPr>
        <p:spPr>
          <a:xfrm>
            <a:off x="1150049" y="1587612"/>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a</a:t>
            </a:r>
            <a:endParaRPr lang="zh-CN" altLang="en-US" sz="1400" b="1" dirty="0">
              <a:latin typeface="Times New Roman" panose="02020603050405020304" pitchFamily="18" charset="0"/>
              <a:cs typeface="Times New Roman" panose="02020603050405020304" pitchFamily="18" charset="0"/>
            </a:endParaRPr>
          </a:p>
        </p:txBody>
      </p:sp>
      <p:sp>
        <p:nvSpPr>
          <p:cNvPr id="215" name="矩形 2">
            <a:extLst>
              <a:ext uri="{FF2B5EF4-FFF2-40B4-BE49-F238E27FC236}">
                <a16:creationId xmlns:a16="http://schemas.microsoft.com/office/drawing/2014/main" id="{35737C03-8CC0-4470-8354-F79C6E9CA97A}"/>
              </a:ext>
            </a:extLst>
          </p:cNvPr>
          <p:cNvSpPr/>
          <p:nvPr/>
        </p:nvSpPr>
        <p:spPr>
          <a:xfrm>
            <a:off x="3380850" y="1599356"/>
            <a:ext cx="271808" cy="307778"/>
          </a:xfrm>
          <a:prstGeom prst="rect">
            <a:avLst/>
          </a:prstGeom>
        </p:spPr>
        <p:txBody>
          <a:bodyPr wrap="square">
            <a:spAutoFit/>
          </a:bodyPr>
          <a:lstStyle/>
          <a:p>
            <a:pPr algn="ctr"/>
            <a:r>
              <a:rPr lang="en-US" altLang="zh-CN" sz="1400" b="1" kern="100" dirty="0">
                <a:latin typeface="Times New Roman" panose="02020603050405020304" pitchFamily="18" charset="0"/>
                <a:cs typeface="Times New Roman" panose="02020603050405020304" pitchFamily="18" charset="0"/>
              </a:rPr>
              <a:t>b</a:t>
            </a:r>
            <a:endParaRPr lang="zh-CN" altLang="en-US" sz="1400" b="1" dirty="0">
              <a:latin typeface="Times New Roman" panose="02020603050405020304" pitchFamily="18" charset="0"/>
              <a:cs typeface="Times New Roman" panose="02020603050405020304" pitchFamily="18" charset="0"/>
            </a:endParaRPr>
          </a:p>
        </p:txBody>
      </p:sp>
      <p:sp>
        <p:nvSpPr>
          <p:cNvPr id="216" name="文本框 215">
            <a:extLst>
              <a:ext uri="{FF2B5EF4-FFF2-40B4-BE49-F238E27FC236}">
                <a16:creationId xmlns:a16="http://schemas.microsoft.com/office/drawing/2014/main" id="{771E55AB-3968-E116-739A-E6AEC6966CAC}"/>
              </a:ext>
            </a:extLst>
          </p:cNvPr>
          <p:cNvSpPr txBox="1"/>
          <p:nvPr/>
        </p:nvSpPr>
        <p:spPr>
          <a:xfrm>
            <a:off x="581267" y="6158948"/>
            <a:ext cx="5870974" cy="1754326"/>
          </a:xfrm>
          <a:prstGeom prst="rect">
            <a:avLst/>
          </a:prstGeom>
          <a:noFill/>
        </p:spPr>
        <p:txBody>
          <a:bodyPr wrap="square">
            <a:spAutoFit/>
          </a:bodyPr>
          <a:lstStyle/>
          <a:p>
            <a:pPr algn="just"/>
            <a:r>
              <a:rPr lang="en-US" altLang="zh-CN" sz="1200" b="1" dirty="0">
                <a:latin typeface="Times New Roman" panose="02020603050405020304" pitchFamily="18" charset="0"/>
                <a:cs typeface="Times New Roman" panose="02020603050405020304" pitchFamily="18" charset="0"/>
              </a:rPr>
              <a:t>Figure S8. </a:t>
            </a:r>
            <a:r>
              <a:rPr lang="en-US" altLang="zh-CN" sz="1200" b="1" kern="0" dirty="0">
                <a:solidFill>
                  <a:srgbClr val="000000"/>
                </a:solidFill>
                <a:effectLst/>
                <a:latin typeface="Times New Roman" panose="02020603050405020304" pitchFamily="18" charset="0"/>
                <a:ea typeface="AdvOTce3d9a73"/>
                <a:cs typeface="Times New Roman" panose="02020603050405020304" pitchFamily="18" charset="0"/>
              </a:rPr>
              <a:t>The </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phenotypic parameters of salt stressed (75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mM</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a:t>
            </a:r>
            <a:r>
              <a:rPr lang="en-US" altLang="zh-CN" sz="1200" b="1" kern="0" dirty="0" err="1">
                <a:solidFill>
                  <a:srgbClr val="000000"/>
                </a:solidFill>
                <a:latin typeface="Times New Roman" panose="02020603050405020304" pitchFamily="18" charset="0"/>
                <a:ea typeface="AdvOTce3d9a73"/>
                <a:cs typeface="Times New Roman" panose="02020603050405020304" pitchFamily="18" charset="0"/>
              </a:rPr>
              <a:t>NaCl</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Day 7) </a:t>
            </a:r>
            <a:r>
              <a:rPr lang="en-US" altLang="zh-CN" sz="1200" b="1" i="1" kern="0" dirty="0">
                <a:solidFill>
                  <a:srgbClr val="000000"/>
                </a:solidFill>
                <a:latin typeface="Times New Roman" panose="02020603050405020304" pitchFamily="18" charset="0"/>
                <a:ea typeface="AdvOTce3d9a73"/>
                <a:cs typeface="Times New Roman" panose="02020603050405020304" pitchFamily="18" charset="0"/>
              </a:rPr>
              <a:t>CsAKT1</a:t>
            </a:r>
            <a:r>
              <a:rPr lang="en-US" altLang="zh-CN" sz="1200" b="1" kern="0" dirty="0">
                <a:solidFill>
                  <a:srgbClr val="000000"/>
                </a:solidFill>
                <a:latin typeface="Times New Roman" panose="02020603050405020304" pitchFamily="18" charset="0"/>
                <a:ea typeface="AdvOTce3d9a73"/>
                <a:cs typeface="Times New Roman" panose="02020603050405020304" pitchFamily="18" charset="0"/>
              </a:rPr>
              <a:t> </a:t>
            </a:r>
            <a:r>
              <a:rPr lang="en-US" altLang="zh-CN" sz="1200" b="1" kern="0" dirty="0">
                <a:solidFill>
                  <a:srgbClr val="000000"/>
                </a:solidFill>
                <a:effectLst/>
                <a:latin typeface="Times New Roman" panose="02020603050405020304" pitchFamily="18" charset="0"/>
                <a:ea typeface="AdvOTce3d9a73"/>
                <a:cs typeface="Times New Roman" panose="02020603050405020304" pitchFamily="18" charset="0"/>
              </a:rPr>
              <a:t>knockout cucumber plants </a:t>
            </a:r>
            <a:r>
              <a:rPr lang="en-US" altLang="zh-CN" sz="1200" b="1" kern="100" dirty="0">
                <a:latin typeface="Times New Roman" panose="02020603050405020304" pitchFamily="18" charset="0"/>
                <a:cs typeface="Times New Roman" panose="02020603050405020304" pitchFamily="18" charset="0"/>
              </a:rPr>
              <a:t>with foliar delivery or root application of PNC</a:t>
            </a:r>
            <a:r>
              <a:rPr lang="en-US" altLang="zh-CN" sz="1200" b="1" kern="0" dirty="0">
                <a:solidFill>
                  <a:srgbClr val="000000"/>
                </a:solidFill>
                <a:effectLst/>
                <a:latin typeface="Times New Roman" panose="02020603050405020304" pitchFamily="18" charset="0"/>
                <a:ea typeface="AdvOTce3d9a73"/>
                <a:cs typeface="Times New Roman" panose="02020603050405020304" pitchFamily="18" charset="0"/>
              </a:rPr>
              <a:t>. </a:t>
            </a:r>
            <a:r>
              <a:rPr lang="en-US" altLang="zh-CN" sz="1200" kern="0" dirty="0">
                <a:solidFill>
                  <a:srgbClr val="000000"/>
                </a:solidFill>
                <a:effectLst/>
                <a:latin typeface="Times New Roman" panose="02020603050405020304" pitchFamily="18" charset="0"/>
                <a:ea typeface="AdvOTce3d9a73"/>
                <a:cs typeface="Times New Roman" panose="02020603050405020304" pitchFamily="18" charset="0"/>
              </a:rPr>
              <a:t>Total area of leaf </a:t>
            </a:r>
            <a:r>
              <a:rPr lang="en-US" altLang="zh-CN" sz="1200" kern="0" dirty="0">
                <a:solidFill>
                  <a:srgbClr val="000000"/>
                </a:solidFill>
                <a:latin typeface="Times New Roman" panose="02020603050405020304" pitchFamily="18" charset="0"/>
                <a:ea typeface="AdvOTce3d9a73"/>
                <a:cs typeface="Times New Roman" panose="02020603050405020304" pitchFamily="18" charset="0"/>
              </a:rPr>
              <a:t>(a), total length of root </a:t>
            </a:r>
            <a:r>
              <a:rPr lang="en-US" altLang="zh-CN" sz="1200" kern="0" dirty="0">
                <a:solidFill>
                  <a:srgbClr val="000000"/>
                </a:solidFill>
                <a:effectLst/>
                <a:latin typeface="Times New Roman" panose="02020603050405020304" pitchFamily="18" charset="0"/>
                <a:ea typeface="AdvOTce3d9a73"/>
                <a:cs typeface="Times New Roman" panose="02020603050405020304" pitchFamily="18" charset="0"/>
              </a:rPr>
              <a:t>(b), total surface area of root (c) and root volume (d) of root knockout of </a:t>
            </a:r>
            <a:r>
              <a:rPr lang="en-US" altLang="zh-CN" sz="1200" i="1" kern="0" dirty="0">
                <a:solidFill>
                  <a:srgbClr val="000000"/>
                </a:solidFill>
                <a:effectLst/>
                <a:latin typeface="Times New Roman" panose="02020603050405020304" pitchFamily="18" charset="0"/>
                <a:ea typeface="AdvOTce3d9a73"/>
                <a:cs typeface="Times New Roman" panose="02020603050405020304" pitchFamily="18" charset="0"/>
              </a:rPr>
              <a:t>CsAKT1</a:t>
            </a:r>
            <a:r>
              <a:rPr lang="en-US" altLang="zh-CN" sz="1200" kern="0" dirty="0">
                <a:solidFill>
                  <a:srgbClr val="000000"/>
                </a:solidFill>
                <a:effectLst/>
                <a:latin typeface="Times New Roman" panose="02020603050405020304" pitchFamily="18" charset="0"/>
                <a:ea typeface="AdvOTce3d9a73"/>
                <a:cs typeface="Times New Roman" panose="02020603050405020304" pitchFamily="18" charset="0"/>
              </a:rPr>
              <a:t> cucumber seedlings with leaf application and root application of PNC under salt stress. </a:t>
            </a:r>
            <a:r>
              <a:rPr lang="en-US" altLang="zh-CN" sz="1200" kern="100" dirty="0">
                <a:latin typeface="Times New Roman" panose="02020603050405020304" pitchFamily="18" charset="0"/>
                <a:cs typeface="Times New Roman" panose="02020603050405020304" pitchFamily="18" charset="0"/>
              </a:rPr>
              <a:t>Mean ± SE (n = 3). </a:t>
            </a:r>
            <a:r>
              <a:rPr lang="en-US" altLang="zh-CN" sz="1200" dirty="0">
                <a:latin typeface="Times New Roman" panose="02020603050405020304" pitchFamily="18" charset="0"/>
                <a:cs typeface="Times New Roman" panose="02020603050405020304" pitchFamily="18" charset="0"/>
              </a:rPr>
              <a:t>Different lowercase letters indicate significant differences among different treatments at the </a:t>
            </a:r>
            <a:r>
              <a:rPr lang="en-US" altLang="zh-CN" sz="1200" i="1" dirty="0">
                <a:latin typeface="Times New Roman" panose="02020603050405020304" pitchFamily="18" charset="0"/>
                <a:cs typeface="Times New Roman" panose="02020603050405020304" pitchFamily="18" charset="0"/>
              </a:rPr>
              <a:t>P</a:t>
            </a:r>
            <a:r>
              <a:rPr lang="en-US" altLang="zh-CN" sz="1200" dirty="0">
                <a:latin typeface="Times New Roman" panose="02020603050405020304" pitchFamily="18" charset="0"/>
                <a:cs typeface="Times New Roman" panose="02020603050405020304" pitchFamily="18" charset="0"/>
              </a:rPr>
              <a:t> &lt; 0.05 level.</a:t>
            </a:r>
            <a:r>
              <a:rPr lang="en-US" altLang="zh-CN" sz="1200" dirty="0">
                <a:latin typeface="Times New Roman" panose="02020603050405020304" pitchFamily="18" charset="0"/>
                <a:ea typeface="等线" panose="02010600030101010101" pitchFamily="2" charset="-122"/>
              </a:rPr>
              <a:t> Ctrl, control cucumber plants under 75 mM NaCl (7 days); PNC/Leaf, cucumber plants with leaf PNC application </a:t>
            </a:r>
            <a:r>
              <a:rPr lang="en-US" altLang="zh-CN" sz="1200" dirty="0">
                <a:latin typeface="Times New Roman" panose="02020603050405020304" pitchFamily="18" charset="0"/>
              </a:rPr>
              <a:t>under 75 mM NaCl</a:t>
            </a:r>
            <a:r>
              <a:rPr lang="en-US" altLang="zh-CN" sz="1200" dirty="0">
                <a:latin typeface="Times New Roman" panose="02020603050405020304" pitchFamily="18" charset="0"/>
                <a:ea typeface="等线" panose="02010600030101010101" pitchFamily="2" charset="-122"/>
              </a:rPr>
              <a:t> </a:t>
            </a:r>
            <a:r>
              <a:rPr lang="en-US" altLang="zh-CN" sz="1200" dirty="0">
                <a:latin typeface="Times New Roman" panose="02020603050405020304" pitchFamily="18" charset="0"/>
              </a:rPr>
              <a:t>(7 days);</a:t>
            </a:r>
            <a:r>
              <a:rPr lang="en-US" altLang="zh-CN" sz="1200" dirty="0">
                <a:latin typeface="Times New Roman" panose="02020603050405020304" pitchFamily="18" charset="0"/>
                <a:ea typeface="等线" panose="02010600030101010101" pitchFamily="2" charset="-122"/>
              </a:rPr>
              <a:t> PNC/Root, </a:t>
            </a:r>
            <a:r>
              <a:rPr lang="en-US" altLang="zh-CN" sz="1200" dirty="0">
                <a:latin typeface="Times New Roman" panose="02020603050405020304" pitchFamily="18" charset="0"/>
              </a:rPr>
              <a:t>cucumber plants with leaf PNC application under 75 mM NaCl (7 days).</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nvGrpSpPr>
          <p:cNvPr id="217" name="组合 216">
            <a:extLst>
              <a:ext uri="{FF2B5EF4-FFF2-40B4-BE49-F238E27FC236}">
                <a16:creationId xmlns:a16="http://schemas.microsoft.com/office/drawing/2014/main" id="{3F19FF1E-841F-C99D-B2CE-CE554F9FD2A6}"/>
              </a:ext>
            </a:extLst>
          </p:cNvPr>
          <p:cNvGrpSpPr/>
          <p:nvPr/>
        </p:nvGrpSpPr>
        <p:grpSpPr>
          <a:xfrm>
            <a:off x="2694777" y="1842166"/>
            <a:ext cx="522611" cy="291745"/>
            <a:chOff x="5918244" y="4153360"/>
            <a:chExt cx="522611" cy="291745"/>
          </a:xfrm>
        </p:grpSpPr>
        <p:sp>
          <p:nvSpPr>
            <p:cNvPr id="218" name="rc52">
              <a:extLst>
                <a:ext uri="{FF2B5EF4-FFF2-40B4-BE49-F238E27FC236}">
                  <a16:creationId xmlns:a16="http://schemas.microsoft.com/office/drawing/2014/main" id="{1C2BFE08-2CDA-112C-17D7-E32B1273E8C8}"/>
                </a:ext>
              </a:extLst>
            </p:cNvPr>
            <p:cNvSpPr/>
            <p:nvPr/>
          </p:nvSpPr>
          <p:spPr>
            <a:xfrm>
              <a:off x="5923213" y="4153360"/>
              <a:ext cx="112875" cy="12222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19" name="rc53">
              <a:extLst>
                <a:ext uri="{FF2B5EF4-FFF2-40B4-BE49-F238E27FC236}">
                  <a16:creationId xmlns:a16="http://schemas.microsoft.com/office/drawing/2014/main" id="{344FD10C-142C-6515-5E64-4954A4361F30}"/>
                </a:ext>
              </a:extLst>
            </p:cNvPr>
            <p:cNvSpPr/>
            <p:nvPr/>
          </p:nvSpPr>
          <p:spPr>
            <a:xfrm>
              <a:off x="5918244" y="4322878"/>
              <a:ext cx="112875" cy="12222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0" name="tx54">
              <a:extLst>
                <a:ext uri="{FF2B5EF4-FFF2-40B4-BE49-F238E27FC236}">
                  <a16:creationId xmlns:a16="http://schemas.microsoft.com/office/drawing/2014/main" id="{2672B29E-FA1E-3FA2-36EF-F2F2203C042B}"/>
                </a:ext>
              </a:extLst>
            </p:cNvPr>
            <p:cNvSpPr/>
            <p:nvPr/>
          </p:nvSpPr>
          <p:spPr>
            <a:xfrm>
              <a:off x="6069492" y="4175416"/>
              <a:ext cx="176076" cy="9687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EV</a:t>
              </a:r>
            </a:p>
          </p:txBody>
        </p:sp>
        <p:sp>
          <p:nvSpPr>
            <p:cNvPr id="221" name="tx55">
              <a:extLst>
                <a:ext uri="{FF2B5EF4-FFF2-40B4-BE49-F238E27FC236}">
                  <a16:creationId xmlns:a16="http://schemas.microsoft.com/office/drawing/2014/main" id="{4DF791DC-C3F0-4B7A-F7A1-E7D2227E0F39}"/>
                </a:ext>
              </a:extLst>
            </p:cNvPr>
            <p:cNvSpPr/>
            <p:nvPr/>
          </p:nvSpPr>
          <p:spPr>
            <a:xfrm>
              <a:off x="6073931" y="4334767"/>
              <a:ext cx="366924" cy="10147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Csakt1</a:t>
              </a:r>
            </a:p>
          </p:txBody>
        </p:sp>
      </p:grpSp>
      <p:grpSp>
        <p:nvGrpSpPr>
          <p:cNvPr id="222" name="组合 221">
            <a:extLst>
              <a:ext uri="{FF2B5EF4-FFF2-40B4-BE49-F238E27FC236}">
                <a16:creationId xmlns:a16="http://schemas.microsoft.com/office/drawing/2014/main" id="{8203B57E-7171-42D5-D6F9-8C59679AB472}"/>
              </a:ext>
            </a:extLst>
          </p:cNvPr>
          <p:cNvGrpSpPr/>
          <p:nvPr/>
        </p:nvGrpSpPr>
        <p:grpSpPr>
          <a:xfrm>
            <a:off x="4905291" y="1831368"/>
            <a:ext cx="522611" cy="291745"/>
            <a:chOff x="5918244" y="4153360"/>
            <a:chExt cx="522611" cy="291745"/>
          </a:xfrm>
        </p:grpSpPr>
        <p:sp>
          <p:nvSpPr>
            <p:cNvPr id="223" name="rc52">
              <a:extLst>
                <a:ext uri="{FF2B5EF4-FFF2-40B4-BE49-F238E27FC236}">
                  <a16:creationId xmlns:a16="http://schemas.microsoft.com/office/drawing/2014/main" id="{FE4C0BB7-6904-1B86-13FA-C64DBEE824E7}"/>
                </a:ext>
              </a:extLst>
            </p:cNvPr>
            <p:cNvSpPr/>
            <p:nvPr/>
          </p:nvSpPr>
          <p:spPr>
            <a:xfrm>
              <a:off x="5923213" y="4153360"/>
              <a:ext cx="112875" cy="12222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4" name="rc53">
              <a:extLst>
                <a:ext uri="{FF2B5EF4-FFF2-40B4-BE49-F238E27FC236}">
                  <a16:creationId xmlns:a16="http://schemas.microsoft.com/office/drawing/2014/main" id="{56EF4796-FAE9-53DB-AEC9-427F066CF09E}"/>
                </a:ext>
              </a:extLst>
            </p:cNvPr>
            <p:cNvSpPr/>
            <p:nvPr/>
          </p:nvSpPr>
          <p:spPr>
            <a:xfrm>
              <a:off x="5918244" y="4322878"/>
              <a:ext cx="112875" cy="12222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5" name="tx54">
              <a:extLst>
                <a:ext uri="{FF2B5EF4-FFF2-40B4-BE49-F238E27FC236}">
                  <a16:creationId xmlns:a16="http://schemas.microsoft.com/office/drawing/2014/main" id="{90AF75A2-C521-7D6B-4E05-CDD26B196675}"/>
                </a:ext>
              </a:extLst>
            </p:cNvPr>
            <p:cNvSpPr/>
            <p:nvPr/>
          </p:nvSpPr>
          <p:spPr>
            <a:xfrm>
              <a:off x="6069492" y="4175416"/>
              <a:ext cx="176076" cy="9687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EV</a:t>
              </a:r>
            </a:p>
          </p:txBody>
        </p:sp>
        <p:sp>
          <p:nvSpPr>
            <p:cNvPr id="226" name="tx55">
              <a:extLst>
                <a:ext uri="{FF2B5EF4-FFF2-40B4-BE49-F238E27FC236}">
                  <a16:creationId xmlns:a16="http://schemas.microsoft.com/office/drawing/2014/main" id="{4B8F4A5A-2B5D-EE0C-4C77-A1783FB81226}"/>
                </a:ext>
              </a:extLst>
            </p:cNvPr>
            <p:cNvSpPr/>
            <p:nvPr/>
          </p:nvSpPr>
          <p:spPr>
            <a:xfrm>
              <a:off x="6073931" y="4334767"/>
              <a:ext cx="366924" cy="10147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Csakt1</a:t>
              </a:r>
            </a:p>
          </p:txBody>
        </p:sp>
      </p:grpSp>
      <p:grpSp>
        <p:nvGrpSpPr>
          <p:cNvPr id="227" name="组合 226">
            <a:extLst>
              <a:ext uri="{FF2B5EF4-FFF2-40B4-BE49-F238E27FC236}">
                <a16:creationId xmlns:a16="http://schemas.microsoft.com/office/drawing/2014/main" id="{06E2EFC9-0406-5317-4E79-4360B178D9D7}"/>
              </a:ext>
            </a:extLst>
          </p:cNvPr>
          <p:cNvGrpSpPr/>
          <p:nvPr/>
        </p:nvGrpSpPr>
        <p:grpSpPr>
          <a:xfrm>
            <a:off x="2682661" y="4041009"/>
            <a:ext cx="522611" cy="291745"/>
            <a:chOff x="5918244" y="4153360"/>
            <a:chExt cx="522611" cy="291745"/>
          </a:xfrm>
        </p:grpSpPr>
        <p:sp>
          <p:nvSpPr>
            <p:cNvPr id="228" name="rc52">
              <a:extLst>
                <a:ext uri="{FF2B5EF4-FFF2-40B4-BE49-F238E27FC236}">
                  <a16:creationId xmlns:a16="http://schemas.microsoft.com/office/drawing/2014/main" id="{F67AA9F3-CCDB-4AE4-5753-ADB02782E679}"/>
                </a:ext>
              </a:extLst>
            </p:cNvPr>
            <p:cNvSpPr/>
            <p:nvPr/>
          </p:nvSpPr>
          <p:spPr>
            <a:xfrm>
              <a:off x="5923213" y="4153360"/>
              <a:ext cx="112875" cy="12222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29" name="rc53">
              <a:extLst>
                <a:ext uri="{FF2B5EF4-FFF2-40B4-BE49-F238E27FC236}">
                  <a16:creationId xmlns:a16="http://schemas.microsoft.com/office/drawing/2014/main" id="{79D6853C-8AD4-C84C-8E14-F81A2A4DC900}"/>
                </a:ext>
              </a:extLst>
            </p:cNvPr>
            <p:cNvSpPr/>
            <p:nvPr/>
          </p:nvSpPr>
          <p:spPr>
            <a:xfrm>
              <a:off x="5918244" y="4322878"/>
              <a:ext cx="112875" cy="12222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0" name="tx54">
              <a:extLst>
                <a:ext uri="{FF2B5EF4-FFF2-40B4-BE49-F238E27FC236}">
                  <a16:creationId xmlns:a16="http://schemas.microsoft.com/office/drawing/2014/main" id="{D588C665-1E8B-75D8-BD5B-D28B56C58170}"/>
                </a:ext>
              </a:extLst>
            </p:cNvPr>
            <p:cNvSpPr/>
            <p:nvPr/>
          </p:nvSpPr>
          <p:spPr>
            <a:xfrm>
              <a:off x="6069492" y="4175416"/>
              <a:ext cx="176076" cy="9687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EV</a:t>
              </a:r>
            </a:p>
          </p:txBody>
        </p:sp>
        <p:sp>
          <p:nvSpPr>
            <p:cNvPr id="231" name="tx55">
              <a:extLst>
                <a:ext uri="{FF2B5EF4-FFF2-40B4-BE49-F238E27FC236}">
                  <a16:creationId xmlns:a16="http://schemas.microsoft.com/office/drawing/2014/main" id="{3E944CF3-BC6B-FACD-3667-475ABD9CB4AF}"/>
                </a:ext>
              </a:extLst>
            </p:cNvPr>
            <p:cNvSpPr/>
            <p:nvPr/>
          </p:nvSpPr>
          <p:spPr>
            <a:xfrm>
              <a:off x="6073931" y="4334767"/>
              <a:ext cx="366924" cy="10147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Csakt1</a:t>
              </a:r>
            </a:p>
          </p:txBody>
        </p:sp>
      </p:grpSp>
      <p:grpSp>
        <p:nvGrpSpPr>
          <p:cNvPr id="232" name="组合 231">
            <a:extLst>
              <a:ext uri="{FF2B5EF4-FFF2-40B4-BE49-F238E27FC236}">
                <a16:creationId xmlns:a16="http://schemas.microsoft.com/office/drawing/2014/main" id="{D60E8C40-6A59-F0F6-9FE5-EFAEA9BEE5AB}"/>
              </a:ext>
            </a:extLst>
          </p:cNvPr>
          <p:cNvGrpSpPr/>
          <p:nvPr/>
        </p:nvGrpSpPr>
        <p:grpSpPr>
          <a:xfrm>
            <a:off x="4874577" y="4014519"/>
            <a:ext cx="522611" cy="291745"/>
            <a:chOff x="5918244" y="4153360"/>
            <a:chExt cx="522611" cy="291745"/>
          </a:xfrm>
        </p:grpSpPr>
        <p:sp>
          <p:nvSpPr>
            <p:cNvPr id="233" name="rc52">
              <a:extLst>
                <a:ext uri="{FF2B5EF4-FFF2-40B4-BE49-F238E27FC236}">
                  <a16:creationId xmlns:a16="http://schemas.microsoft.com/office/drawing/2014/main" id="{389E97BD-7C6B-5C22-A8C1-98C106390953}"/>
                </a:ext>
              </a:extLst>
            </p:cNvPr>
            <p:cNvSpPr/>
            <p:nvPr/>
          </p:nvSpPr>
          <p:spPr>
            <a:xfrm>
              <a:off x="5923213" y="4153360"/>
              <a:ext cx="112875" cy="122227"/>
            </a:xfrm>
            <a:prstGeom prst="rect">
              <a:avLst/>
            </a:prstGeom>
            <a:solidFill>
              <a:srgbClr val="66C2A5">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4" name="rc53">
              <a:extLst>
                <a:ext uri="{FF2B5EF4-FFF2-40B4-BE49-F238E27FC236}">
                  <a16:creationId xmlns:a16="http://schemas.microsoft.com/office/drawing/2014/main" id="{728A8887-6A02-12E9-DE8C-AE7E38E3163E}"/>
                </a:ext>
              </a:extLst>
            </p:cNvPr>
            <p:cNvSpPr/>
            <p:nvPr/>
          </p:nvSpPr>
          <p:spPr>
            <a:xfrm>
              <a:off x="5918244" y="4322878"/>
              <a:ext cx="112875" cy="122227"/>
            </a:xfrm>
            <a:prstGeom prst="rect">
              <a:avLst/>
            </a:prstGeom>
            <a:solidFill>
              <a:srgbClr val="FC8D62">
                <a:alpha val="100000"/>
              </a:srgbClr>
            </a:solidFill>
          </p:spPr>
          <p:txBody>
            <a:bodyPr/>
            <a:lstStyle/>
            <a:p>
              <a:endParaRPr sz="1000" b="1">
                <a:latin typeface="Times New Roman" panose="02020603050405020304" pitchFamily="18" charset="0"/>
                <a:cs typeface="Times New Roman" panose="02020603050405020304" pitchFamily="18" charset="0"/>
              </a:endParaRPr>
            </a:p>
          </p:txBody>
        </p:sp>
        <p:sp>
          <p:nvSpPr>
            <p:cNvPr id="235" name="tx54">
              <a:extLst>
                <a:ext uri="{FF2B5EF4-FFF2-40B4-BE49-F238E27FC236}">
                  <a16:creationId xmlns:a16="http://schemas.microsoft.com/office/drawing/2014/main" id="{E4AFB2CE-30D4-8C38-A81E-B7DD1EAB9E4D}"/>
                </a:ext>
              </a:extLst>
            </p:cNvPr>
            <p:cNvSpPr/>
            <p:nvPr/>
          </p:nvSpPr>
          <p:spPr>
            <a:xfrm>
              <a:off x="6069492" y="4175416"/>
              <a:ext cx="176076" cy="96870"/>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dirty="0">
                  <a:solidFill>
                    <a:srgbClr val="000000">
                      <a:alpha val="100000"/>
                    </a:srgbClr>
                  </a:solidFill>
                  <a:latin typeface="Times New Roman" panose="02020603050405020304" pitchFamily="18" charset="0"/>
                  <a:cs typeface="Times New Roman" panose="02020603050405020304" pitchFamily="18" charset="0"/>
                </a:rPr>
                <a:t>EV</a:t>
              </a:r>
            </a:p>
          </p:txBody>
        </p:sp>
        <p:sp>
          <p:nvSpPr>
            <p:cNvPr id="236" name="tx55">
              <a:extLst>
                <a:ext uri="{FF2B5EF4-FFF2-40B4-BE49-F238E27FC236}">
                  <a16:creationId xmlns:a16="http://schemas.microsoft.com/office/drawing/2014/main" id="{1175A16E-D8B3-9375-BDD1-E8260A83B051}"/>
                </a:ext>
              </a:extLst>
            </p:cNvPr>
            <p:cNvSpPr/>
            <p:nvPr/>
          </p:nvSpPr>
          <p:spPr>
            <a:xfrm>
              <a:off x="6073931" y="4334767"/>
              <a:ext cx="366924" cy="101479"/>
            </a:xfrm>
            <a:prstGeom prst="rect">
              <a:avLst/>
            </a:prstGeom>
            <a:noFill/>
          </p:spPr>
          <p:txBody>
            <a:bodyPr wrap="none" lIns="0" tIns="0" rIns="0" bIns="0" anchor="ctr" anchorCtr="1"/>
            <a:lstStyle/>
            <a:p>
              <a:pPr marL="0" marR="0" indent="0" algn="l">
                <a:lnSpc>
                  <a:spcPts val="1000"/>
                </a:lnSpc>
                <a:spcBef>
                  <a:spcPts val="0"/>
                </a:spcBef>
                <a:spcAft>
                  <a:spcPts val="0"/>
                </a:spcAft>
              </a:pPr>
              <a:r>
                <a:rPr sz="1000" b="1" i="1" dirty="0">
                  <a:solidFill>
                    <a:srgbClr val="000000">
                      <a:alpha val="100000"/>
                    </a:srgbClr>
                  </a:solidFill>
                  <a:latin typeface="Times New Roman" panose="02020603050405020304" pitchFamily="18" charset="0"/>
                  <a:cs typeface="Times New Roman" panose="02020603050405020304" pitchFamily="18" charset="0"/>
                </a:rPr>
                <a:t>Csakt1</a:t>
              </a:r>
            </a:p>
          </p:txBody>
        </p:sp>
      </p:grpSp>
      <p:grpSp>
        <p:nvGrpSpPr>
          <p:cNvPr id="237" name="组合 236">
            <a:extLst>
              <a:ext uri="{FF2B5EF4-FFF2-40B4-BE49-F238E27FC236}">
                <a16:creationId xmlns:a16="http://schemas.microsoft.com/office/drawing/2014/main" id="{BA21668A-CF0F-5636-D5DA-AAD176E5FC6C}"/>
              </a:ext>
            </a:extLst>
          </p:cNvPr>
          <p:cNvGrpSpPr/>
          <p:nvPr/>
        </p:nvGrpSpPr>
        <p:grpSpPr>
          <a:xfrm>
            <a:off x="1775653" y="3138266"/>
            <a:ext cx="1461819" cy="753882"/>
            <a:chOff x="1829920" y="5445164"/>
            <a:chExt cx="1461819" cy="753882"/>
          </a:xfrm>
        </p:grpSpPr>
        <p:sp>
          <p:nvSpPr>
            <p:cNvPr id="238" name="文本框 75">
              <a:extLst>
                <a:ext uri="{FF2B5EF4-FFF2-40B4-BE49-F238E27FC236}">
                  <a16:creationId xmlns:a16="http://schemas.microsoft.com/office/drawing/2014/main" id="{923E139F-B5BE-45CA-0020-9255E5468D3C}"/>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39" name="文本框 76">
              <a:extLst>
                <a:ext uri="{FF2B5EF4-FFF2-40B4-BE49-F238E27FC236}">
                  <a16:creationId xmlns:a16="http://schemas.microsoft.com/office/drawing/2014/main" id="{65EC3130-511A-6730-C499-60DBE26F56D5}"/>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40" name="文本框 77">
              <a:extLst>
                <a:ext uri="{FF2B5EF4-FFF2-40B4-BE49-F238E27FC236}">
                  <a16:creationId xmlns:a16="http://schemas.microsoft.com/office/drawing/2014/main" id="{8E896F84-C313-6187-1A50-D2D6BACBA712}"/>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41" name="Straight Connector 3">
              <a:extLst>
                <a:ext uri="{FF2B5EF4-FFF2-40B4-BE49-F238E27FC236}">
                  <a16:creationId xmlns:a16="http://schemas.microsoft.com/office/drawing/2014/main" id="{012B0BA6-0437-3E82-7FFF-541CE7D36D11}"/>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2" name="文本框 77">
              <a:extLst>
                <a:ext uri="{FF2B5EF4-FFF2-40B4-BE49-F238E27FC236}">
                  <a16:creationId xmlns:a16="http://schemas.microsoft.com/office/drawing/2014/main" id="{D30FC68E-02E4-3A57-823D-7447704617ED}"/>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grpSp>
        <p:nvGrpSpPr>
          <p:cNvPr id="243" name="组合 242">
            <a:extLst>
              <a:ext uri="{FF2B5EF4-FFF2-40B4-BE49-F238E27FC236}">
                <a16:creationId xmlns:a16="http://schemas.microsoft.com/office/drawing/2014/main" id="{A13430A5-A395-7766-2A6A-CC916B59083D}"/>
              </a:ext>
            </a:extLst>
          </p:cNvPr>
          <p:cNvGrpSpPr/>
          <p:nvPr/>
        </p:nvGrpSpPr>
        <p:grpSpPr>
          <a:xfrm>
            <a:off x="4012095" y="3161131"/>
            <a:ext cx="1461819" cy="753882"/>
            <a:chOff x="1829920" y="5445164"/>
            <a:chExt cx="1461819" cy="753882"/>
          </a:xfrm>
        </p:grpSpPr>
        <p:sp>
          <p:nvSpPr>
            <p:cNvPr id="244" name="文本框 75">
              <a:extLst>
                <a:ext uri="{FF2B5EF4-FFF2-40B4-BE49-F238E27FC236}">
                  <a16:creationId xmlns:a16="http://schemas.microsoft.com/office/drawing/2014/main" id="{4CCC550E-73B4-186A-2A7A-0ACC49B13E3B}"/>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45" name="文本框 76">
              <a:extLst>
                <a:ext uri="{FF2B5EF4-FFF2-40B4-BE49-F238E27FC236}">
                  <a16:creationId xmlns:a16="http://schemas.microsoft.com/office/drawing/2014/main" id="{CF10DCCE-C06B-EFA8-5D13-7F982FD6947D}"/>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46" name="文本框 77">
              <a:extLst>
                <a:ext uri="{FF2B5EF4-FFF2-40B4-BE49-F238E27FC236}">
                  <a16:creationId xmlns:a16="http://schemas.microsoft.com/office/drawing/2014/main" id="{A581E65D-3351-9954-ADB2-0D5A0CAFDB1A}"/>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47" name="Straight Connector 3">
              <a:extLst>
                <a:ext uri="{FF2B5EF4-FFF2-40B4-BE49-F238E27FC236}">
                  <a16:creationId xmlns:a16="http://schemas.microsoft.com/office/drawing/2014/main" id="{CE5E0159-A0D7-0D4C-0A9A-5A20C3154413}"/>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8" name="文本框 77">
              <a:extLst>
                <a:ext uri="{FF2B5EF4-FFF2-40B4-BE49-F238E27FC236}">
                  <a16:creationId xmlns:a16="http://schemas.microsoft.com/office/drawing/2014/main" id="{8C67D6AA-808F-F2AA-5F7A-7767C1169014}"/>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grpSp>
        <p:nvGrpSpPr>
          <p:cNvPr id="249" name="组合 248">
            <a:extLst>
              <a:ext uri="{FF2B5EF4-FFF2-40B4-BE49-F238E27FC236}">
                <a16:creationId xmlns:a16="http://schemas.microsoft.com/office/drawing/2014/main" id="{9A4B6438-4DBB-B4D6-6D49-4D9A7C6F986D}"/>
              </a:ext>
            </a:extLst>
          </p:cNvPr>
          <p:cNvGrpSpPr/>
          <p:nvPr/>
        </p:nvGrpSpPr>
        <p:grpSpPr>
          <a:xfrm>
            <a:off x="1767881" y="5354718"/>
            <a:ext cx="1461819" cy="753882"/>
            <a:chOff x="1829920" y="5445164"/>
            <a:chExt cx="1461819" cy="753882"/>
          </a:xfrm>
        </p:grpSpPr>
        <p:sp>
          <p:nvSpPr>
            <p:cNvPr id="250" name="文本框 75">
              <a:extLst>
                <a:ext uri="{FF2B5EF4-FFF2-40B4-BE49-F238E27FC236}">
                  <a16:creationId xmlns:a16="http://schemas.microsoft.com/office/drawing/2014/main" id="{0FF4C42E-CA39-661E-95C5-08952210C0FC}"/>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51" name="文本框 76">
              <a:extLst>
                <a:ext uri="{FF2B5EF4-FFF2-40B4-BE49-F238E27FC236}">
                  <a16:creationId xmlns:a16="http://schemas.microsoft.com/office/drawing/2014/main" id="{5D5AEB70-DDE1-0BB7-6B77-5FB962110BA9}"/>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52" name="文本框 77">
              <a:extLst>
                <a:ext uri="{FF2B5EF4-FFF2-40B4-BE49-F238E27FC236}">
                  <a16:creationId xmlns:a16="http://schemas.microsoft.com/office/drawing/2014/main" id="{22728A42-58E3-9FE2-FC09-B2FA484DA095}"/>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53" name="Straight Connector 3">
              <a:extLst>
                <a:ext uri="{FF2B5EF4-FFF2-40B4-BE49-F238E27FC236}">
                  <a16:creationId xmlns:a16="http://schemas.microsoft.com/office/drawing/2014/main" id="{D5DDFFA0-F96A-0843-3020-686132695012}"/>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4" name="文本框 77">
              <a:extLst>
                <a:ext uri="{FF2B5EF4-FFF2-40B4-BE49-F238E27FC236}">
                  <a16:creationId xmlns:a16="http://schemas.microsoft.com/office/drawing/2014/main" id="{8075E7B1-2D9B-AA45-DA82-4AA504B5E06A}"/>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grpSp>
        <p:nvGrpSpPr>
          <p:cNvPr id="255" name="组合 254">
            <a:extLst>
              <a:ext uri="{FF2B5EF4-FFF2-40B4-BE49-F238E27FC236}">
                <a16:creationId xmlns:a16="http://schemas.microsoft.com/office/drawing/2014/main" id="{00E257C4-4C11-C951-1758-D12F44D32740}"/>
              </a:ext>
            </a:extLst>
          </p:cNvPr>
          <p:cNvGrpSpPr/>
          <p:nvPr/>
        </p:nvGrpSpPr>
        <p:grpSpPr>
          <a:xfrm>
            <a:off x="4019981" y="5361892"/>
            <a:ext cx="1461819" cy="753882"/>
            <a:chOff x="1829920" y="5445164"/>
            <a:chExt cx="1461819" cy="753882"/>
          </a:xfrm>
        </p:grpSpPr>
        <p:sp>
          <p:nvSpPr>
            <p:cNvPr id="256" name="文本框 75">
              <a:extLst>
                <a:ext uri="{FF2B5EF4-FFF2-40B4-BE49-F238E27FC236}">
                  <a16:creationId xmlns:a16="http://schemas.microsoft.com/office/drawing/2014/main" id="{5519667E-BF19-CDB4-8B32-DFFD1D16EF14}"/>
                </a:ext>
              </a:extLst>
            </p:cNvPr>
            <p:cNvSpPr txBox="1"/>
            <p:nvPr/>
          </p:nvSpPr>
          <p:spPr>
            <a:xfrm rot="3600000">
              <a:off x="1906349" y="5368735"/>
              <a:ext cx="338554" cy="49141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Ctrl</a:t>
              </a:r>
              <a:endParaRPr lang="zh-CN" altLang="en-US" sz="1000" b="1" dirty="0">
                <a:latin typeface="Times New Roman" panose="02020603050405020304" pitchFamily="18" charset="0"/>
                <a:cs typeface="Times New Roman" panose="02020603050405020304" pitchFamily="18" charset="0"/>
              </a:endParaRPr>
            </a:p>
          </p:txBody>
        </p:sp>
        <p:sp>
          <p:nvSpPr>
            <p:cNvPr id="257" name="文本框 76">
              <a:extLst>
                <a:ext uri="{FF2B5EF4-FFF2-40B4-BE49-F238E27FC236}">
                  <a16:creationId xmlns:a16="http://schemas.microsoft.com/office/drawing/2014/main" id="{33C68122-6BF8-2E59-93CC-638AF8A0DAE8}"/>
                </a:ext>
              </a:extLst>
            </p:cNvPr>
            <p:cNvSpPr txBox="1"/>
            <p:nvPr/>
          </p:nvSpPr>
          <p:spPr>
            <a:xfrm rot="3600000">
              <a:off x="2275209" y="5302196"/>
              <a:ext cx="338554" cy="776635"/>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PNC/Leaf </a:t>
              </a:r>
              <a:endParaRPr lang="zh-CN" altLang="en-US" sz="1000" b="1" dirty="0">
                <a:latin typeface="Times New Roman" panose="02020603050405020304" pitchFamily="18" charset="0"/>
                <a:cs typeface="Times New Roman" panose="02020603050405020304" pitchFamily="18" charset="0"/>
              </a:endParaRPr>
            </a:p>
          </p:txBody>
        </p:sp>
        <p:sp>
          <p:nvSpPr>
            <p:cNvPr id="258" name="文本框 77">
              <a:extLst>
                <a:ext uri="{FF2B5EF4-FFF2-40B4-BE49-F238E27FC236}">
                  <a16:creationId xmlns:a16="http://schemas.microsoft.com/office/drawing/2014/main" id="{46436D4D-8DBA-E9AB-6DE6-B76303B7EE8A}"/>
                </a:ext>
              </a:extLst>
            </p:cNvPr>
            <p:cNvSpPr txBox="1"/>
            <p:nvPr/>
          </p:nvSpPr>
          <p:spPr>
            <a:xfrm rot="3600000">
              <a:off x="2763831" y="5305230"/>
              <a:ext cx="338554" cy="717262"/>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PNC/Root</a:t>
              </a:r>
              <a:endParaRPr lang="zh-CN" altLang="en-US" sz="1000" b="1" dirty="0">
                <a:latin typeface="Times New Roman" panose="02020603050405020304" pitchFamily="18" charset="0"/>
                <a:cs typeface="Times New Roman" panose="02020603050405020304" pitchFamily="18" charset="0"/>
              </a:endParaRPr>
            </a:p>
          </p:txBody>
        </p:sp>
        <p:cxnSp>
          <p:nvCxnSpPr>
            <p:cNvPr id="259" name="Straight Connector 3">
              <a:extLst>
                <a:ext uri="{FF2B5EF4-FFF2-40B4-BE49-F238E27FC236}">
                  <a16:creationId xmlns:a16="http://schemas.microsoft.com/office/drawing/2014/main" id="{3A9C520D-D34D-F5BD-F563-084A5381E61C}"/>
                </a:ext>
              </a:extLst>
            </p:cNvPr>
            <p:cNvCxnSpPr/>
            <p:nvPr/>
          </p:nvCxnSpPr>
          <p:spPr>
            <a:xfrm>
              <a:off x="1850223" y="5915693"/>
              <a:ext cx="13563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0" name="文本框 77">
              <a:extLst>
                <a:ext uri="{FF2B5EF4-FFF2-40B4-BE49-F238E27FC236}">
                  <a16:creationId xmlns:a16="http://schemas.microsoft.com/office/drawing/2014/main" id="{6D850155-314A-E2B4-927A-A897D8102F7D}"/>
                </a:ext>
              </a:extLst>
            </p:cNvPr>
            <p:cNvSpPr txBox="1"/>
            <p:nvPr/>
          </p:nvSpPr>
          <p:spPr>
            <a:xfrm rot="5400000">
              <a:off x="2314737" y="5539650"/>
              <a:ext cx="338554" cy="980238"/>
            </a:xfrm>
            <a:prstGeom prst="rect">
              <a:avLst/>
            </a:prstGeom>
            <a:noFill/>
          </p:spPr>
          <p:txBody>
            <a:bodyPr vert="vert270" wrap="square" rtlCol="0">
              <a:spAutoFit/>
            </a:bodyPr>
            <a:lstStyle/>
            <a:p>
              <a:pPr algn="ctr"/>
              <a:r>
                <a:rPr lang="en-US" altLang="zh-CN" sz="1000" b="1" dirty="0">
                  <a:latin typeface="Times New Roman" panose="02020603050405020304" pitchFamily="18" charset="0"/>
                  <a:cs typeface="Times New Roman" panose="02020603050405020304" pitchFamily="18" charset="0"/>
                </a:rPr>
                <a:t>75 </a:t>
              </a:r>
              <a:r>
                <a:rPr lang="en-US" altLang="zh-CN" sz="1000" b="1" dirty="0" err="1">
                  <a:latin typeface="Times New Roman" panose="02020603050405020304" pitchFamily="18" charset="0"/>
                  <a:cs typeface="Times New Roman" panose="02020603050405020304" pitchFamily="18" charset="0"/>
                </a:rPr>
                <a:t>mM</a:t>
              </a:r>
              <a:r>
                <a:rPr lang="en-US" altLang="zh-CN" sz="1000" b="1" dirty="0">
                  <a:latin typeface="Times New Roman" panose="02020603050405020304" pitchFamily="18" charset="0"/>
                  <a:cs typeface="Times New Roman" panose="02020603050405020304" pitchFamily="18" charset="0"/>
                </a:rPr>
                <a:t> </a:t>
              </a:r>
              <a:r>
                <a:rPr lang="en-US" altLang="zh-CN" sz="1000" b="1" dirty="0" err="1">
                  <a:latin typeface="Times New Roman" panose="02020603050405020304" pitchFamily="18" charset="0"/>
                  <a:cs typeface="Times New Roman" panose="02020603050405020304" pitchFamily="18" charset="0"/>
                </a:rPr>
                <a:t>NaCl</a:t>
              </a:r>
              <a:endParaRPr lang="zh-CN" altLang="en-US" sz="1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89507709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10462</TotalTime>
  <Words>2074</Words>
  <Application>Microsoft Office PowerPoint</Application>
  <PresentationFormat>A4 Paper (210x297 mm)</PresentationFormat>
  <Paragraphs>679</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等线</vt:lpstr>
      <vt:lpstr>Arial</vt:lpstr>
      <vt:lpstr>Calibri</vt:lpstr>
      <vt:lpstr>Calibri Light</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彭玉全</dc:creator>
  <cp:lastModifiedBy>Hong Wu</cp:lastModifiedBy>
  <cp:revision>161</cp:revision>
  <dcterms:created xsi:type="dcterms:W3CDTF">2022-03-07T07:24:08Z</dcterms:created>
  <dcterms:modified xsi:type="dcterms:W3CDTF">2022-06-07T14:23:52Z</dcterms:modified>
</cp:coreProperties>
</file>