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2093" y="3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D34E3-06A7-40BD-953C-428AD0D67BC5}" type="datetimeFigureOut">
              <a:rPr lang="fr-FR" smtClean="0"/>
              <a:t>16/11/2020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FE9CB-5665-40E7-805B-583705062D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242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D34E3-06A7-40BD-953C-428AD0D67BC5}" type="datetimeFigureOut">
              <a:rPr lang="fr-FR" smtClean="0"/>
              <a:t>16/11/2020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FE9CB-5665-40E7-805B-583705062D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6944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D34E3-06A7-40BD-953C-428AD0D67BC5}" type="datetimeFigureOut">
              <a:rPr lang="fr-FR" smtClean="0"/>
              <a:t>16/11/2020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FE9CB-5665-40E7-805B-583705062D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5815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D34E3-06A7-40BD-953C-428AD0D67BC5}" type="datetimeFigureOut">
              <a:rPr lang="fr-FR" smtClean="0"/>
              <a:t>16/11/2020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FE9CB-5665-40E7-805B-583705062D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7659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D34E3-06A7-40BD-953C-428AD0D67BC5}" type="datetimeFigureOut">
              <a:rPr lang="fr-FR" smtClean="0"/>
              <a:t>16/11/2020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FE9CB-5665-40E7-805B-583705062D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7164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D34E3-06A7-40BD-953C-428AD0D67BC5}" type="datetimeFigureOut">
              <a:rPr lang="fr-FR" smtClean="0"/>
              <a:t>16/11/2020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FE9CB-5665-40E7-805B-583705062D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6030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D34E3-06A7-40BD-953C-428AD0D67BC5}" type="datetimeFigureOut">
              <a:rPr lang="fr-FR" smtClean="0"/>
              <a:t>16/11/2020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FE9CB-5665-40E7-805B-583705062D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7831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D34E3-06A7-40BD-953C-428AD0D67BC5}" type="datetimeFigureOut">
              <a:rPr lang="fr-FR" smtClean="0"/>
              <a:t>16/11/2020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FE9CB-5665-40E7-805B-583705062D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9385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D34E3-06A7-40BD-953C-428AD0D67BC5}" type="datetimeFigureOut">
              <a:rPr lang="fr-FR" smtClean="0"/>
              <a:t>16/11/2020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FE9CB-5665-40E7-805B-583705062D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3634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D34E3-06A7-40BD-953C-428AD0D67BC5}" type="datetimeFigureOut">
              <a:rPr lang="fr-FR" smtClean="0"/>
              <a:t>16/11/2020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FE9CB-5665-40E7-805B-583705062D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2024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D34E3-06A7-40BD-953C-428AD0D67BC5}" type="datetimeFigureOut">
              <a:rPr lang="fr-FR" smtClean="0"/>
              <a:t>16/11/2020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FE9CB-5665-40E7-805B-583705062D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9283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D34E3-06A7-40BD-953C-428AD0D67BC5}" type="datetimeFigureOut">
              <a:rPr lang="fr-FR" smtClean="0"/>
              <a:t>16/11/2020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0FE9CB-5665-40E7-805B-583705062D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0147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023" y="2424615"/>
            <a:ext cx="3250406" cy="1907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0029" y="6636782"/>
            <a:ext cx="3200400" cy="190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723" y="4530380"/>
            <a:ext cx="3236912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ZoneTexte 9"/>
          <p:cNvSpPr txBox="1"/>
          <p:nvPr/>
        </p:nvSpPr>
        <p:spPr>
          <a:xfrm>
            <a:off x="1564434" y="262849"/>
            <a:ext cx="29527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Aft>
                <a:spcPts val="0"/>
              </a:spcAft>
            </a:pPr>
            <a:r>
              <a:rPr lang="fr-FR" sz="1800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a</a:t>
            </a:r>
            <a:endParaRPr lang="fr-FR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3" name="ZoneTexte 11"/>
          <p:cNvSpPr txBox="1"/>
          <p:nvPr/>
        </p:nvSpPr>
        <p:spPr>
          <a:xfrm>
            <a:off x="1557301" y="2352378"/>
            <a:ext cx="30970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Aft>
                <a:spcPts val="0"/>
              </a:spcAft>
            </a:pPr>
            <a:r>
              <a:rPr lang="fr-FR" sz="1800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b</a:t>
            </a:r>
            <a:endParaRPr lang="fr-FR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4" name="ZoneTexte 9"/>
          <p:cNvSpPr txBox="1"/>
          <p:nvPr/>
        </p:nvSpPr>
        <p:spPr>
          <a:xfrm>
            <a:off x="1564434" y="4435096"/>
            <a:ext cx="28245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Aft>
                <a:spcPts val="0"/>
              </a:spcAft>
            </a:pPr>
            <a:r>
              <a:rPr lang="fr-FR" sz="1800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c</a:t>
            </a:r>
            <a:endParaRPr lang="fr-FR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5" name="ZoneTexte 11"/>
          <p:cNvSpPr txBox="1"/>
          <p:nvPr/>
        </p:nvSpPr>
        <p:spPr>
          <a:xfrm>
            <a:off x="1557301" y="6524625"/>
            <a:ext cx="30649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Aft>
                <a:spcPts val="0"/>
              </a:spcAft>
            </a:pPr>
            <a:r>
              <a:rPr lang="fr-FR" sz="1800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d</a:t>
            </a:r>
            <a:endParaRPr lang="fr-FR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0" y="8774668"/>
            <a:ext cx="252466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Aft>
                <a:spcPts val="0"/>
              </a:spcAft>
            </a:pPr>
            <a:r>
              <a:rPr lang="fr-FR" sz="1800" kern="1200" dirty="0" err="1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Supplementary</a:t>
            </a:r>
            <a:r>
              <a:rPr lang="fr-FR" sz="1800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 Figure </a:t>
            </a:r>
            <a:r>
              <a:rPr lang="fr-FR" dirty="0" smtClean="0">
                <a:solidFill>
                  <a:srgbClr val="000000"/>
                </a:solidFill>
                <a:latin typeface="Calibri"/>
                <a:ea typeface="Times New Roman"/>
                <a:cs typeface="Times New Roman"/>
              </a:rPr>
              <a:t>S1</a:t>
            </a:r>
            <a:endParaRPr lang="fr-FR" sz="12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860" y="324563"/>
            <a:ext cx="3279775" cy="190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280423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</Words>
  <Application>Microsoft Office PowerPoint</Application>
  <PresentationFormat>Affichage à l'écran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Thème Office</vt:lpstr>
      <vt:lpstr>Présentation PowerPoint</vt:lpstr>
    </vt:vector>
  </TitlesOfParts>
  <Company>IRSN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FLAMANT Stéphane</dc:creator>
  <cp:lastModifiedBy>FLAMANT Stéphane</cp:lastModifiedBy>
  <cp:revision>6</cp:revision>
  <dcterms:created xsi:type="dcterms:W3CDTF">2018-09-04T12:49:26Z</dcterms:created>
  <dcterms:modified xsi:type="dcterms:W3CDTF">2020-11-16T11:03:04Z</dcterms:modified>
</cp:coreProperties>
</file>