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75" r:id="rId2"/>
    <p:sldId id="377" r:id="rId3"/>
    <p:sldId id="404" r:id="rId4"/>
    <p:sldId id="393" r:id="rId5"/>
    <p:sldId id="405" r:id="rId6"/>
    <p:sldId id="410" r:id="rId7"/>
    <p:sldId id="414" r:id="rId8"/>
    <p:sldId id="412" r:id="rId9"/>
  </p:sldIdLst>
  <p:sldSz cx="6858000" cy="9906000" type="A4"/>
  <p:notesSz cx="6858000" cy="994568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黄 羽" initials="黄" lastIdx="8" clrIdx="0">
    <p:extLst>
      <p:ext uri="{19B8F6BF-5375-455C-9EA6-DF929625EA0E}">
        <p15:presenceInfo xmlns:p15="http://schemas.microsoft.com/office/powerpoint/2012/main" userId="f6baf8392df7d7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F11712"/>
    <a:srgbClr val="C1666A"/>
    <a:srgbClr val="2DA8EB"/>
    <a:srgbClr val="2785C1"/>
    <a:srgbClr val="93D1E6"/>
    <a:srgbClr val="F98A63"/>
    <a:srgbClr val="FBD786"/>
    <a:srgbClr val="0099F7"/>
    <a:srgbClr val="318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3657" autoAdjust="0"/>
  </p:normalViewPr>
  <p:slideViewPr>
    <p:cSldViewPr snapToGrid="0" showGuides="1">
      <p:cViewPr>
        <p:scale>
          <a:sx n="200" d="100"/>
          <a:sy n="200" d="100"/>
        </p:scale>
        <p:origin x="-1022" y="-22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3BD43-45FD-4D0B-A01C-B7A5B272465F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66950" y="1243013"/>
            <a:ext cx="23241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EE6F9-4717-4CB0-971A-1EF4B1790B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35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53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9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6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54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EE6F9-4717-4CB0-971A-1EF4B1790B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1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C27A0D-54BF-46C8-94AE-AC860CFAB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A8401B5-7645-4A0F-85BA-8EA0F5A4D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19AA25-5D6F-4920-AD71-8ECDE3F6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750B03-1C21-4E0D-BDB1-E0975F26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65DDEC-6AED-49BD-BAF2-2140A993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87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DD5CF-AF63-4B7E-B6CC-C306DA83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A5F05F-EAD5-48A1-9DBE-BFB1622DF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01B7C1-9C8C-475F-B8F8-D0E324886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950641-956A-41C0-B621-677C4A08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13E9D-F315-4DB3-B4D9-F8940755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36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18F6F7-4ED5-4DA7-8AA6-3BA769D21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314C0F-A77D-4ECB-8DC4-D411E4E11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1BA7BA-1905-41F6-9C2C-F2E8606F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5A1C11-8DFB-4540-B2F4-FD9ACA00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D809F1-3FD3-4789-8F29-AD3DC76B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74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49BBAF-1558-4A40-8563-0B9BFE22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48465D-05FD-440A-9498-7E3483E4F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2AAB87-1840-4F5F-B979-A0B15857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C7D749-D4E1-4124-863A-7708A768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DC0F97-0583-48BA-AA43-4736178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6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15E3D0-2D57-4E3B-AD16-3635CFAB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ECF3CF-8B7B-4E48-B80D-1FE249120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79EC8C-6095-4A53-B179-73360D67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0A12D1-2376-4278-B100-084CA37D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4D7BCB-BD8A-43B4-9726-30358B94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2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C55AD-3E4F-44A8-BE0D-69867FE3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79BFB-1464-4320-B043-86CF1979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716BB8-0C5A-42EF-9762-043214FD5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1DF6FA-6F29-4591-86A5-81CB6F47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2EF4B-61B9-4A42-BB26-2DA4D763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04F7E5-33F2-4212-AF2E-20126DE2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56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84039A-D75D-4B44-88D6-4F81CAA5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889BF1-6308-4146-8E8F-2A7727F91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A96DD5-7559-4FF1-9ACC-982F1CD76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CC1552-3300-47BE-8377-C847677E4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B45DAF-2F19-491D-9E13-43E908AC1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908BE9E-3EE5-4D6A-B6A6-2CA84CCA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D4A5669-E9E3-414C-8739-E78612A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E635B-BA21-49A3-A56A-1CA3F232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6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DB335-9371-461D-9978-074B9717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C5D2A40-8C77-4017-B2DC-41A49AFE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887F10-D1DB-4C34-9504-14E9D6D4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B2ECA6-A646-4054-8C01-7BFF7366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3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91050D3-8372-4D5E-958D-309009FE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439742E-4AD8-4535-A17D-2C327C08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AFD1E2-07F8-45F4-88EE-C7948842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29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2E623-C0FB-4C24-B02B-0C0BC208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F32928-D554-4137-ADFD-62B2A96E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1235C2-5AA8-4977-8982-D48765D17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3E21B-D62C-4D2D-B883-F02589C9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AC337C-9115-4B65-8794-F6CB6375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67C00F-9564-4C5C-B4D7-742249A8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1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567343-5BC2-4883-9A70-8D1A6F24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82E90E-9FFA-452F-9B90-0C0AEDBAA2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E4685B-FC7B-4A84-A9CE-A7037B94F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616814-A2FD-413B-9243-09846F53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FC1C49-22F5-4FFF-BCB1-5C06EFEC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098540-C969-4A30-B579-03A3C448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14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BE3A4C-2ADB-4067-8BCA-65B010FD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7D3D6B-0E6E-4554-A7EB-E9F23055F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8D2AD8-4D13-43D8-BC44-530AA764D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E58CB-26CC-4FA9-A69F-89F5FAE0F6D2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84E96-9FDC-4164-B4CC-47A4AF1F4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95E529-531B-411C-A3C4-F206D3FE7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E235B-48C7-4433-B141-68C8C4F75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2.emf"/><Relationship Id="rId26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emf"/><Relationship Id="rId20" Type="http://schemas.openxmlformats.org/officeDocument/2006/relationships/image" Target="../media/image13.emf"/><Relationship Id="rId29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5.emf"/><Relationship Id="rId32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7.emf"/><Relationship Id="rId10" Type="http://schemas.openxmlformats.org/officeDocument/2006/relationships/image" Target="../media/image8.e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emf"/><Relationship Id="rId22" Type="http://schemas.openxmlformats.org/officeDocument/2006/relationships/image" Target="../media/image14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文本框 324">
            <a:extLst>
              <a:ext uri="{FF2B5EF4-FFF2-40B4-BE49-F238E27FC236}">
                <a16:creationId xmlns:a16="http://schemas.microsoft.com/office/drawing/2014/main" id="{D74EF543-9E34-4262-8057-EF0E4B299A5E}"/>
              </a:ext>
            </a:extLst>
          </p:cNvPr>
          <p:cNvSpPr txBox="1"/>
          <p:nvPr/>
        </p:nvSpPr>
        <p:spPr>
          <a:xfrm>
            <a:off x="66773" y="61686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1.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50EFBA6D-1B89-4143-A797-99B9310828CE}"/>
              </a:ext>
            </a:extLst>
          </p:cNvPr>
          <p:cNvSpPr txBox="1"/>
          <p:nvPr/>
        </p:nvSpPr>
        <p:spPr>
          <a:xfrm>
            <a:off x="66773" y="1747759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E5E38001-1289-4CCA-A589-35B6FFC829D7}"/>
              </a:ext>
            </a:extLst>
          </p:cNvPr>
          <p:cNvSpPr txBox="1"/>
          <p:nvPr/>
        </p:nvSpPr>
        <p:spPr>
          <a:xfrm>
            <a:off x="88324" y="4561867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42" name="组合 241">
            <a:extLst>
              <a:ext uri="{FF2B5EF4-FFF2-40B4-BE49-F238E27FC236}">
                <a16:creationId xmlns:a16="http://schemas.microsoft.com/office/drawing/2014/main" id="{FC9B403E-3FDA-4896-AC8B-B3F5429D7BED}"/>
              </a:ext>
            </a:extLst>
          </p:cNvPr>
          <p:cNvGrpSpPr/>
          <p:nvPr/>
        </p:nvGrpSpPr>
        <p:grpSpPr>
          <a:xfrm>
            <a:off x="5611940" y="1968872"/>
            <a:ext cx="707245" cy="1153959"/>
            <a:chOff x="2402124" y="6580227"/>
            <a:chExt cx="722811" cy="1179357"/>
          </a:xfrm>
        </p:grpSpPr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36B3F271-BE29-46EE-9043-2E2902C021F5}"/>
                </a:ext>
              </a:extLst>
            </p:cNvPr>
            <p:cNvGrpSpPr/>
            <p:nvPr/>
          </p:nvGrpSpPr>
          <p:grpSpPr>
            <a:xfrm>
              <a:off x="2402124" y="6580227"/>
              <a:ext cx="722811" cy="596318"/>
              <a:chOff x="3224583" y="6631915"/>
              <a:chExt cx="722811" cy="596318"/>
            </a:xfrm>
          </p:grpSpPr>
          <p:grpSp>
            <p:nvGrpSpPr>
              <p:cNvPr id="277" name="组合 276">
                <a:extLst>
                  <a:ext uri="{FF2B5EF4-FFF2-40B4-BE49-F238E27FC236}">
                    <a16:creationId xmlns:a16="http://schemas.microsoft.com/office/drawing/2014/main" id="{400C914F-D4B2-4BEC-9C11-990554FF3BA3}"/>
                  </a:ext>
                </a:extLst>
              </p:cNvPr>
              <p:cNvGrpSpPr/>
              <p:nvPr/>
            </p:nvGrpSpPr>
            <p:grpSpPr>
              <a:xfrm>
                <a:off x="3504469" y="6798737"/>
                <a:ext cx="87888" cy="374723"/>
                <a:chOff x="4808570" y="5865533"/>
                <a:chExt cx="318651" cy="1188139"/>
              </a:xfrm>
            </p:grpSpPr>
            <p:sp>
              <p:nvSpPr>
                <p:cNvPr id="283" name="矩形 282">
                  <a:extLst>
                    <a:ext uri="{FF2B5EF4-FFF2-40B4-BE49-F238E27FC236}">
                      <a16:creationId xmlns:a16="http://schemas.microsoft.com/office/drawing/2014/main" id="{8AFB8F97-8DBE-44E8-B1C5-6D3F6EC7BF04}"/>
                    </a:ext>
                  </a:extLst>
                </p:cNvPr>
                <p:cNvSpPr/>
                <p:nvPr/>
              </p:nvSpPr>
              <p:spPr>
                <a:xfrm rot="10800000">
                  <a:off x="4816765" y="5865533"/>
                  <a:ext cx="303006" cy="1188139"/>
                </a:xfrm>
                <a:prstGeom prst="rect">
                  <a:avLst/>
                </a:prstGeom>
                <a:gradFill>
                  <a:gsLst>
                    <a:gs pos="0">
                      <a:srgbClr val="D6CFCD"/>
                    </a:gs>
                    <a:gs pos="20000">
                      <a:srgbClr val="E7B7AB"/>
                    </a:gs>
                    <a:gs pos="45000">
                      <a:srgbClr val="F78F75"/>
                    </a:gs>
                    <a:gs pos="100000">
                      <a:srgbClr val="FF1C0A"/>
                    </a:gs>
                    <a:gs pos="73000">
                      <a:srgbClr val="FF5E3E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284" name="组合 283">
                  <a:extLst>
                    <a:ext uri="{FF2B5EF4-FFF2-40B4-BE49-F238E27FC236}">
                      <a16:creationId xmlns:a16="http://schemas.microsoft.com/office/drawing/2014/main" id="{7CA4C8AA-C68B-4A39-907A-F0B71F4C128D}"/>
                    </a:ext>
                  </a:extLst>
                </p:cNvPr>
                <p:cNvGrpSpPr/>
                <p:nvPr/>
              </p:nvGrpSpPr>
              <p:grpSpPr>
                <a:xfrm>
                  <a:off x="4808570" y="5958270"/>
                  <a:ext cx="318651" cy="982701"/>
                  <a:chOff x="4945694" y="6424186"/>
                  <a:chExt cx="302825" cy="321055"/>
                </a:xfrm>
              </p:grpSpPr>
              <p:cxnSp>
                <p:nvCxnSpPr>
                  <p:cNvPr id="285" name="直接连接符 284">
                    <a:extLst>
                      <a:ext uri="{FF2B5EF4-FFF2-40B4-BE49-F238E27FC236}">
                        <a16:creationId xmlns:a16="http://schemas.microsoft.com/office/drawing/2014/main" id="{A47A0E25-2852-4F3F-B123-0577E3BDC79B}"/>
                      </a:ext>
                    </a:extLst>
                  </p:cNvPr>
                  <p:cNvCxnSpPr/>
                  <p:nvPr/>
                </p:nvCxnSpPr>
                <p:spPr>
                  <a:xfrm>
                    <a:off x="4953477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直接连接符 285">
                    <a:extLst>
                      <a:ext uri="{FF2B5EF4-FFF2-40B4-BE49-F238E27FC236}">
                        <a16:creationId xmlns:a16="http://schemas.microsoft.com/office/drawing/2014/main" id="{182390C2-B394-4CA8-8875-2FF48C89F65A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直接连接符 286">
                    <a:extLst>
                      <a:ext uri="{FF2B5EF4-FFF2-40B4-BE49-F238E27FC236}">
                        <a16:creationId xmlns:a16="http://schemas.microsoft.com/office/drawing/2014/main" id="{246635BD-1B0E-4DBD-B499-4A5DB71A2EFA}"/>
                      </a:ext>
                    </a:extLst>
                  </p:cNvPr>
                  <p:cNvCxnSpPr/>
                  <p:nvPr/>
                </p:nvCxnSpPr>
                <p:spPr>
                  <a:xfrm>
                    <a:off x="4951809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直接连接符 287">
                    <a:extLst>
                      <a:ext uri="{FF2B5EF4-FFF2-40B4-BE49-F238E27FC236}">
                        <a16:creationId xmlns:a16="http://schemas.microsoft.com/office/drawing/2014/main" id="{EB44EB2C-5496-4429-A0C5-0B91E4762287}"/>
                      </a:ext>
                    </a:extLst>
                  </p:cNvPr>
                  <p:cNvCxnSpPr/>
                  <p:nvPr/>
                </p:nvCxnSpPr>
                <p:spPr>
                  <a:xfrm>
                    <a:off x="5154857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直接连接符 288">
                    <a:extLst>
                      <a:ext uri="{FF2B5EF4-FFF2-40B4-BE49-F238E27FC236}">
                        <a16:creationId xmlns:a16="http://schemas.microsoft.com/office/drawing/2014/main" id="{632C54E1-D3CA-4D01-A4BE-7B382916648F}"/>
                      </a:ext>
                    </a:extLst>
                  </p:cNvPr>
                  <p:cNvCxnSpPr/>
                  <p:nvPr/>
                </p:nvCxnSpPr>
                <p:spPr>
                  <a:xfrm>
                    <a:off x="4951806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直接连接符 289">
                    <a:extLst>
                      <a:ext uri="{FF2B5EF4-FFF2-40B4-BE49-F238E27FC236}">
                        <a16:creationId xmlns:a16="http://schemas.microsoft.com/office/drawing/2014/main" id="{4863E59D-E8D8-45CB-8C25-01DB148FB844}"/>
                      </a:ext>
                    </a:extLst>
                  </p:cNvPr>
                  <p:cNvCxnSpPr/>
                  <p:nvPr/>
                </p:nvCxnSpPr>
                <p:spPr>
                  <a:xfrm>
                    <a:off x="5151257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直接连接符 290">
                    <a:extLst>
                      <a:ext uri="{FF2B5EF4-FFF2-40B4-BE49-F238E27FC236}">
                        <a16:creationId xmlns:a16="http://schemas.microsoft.com/office/drawing/2014/main" id="{757C3B1C-765E-4EB0-AA0C-A23C782975D2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直接连接符 291">
                    <a:extLst>
                      <a:ext uri="{FF2B5EF4-FFF2-40B4-BE49-F238E27FC236}">
                        <a16:creationId xmlns:a16="http://schemas.microsoft.com/office/drawing/2014/main" id="{5634864B-F7EB-46B7-A9DA-969816D9D31E}"/>
                      </a:ext>
                    </a:extLst>
                  </p:cNvPr>
                  <p:cNvCxnSpPr/>
                  <p:nvPr/>
                </p:nvCxnSpPr>
                <p:spPr>
                  <a:xfrm>
                    <a:off x="4945694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78" name="文本框 277">
                <a:extLst>
                  <a:ext uri="{FF2B5EF4-FFF2-40B4-BE49-F238E27FC236}">
                    <a16:creationId xmlns:a16="http://schemas.microsoft.com/office/drawing/2014/main" id="{551E04AC-61E1-41F3-B51C-A5DA71E6EED1}"/>
                  </a:ext>
                </a:extLst>
              </p:cNvPr>
              <p:cNvSpPr txBox="1"/>
              <p:nvPr/>
            </p:nvSpPr>
            <p:spPr>
              <a:xfrm>
                <a:off x="3524584" y="7039503"/>
                <a:ext cx="259177" cy="188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-1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文本框 278">
                <a:extLst>
                  <a:ext uri="{FF2B5EF4-FFF2-40B4-BE49-F238E27FC236}">
                    <a16:creationId xmlns:a16="http://schemas.microsoft.com/office/drawing/2014/main" id="{28947047-2C3A-4C92-B297-ECB257EB0E1D}"/>
                  </a:ext>
                </a:extLst>
              </p:cNvPr>
              <p:cNvSpPr txBox="1"/>
              <p:nvPr/>
            </p:nvSpPr>
            <p:spPr>
              <a:xfrm>
                <a:off x="3524584" y="6942191"/>
                <a:ext cx="232965" cy="188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文本框 279">
                <a:extLst>
                  <a:ext uri="{FF2B5EF4-FFF2-40B4-BE49-F238E27FC236}">
                    <a16:creationId xmlns:a16="http://schemas.microsoft.com/office/drawing/2014/main" id="{CEA85B1E-06C6-4D02-AF0F-9A2BAF718E4D}"/>
                  </a:ext>
                </a:extLst>
              </p:cNvPr>
              <p:cNvSpPr txBox="1"/>
              <p:nvPr/>
            </p:nvSpPr>
            <p:spPr>
              <a:xfrm>
                <a:off x="3524584" y="6830253"/>
                <a:ext cx="232965" cy="188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文本框 280">
                <a:extLst>
                  <a:ext uri="{FF2B5EF4-FFF2-40B4-BE49-F238E27FC236}">
                    <a16:creationId xmlns:a16="http://schemas.microsoft.com/office/drawing/2014/main" id="{386D5543-4D14-4F98-8417-2791601B6CF2}"/>
                  </a:ext>
                </a:extLst>
              </p:cNvPr>
              <p:cNvSpPr txBox="1"/>
              <p:nvPr/>
            </p:nvSpPr>
            <p:spPr>
              <a:xfrm>
                <a:off x="3524584" y="6730318"/>
                <a:ext cx="232965" cy="188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文本框 281">
                <a:extLst>
                  <a:ext uri="{FF2B5EF4-FFF2-40B4-BE49-F238E27FC236}">
                    <a16:creationId xmlns:a16="http://schemas.microsoft.com/office/drawing/2014/main" id="{8AE454C1-115B-4457-AF09-36532AABAC27}"/>
                  </a:ext>
                </a:extLst>
              </p:cNvPr>
              <p:cNvSpPr txBox="1"/>
              <p:nvPr/>
            </p:nvSpPr>
            <p:spPr>
              <a:xfrm>
                <a:off x="3224583" y="6631915"/>
                <a:ext cx="722811" cy="188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Avg. exp. scale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9" name="组合 258">
              <a:extLst>
                <a:ext uri="{FF2B5EF4-FFF2-40B4-BE49-F238E27FC236}">
                  <a16:creationId xmlns:a16="http://schemas.microsoft.com/office/drawing/2014/main" id="{52D98CC8-A1C4-4B4A-B030-597C506E2A96}"/>
                </a:ext>
              </a:extLst>
            </p:cNvPr>
            <p:cNvGrpSpPr/>
            <p:nvPr/>
          </p:nvGrpSpPr>
          <p:grpSpPr>
            <a:xfrm>
              <a:off x="2510677" y="7170396"/>
              <a:ext cx="511473" cy="589188"/>
              <a:chOff x="3706103" y="7303536"/>
              <a:chExt cx="511473" cy="589188"/>
            </a:xfrm>
          </p:grpSpPr>
          <p:grpSp>
            <p:nvGrpSpPr>
              <p:cNvPr id="260" name="组合 259">
                <a:extLst>
                  <a:ext uri="{FF2B5EF4-FFF2-40B4-BE49-F238E27FC236}">
                    <a16:creationId xmlns:a16="http://schemas.microsoft.com/office/drawing/2014/main" id="{0D31F15E-0C32-49B2-8708-7DEA14CAFDCC}"/>
                  </a:ext>
                </a:extLst>
              </p:cNvPr>
              <p:cNvGrpSpPr/>
              <p:nvPr/>
            </p:nvGrpSpPr>
            <p:grpSpPr>
              <a:xfrm>
                <a:off x="3706103" y="7303536"/>
                <a:ext cx="511473" cy="589188"/>
                <a:chOff x="3334561" y="6627350"/>
                <a:chExt cx="511473" cy="589188"/>
              </a:xfrm>
            </p:grpSpPr>
            <p:grpSp>
              <p:nvGrpSpPr>
                <p:cNvPr id="262" name="组合 261">
                  <a:extLst>
                    <a:ext uri="{FF2B5EF4-FFF2-40B4-BE49-F238E27FC236}">
                      <a16:creationId xmlns:a16="http://schemas.microsoft.com/office/drawing/2014/main" id="{950FB803-3376-469D-B776-0A8A17BD88FA}"/>
                    </a:ext>
                  </a:extLst>
                </p:cNvPr>
                <p:cNvGrpSpPr/>
                <p:nvPr/>
              </p:nvGrpSpPr>
              <p:grpSpPr>
                <a:xfrm>
                  <a:off x="3504469" y="6827985"/>
                  <a:ext cx="87888" cy="309931"/>
                  <a:chOff x="4945694" y="6424186"/>
                  <a:chExt cx="302825" cy="321055"/>
                </a:xfrm>
              </p:grpSpPr>
              <p:cxnSp>
                <p:nvCxnSpPr>
                  <p:cNvPr id="269" name="直接连接符 268">
                    <a:extLst>
                      <a:ext uri="{FF2B5EF4-FFF2-40B4-BE49-F238E27FC236}">
                        <a16:creationId xmlns:a16="http://schemas.microsoft.com/office/drawing/2014/main" id="{278B33A5-EF4C-4A50-9AB0-20AA8C10239A}"/>
                      </a:ext>
                    </a:extLst>
                  </p:cNvPr>
                  <p:cNvCxnSpPr/>
                  <p:nvPr/>
                </p:nvCxnSpPr>
                <p:spPr>
                  <a:xfrm>
                    <a:off x="4953477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直接连接符 269">
                    <a:extLst>
                      <a:ext uri="{FF2B5EF4-FFF2-40B4-BE49-F238E27FC236}">
                        <a16:creationId xmlns:a16="http://schemas.microsoft.com/office/drawing/2014/main" id="{CD43E5B0-44D2-4786-B050-7D1C5C403BE9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直接连接符 270">
                    <a:extLst>
                      <a:ext uri="{FF2B5EF4-FFF2-40B4-BE49-F238E27FC236}">
                        <a16:creationId xmlns:a16="http://schemas.microsoft.com/office/drawing/2014/main" id="{FB3F5162-E296-4857-A203-E9189610A54A}"/>
                      </a:ext>
                    </a:extLst>
                  </p:cNvPr>
                  <p:cNvCxnSpPr/>
                  <p:nvPr/>
                </p:nvCxnSpPr>
                <p:spPr>
                  <a:xfrm>
                    <a:off x="4951809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直接连接符 271">
                    <a:extLst>
                      <a:ext uri="{FF2B5EF4-FFF2-40B4-BE49-F238E27FC236}">
                        <a16:creationId xmlns:a16="http://schemas.microsoft.com/office/drawing/2014/main" id="{251518F5-6DC3-4226-AB43-007D2A0F81ED}"/>
                      </a:ext>
                    </a:extLst>
                  </p:cNvPr>
                  <p:cNvCxnSpPr/>
                  <p:nvPr/>
                </p:nvCxnSpPr>
                <p:spPr>
                  <a:xfrm>
                    <a:off x="5154857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直接连接符 272">
                    <a:extLst>
                      <a:ext uri="{FF2B5EF4-FFF2-40B4-BE49-F238E27FC236}">
                        <a16:creationId xmlns:a16="http://schemas.microsoft.com/office/drawing/2014/main" id="{AA8DD94B-9D91-4589-B7E4-985C2DF7CD23}"/>
                      </a:ext>
                    </a:extLst>
                  </p:cNvPr>
                  <p:cNvCxnSpPr/>
                  <p:nvPr/>
                </p:nvCxnSpPr>
                <p:spPr>
                  <a:xfrm>
                    <a:off x="4951806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直接连接符 273">
                    <a:extLst>
                      <a:ext uri="{FF2B5EF4-FFF2-40B4-BE49-F238E27FC236}">
                        <a16:creationId xmlns:a16="http://schemas.microsoft.com/office/drawing/2014/main" id="{04D93191-E41A-46F3-8FD8-7939DF5A5E5B}"/>
                      </a:ext>
                    </a:extLst>
                  </p:cNvPr>
                  <p:cNvCxnSpPr/>
                  <p:nvPr/>
                </p:nvCxnSpPr>
                <p:spPr>
                  <a:xfrm>
                    <a:off x="5151257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直接连接符 274">
                    <a:extLst>
                      <a:ext uri="{FF2B5EF4-FFF2-40B4-BE49-F238E27FC236}">
                        <a16:creationId xmlns:a16="http://schemas.microsoft.com/office/drawing/2014/main" id="{9522FC6E-1DAC-4F6B-BDB7-D881E9C7B033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直接连接符 275">
                    <a:extLst>
                      <a:ext uri="{FF2B5EF4-FFF2-40B4-BE49-F238E27FC236}">
                        <a16:creationId xmlns:a16="http://schemas.microsoft.com/office/drawing/2014/main" id="{1B1FBE0B-6BB6-46ED-9C96-0848A7543047}"/>
                      </a:ext>
                    </a:extLst>
                  </p:cNvPr>
                  <p:cNvCxnSpPr/>
                  <p:nvPr/>
                </p:nvCxnSpPr>
                <p:spPr>
                  <a:xfrm>
                    <a:off x="4945694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3" name="文本框 262">
                  <a:extLst>
                    <a:ext uri="{FF2B5EF4-FFF2-40B4-BE49-F238E27FC236}">
                      <a16:creationId xmlns:a16="http://schemas.microsoft.com/office/drawing/2014/main" id="{5C4B51C5-9675-47AF-A9DA-F611854BF999}"/>
                    </a:ext>
                  </a:extLst>
                </p:cNvPr>
                <p:cNvSpPr txBox="1"/>
                <p:nvPr/>
              </p:nvSpPr>
              <p:spPr>
                <a:xfrm>
                  <a:off x="3502677" y="6959395"/>
                  <a:ext cx="277198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75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4" name="文本框 263">
                  <a:extLst>
                    <a:ext uri="{FF2B5EF4-FFF2-40B4-BE49-F238E27FC236}">
                      <a16:creationId xmlns:a16="http://schemas.microsoft.com/office/drawing/2014/main" id="{E72AFE0B-CCEA-4CD4-BC42-02CBE968F807}"/>
                    </a:ext>
                  </a:extLst>
                </p:cNvPr>
                <p:cNvSpPr txBox="1"/>
                <p:nvPr/>
              </p:nvSpPr>
              <p:spPr>
                <a:xfrm>
                  <a:off x="3502677" y="6885770"/>
                  <a:ext cx="277198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50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5" name="文本框 264">
                  <a:extLst>
                    <a:ext uri="{FF2B5EF4-FFF2-40B4-BE49-F238E27FC236}">
                      <a16:creationId xmlns:a16="http://schemas.microsoft.com/office/drawing/2014/main" id="{34FDCE97-553A-4A77-B319-81D0D760013E}"/>
                    </a:ext>
                  </a:extLst>
                </p:cNvPr>
                <p:cNvSpPr txBox="1"/>
                <p:nvPr/>
              </p:nvSpPr>
              <p:spPr>
                <a:xfrm>
                  <a:off x="3503716" y="6805889"/>
                  <a:ext cx="277198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文本框 265">
                  <a:extLst>
                    <a:ext uri="{FF2B5EF4-FFF2-40B4-BE49-F238E27FC236}">
                      <a16:creationId xmlns:a16="http://schemas.microsoft.com/office/drawing/2014/main" id="{30F80C5C-7611-4BF1-8E98-D60B7E5ED4BD}"/>
                    </a:ext>
                  </a:extLst>
                </p:cNvPr>
                <p:cNvSpPr txBox="1"/>
                <p:nvPr/>
              </p:nvSpPr>
              <p:spPr>
                <a:xfrm>
                  <a:off x="3505289" y="6727100"/>
                  <a:ext cx="232965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7" name="文本框 266">
                  <a:extLst>
                    <a:ext uri="{FF2B5EF4-FFF2-40B4-BE49-F238E27FC236}">
                      <a16:creationId xmlns:a16="http://schemas.microsoft.com/office/drawing/2014/main" id="{3DE6DA22-192B-43DA-ACDF-6D9701005CC1}"/>
                    </a:ext>
                  </a:extLst>
                </p:cNvPr>
                <p:cNvSpPr txBox="1"/>
                <p:nvPr/>
              </p:nvSpPr>
              <p:spPr>
                <a:xfrm>
                  <a:off x="3334561" y="6627350"/>
                  <a:ext cx="511473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Pct. exp.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8" name="文本框 267">
                  <a:extLst>
                    <a:ext uri="{FF2B5EF4-FFF2-40B4-BE49-F238E27FC236}">
                      <a16:creationId xmlns:a16="http://schemas.microsoft.com/office/drawing/2014/main" id="{7BBE9719-29F4-41C4-8BDE-D04FE63B7F9F}"/>
                    </a:ext>
                  </a:extLst>
                </p:cNvPr>
                <p:cNvSpPr txBox="1"/>
                <p:nvPr/>
              </p:nvSpPr>
              <p:spPr>
                <a:xfrm>
                  <a:off x="3501766" y="7027808"/>
                  <a:ext cx="321432" cy="1887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100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61" name="图片 260">
                <a:extLst>
                  <a:ext uri="{FF2B5EF4-FFF2-40B4-BE49-F238E27FC236}">
                    <a16:creationId xmlns:a16="http://schemas.microsoft.com/office/drawing/2014/main" id="{A690B8F0-1698-429D-BC85-54E19C2A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98" t="48883" r="18831" b="38278"/>
              <a:stretch/>
            </p:blipFill>
            <p:spPr>
              <a:xfrm>
                <a:off x="3816162" y="7465702"/>
                <a:ext cx="127570" cy="392695"/>
              </a:xfrm>
              <a:prstGeom prst="rect">
                <a:avLst/>
              </a:prstGeom>
            </p:spPr>
          </p:pic>
        </p:grpSp>
      </p:grpSp>
      <p:grpSp>
        <p:nvGrpSpPr>
          <p:cNvPr id="243" name="组合 242">
            <a:extLst>
              <a:ext uri="{FF2B5EF4-FFF2-40B4-BE49-F238E27FC236}">
                <a16:creationId xmlns:a16="http://schemas.microsoft.com/office/drawing/2014/main" id="{E4D961A2-4D02-466B-A6E9-A16669411378}"/>
              </a:ext>
            </a:extLst>
          </p:cNvPr>
          <p:cNvGrpSpPr/>
          <p:nvPr/>
        </p:nvGrpSpPr>
        <p:grpSpPr>
          <a:xfrm>
            <a:off x="3256384" y="1975526"/>
            <a:ext cx="69084" cy="2640044"/>
            <a:chOff x="6494911" y="974993"/>
            <a:chExt cx="108448" cy="4017306"/>
          </a:xfrm>
        </p:grpSpPr>
        <p:grpSp>
          <p:nvGrpSpPr>
            <p:cNvPr id="245" name="组合 244">
              <a:extLst>
                <a:ext uri="{FF2B5EF4-FFF2-40B4-BE49-F238E27FC236}">
                  <a16:creationId xmlns:a16="http://schemas.microsoft.com/office/drawing/2014/main" id="{DEB18C7A-5355-4AA9-B85F-094776E03609}"/>
                </a:ext>
              </a:extLst>
            </p:cNvPr>
            <p:cNvGrpSpPr/>
            <p:nvPr/>
          </p:nvGrpSpPr>
          <p:grpSpPr>
            <a:xfrm>
              <a:off x="6494911" y="1617685"/>
              <a:ext cx="108448" cy="3374614"/>
              <a:chOff x="6494911" y="1604985"/>
              <a:chExt cx="108448" cy="3374614"/>
            </a:xfrm>
          </p:grpSpPr>
          <p:grpSp>
            <p:nvGrpSpPr>
              <p:cNvPr id="248" name="组合 247">
                <a:extLst>
                  <a:ext uri="{FF2B5EF4-FFF2-40B4-BE49-F238E27FC236}">
                    <a16:creationId xmlns:a16="http://schemas.microsoft.com/office/drawing/2014/main" id="{A486F5FF-674E-4112-96B3-A2FBA7B47C40}"/>
                  </a:ext>
                </a:extLst>
              </p:cNvPr>
              <p:cNvGrpSpPr/>
              <p:nvPr/>
            </p:nvGrpSpPr>
            <p:grpSpPr>
              <a:xfrm>
                <a:off x="6494911" y="1710879"/>
                <a:ext cx="108448" cy="3268720"/>
                <a:chOff x="7655501" y="1710879"/>
                <a:chExt cx="108448" cy="3268720"/>
              </a:xfrm>
            </p:grpSpPr>
            <p:sp>
              <p:nvSpPr>
                <p:cNvPr id="250" name="矩形 249">
                  <a:extLst>
                    <a:ext uri="{FF2B5EF4-FFF2-40B4-BE49-F238E27FC236}">
                      <a16:creationId xmlns:a16="http://schemas.microsoft.com/office/drawing/2014/main" id="{8DF98178-00B4-4564-BF26-189C41C64909}"/>
                    </a:ext>
                  </a:extLst>
                </p:cNvPr>
                <p:cNvSpPr/>
                <p:nvPr/>
              </p:nvSpPr>
              <p:spPr>
                <a:xfrm>
                  <a:off x="7655950" y="3180842"/>
                  <a:ext cx="107554" cy="179875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1" name="矩形 250">
                  <a:extLst>
                    <a:ext uri="{FF2B5EF4-FFF2-40B4-BE49-F238E27FC236}">
                      <a16:creationId xmlns:a16="http://schemas.microsoft.com/office/drawing/2014/main" id="{3AB6B86B-F632-45B1-AC55-2A301C58FD67}"/>
                    </a:ext>
                  </a:extLst>
                </p:cNvPr>
                <p:cNvSpPr/>
                <p:nvPr/>
              </p:nvSpPr>
              <p:spPr>
                <a:xfrm>
                  <a:off x="7655501" y="3083360"/>
                  <a:ext cx="108001" cy="104660"/>
                </a:xfrm>
                <a:prstGeom prst="rect">
                  <a:avLst/>
                </a:prstGeom>
                <a:solidFill>
                  <a:srgbClr val="ADB9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2" name="矩形 251">
                  <a:extLst>
                    <a:ext uri="{FF2B5EF4-FFF2-40B4-BE49-F238E27FC236}">
                      <a16:creationId xmlns:a16="http://schemas.microsoft.com/office/drawing/2014/main" id="{BF716D15-3E44-48EE-8C62-4DA6E7751E57}"/>
                    </a:ext>
                  </a:extLst>
                </p:cNvPr>
                <p:cNvSpPr/>
                <p:nvPr/>
              </p:nvSpPr>
              <p:spPr>
                <a:xfrm>
                  <a:off x="7655503" y="2731780"/>
                  <a:ext cx="108000" cy="216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3" name="矩形 252">
                  <a:extLst>
                    <a:ext uri="{FF2B5EF4-FFF2-40B4-BE49-F238E27FC236}">
                      <a16:creationId xmlns:a16="http://schemas.microsoft.com/office/drawing/2014/main" id="{8EE299A2-F946-47B7-BE31-FD21D1607835}"/>
                    </a:ext>
                  </a:extLst>
                </p:cNvPr>
                <p:cNvSpPr/>
                <p:nvPr/>
              </p:nvSpPr>
              <p:spPr>
                <a:xfrm>
                  <a:off x="7655949" y="2519981"/>
                  <a:ext cx="108000" cy="216000"/>
                </a:xfrm>
                <a:prstGeom prst="rect">
                  <a:avLst/>
                </a:prstGeom>
                <a:solidFill>
                  <a:srgbClr val="EC70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4" name="矩形 253">
                  <a:extLst>
                    <a:ext uri="{FF2B5EF4-FFF2-40B4-BE49-F238E27FC236}">
                      <a16:creationId xmlns:a16="http://schemas.microsoft.com/office/drawing/2014/main" id="{CEA65F31-44E6-4553-9592-DBDB2B3192B6}"/>
                    </a:ext>
                  </a:extLst>
                </p:cNvPr>
                <p:cNvSpPr/>
                <p:nvPr/>
              </p:nvSpPr>
              <p:spPr>
                <a:xfrm>
                  <a:off x="7655949" y="2069915"/>
                  <a:ext cx="108000" cy="450000"/>
                </a:xfrm>
                <a:prstGeom prst="rect">
                  <a:avLst/>
                </a:prstGeom>
                <a:solidFill>
                  <a:srgbClr val="70AD47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5" name="矩形 254">
                  <a:extLst>
                    <a:ext uri="{FF2B5EF4-FFF2-40B4-BE49-F238E27FC236}">
                      <a16:creationId xmlns:a16="http://schemas.microsoft.com/office/drawing/2014/main" id="{5404A055-F0EE-4135-B04B-4C6C49A01C74}"/>
                    </a:ext>
                  </a:extLst>
                </p:cNvPr>
                <p:cNvSpPr/>
                <p:nvPr/>
              </p:nvSpPr>
              <p:spPr>
                <a:xfrm>
                  <a:off x="7655949" y="1818856"/>
                  <a:ext cx="107554" cy="252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6" name="矩形 255">
                  <a:extLst>
                    <a:ext uri="{FF2B5EF4-FFF2-40B4-BE49-F238E27FC236}">
                      <a16:creationId xmlns:a16="http://schemas.microsoft.com/office/drawing/2014/main" id="{52138F54-BA6D-442E-8113-9C9D4C77BC74}"/>
                    </a:ext>
                  </a:extLst>
                </p:cNvPr>
                <p:cNvSpPr/>
                <p:nvPr/>
              </p:nvSpPr>
              <p:spPr>
                <a:xfrm>
                  <a:off x="7655949" y="1710879"/>
                  <a:ext cx="108000" cy="1080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EDC77D10-338F-4EBA-9E9B-AF1EE08E2DE4}"/>
                    </a:ext>
                  </a:extLst>
                </p:cNvPr>
                <p:cNvSpPr/>
                <p:nvPr/>
              </p:nvSpPr>
              <p:spPr>
                <a:xfrm>
                  <a:off x="7655948" y="2943792"/>
                  <a:ext cx="107554" cy="13956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E4A898AA-1AAD-44D0-948C-9D903635C9C8}"/>
                  </a:ext>
                </a:extLst>
              </p:cNvPr>
              <p:cNvSpPr/>
              <p:nvPr/>
            </p:nvSpPr>
            <p:spPr>
              <a:xfrm>
                <a:off x="6495359" y="1604985"/>
                <a:ext cx="108000" cy="1080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5FF11BAE-D2B3-426F-BF2E-87AD6F38236D}"/>
                </a:ext>
              </a:extLst>
            </p:cNvPr>
            <p:cNvSpPr/>
            <p:nvPr/>
          </p:nvSpPr>
          <p:spPr>
            <a:xfrm>
              <a:off x="6495836" y="1403005"/>
              <a:ext cx="107076" cy="215999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7" name="矩形 246">
              <a:extLst>
                <a:ext uri="{FF2B5EF4-FFF2-40B4-BE49-F238E27FC236}">
                  <a16:creationId xmlns:a16="http://schemas.microsoft.com/office/drawing/2014/main" id="{65D88AF1-8BC6-431A-98E1-701228A3F77F}"/>
                </a:ext>
              </a:extLst>
            </p:cNvPr>
            <p:cNvSpPr/>
            <p:nvPr/>
          </p:nvSpPr>
          <p:spPr>
            <a:xfrm>
              <a:off x="6495836" y="974993"/>
              <a:ext cx="107076" cy="43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244" name="图片 243">
            <a:extLst>
              <a:ext uri="{FF2B5EF4-FFF2-40B4-BE49-F238E27FC236}">
                <a16:creationId xmlns:a16="http://schemas.microsoft.com/office/drawing/2014/main" id="{53879CBA-F962-46BE-AF40-369E638C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23253" b="10815"/>
          <a:stretch/>
        </p:blipFill>
        <p:spPr>
          <a:xfrm>
            <a:off x="3550700" y="1942921"/>
            <a:ext cx="2126036" cy="2688023"/>
          </a:xfrm>
          <a:prstGeom prst="rect">
            <a:avLst/>
          </a:prstGeom>
        </p:spPr>
      </p:pic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C9B8CC05-C70E-4CBB-A292-B6BA6CE73A7F}"/>
              </a:ext>
            </a:extLst>
          </p:cNvPr>
          <p:cNvGrpSpPr/>
          <p:nvPr/>
        </p:nvGrpSpPr>
        <p:grpSpPr>
          <a:xfrm>
            <a:off x="3570702" y="1973139"/>
            <a:ext cx="2081234" cy="2643370"/>
            <a:chOff x="671908" y="3539768"/>
            <a:chExt cx="1963065" cy="2281721"/>
          </a:xfrm>
        </p:grpSpPr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4BEF2509-DC21-444F-BAA1-BD6A5397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71908" y="3539768"/>
              <a:ext cx="0" cy="228172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831B3206-D663-4AA6-B5EF-EBE19643E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908" y="5818313"/>
              <a:ext cx="1963065" cy="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3" name="图片 162">
            <a:extLst>
              <a:ext uri="{FF2B5EF4-FFF2-40B4-BE49-F238E27FC236}">
                <a16:creationId xmlns:a16="http://schemas.microsoft.com/office/drawing/2014/main" id="{59D06E48-C925-4CF6-B194-7C90B75A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r="26643" b="11745"/>
          <a:stretch/>
        </p:blipFill>
        <p:spPr>
          <a:xfrm>
            <a:off x="3554378" y="4828317"/>
            <a:ext cx="2111112" cy="2684369"/>
          </a:xfrm>
          <a:prstGeom prst="rect">
            <a:avLst/>
          </a:prstGeom>
        </p:spPr>
      </p:pic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49450F90-4BB5-43E0-BCEE-01E033037137}"/>
              </a:ext>
            </a:extLst>
          </p:cNvPr>
          <p:cNvGrpSpPr/>
          <p:nvPr/>
        </p:nvGrpSpPr>
        <p:grpSpPr>
          <a:xfrm>
            <a:off x="3251164" y="4886483"/>
            <a:ext cx="70061" cy="2569768"/>
            <a:chOff x="7655503" y="992085"/>
            <a:chExt cx="108446" cy="3977666"/>
          </a:xfrm>
        </p:grpSpPr>
        <p:sp>
          <p:nvSpPr>
            <p:cNvPr id="233" name="矩形 232">
              <a:extLst>
                <a:ext uri="{FF2B5EF4-FFF2-40B4-BE49-F238E27FC236}">
                  <a16:creationId xmlns:a16="http://schemas.microsoft.com/office/drawing/2014/main" id="{F913182A-4204-44A8-99D7-5856C9075316}"/>
                </a:ext>
              </a:extLst>
            </p:cNvPr>
            <p:cNvSpPr/>
            <p:nvPr/>
          </p:nvSpPr>
          <p:spPr>
            <a:xfrm>
              <a:off x="7655949" y="3313751"/>
              <a:ext cx="107554" cy="1656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561084DE-79CE-47A5-B911-1EFDF0AA2A78}"/>
                </a:ext>
              </a:extLst>
            </p:cNvPr>
            <p:cNvSpPr/>
            <p:nvPr/>
          </p:nvSpPr>
          <p:spPr>
            <a:xfrm>
              <a:off x="7655949" y="2892454"/>
              <a:ext cx="108000" cy="432000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630525B8-0DAA-464F-8466-70B1730FEFA2}"/>
                </a:ext>
              </a:extLst>
            </p:cNvPr>
            <p:cNvSpPr/>
            <p:nvPr/>
          </p:nvSpPr>
          <p:spPr>
            <a:xfrm>
              <a:off x="7655503" y="2646262"/>
              <a:ext cx="108000" cy="27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BA39EA39-AF22-4A8F-B52E-787B1717C279}"/>
                </a:ext>
              </a:extLst>
            </p:cNvPr>
            <p:cNvSpPr/>
            <p:nvPr/>
          </p:nvSpPr>
          <p:spPr>
            <a:xfrm>
              <a:off x="7655949" y="2225532"/>
              <a:ext cx="108000" cy="432000"/>
            </a:xfrm>
            <a:prstGeom prst="rect">
              <a:avLst/>
            </a:prstGeom>
            <a:solidFill>
              <a:srgbClr val="EC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34FF221C-4DC1-4EAA-ADBF-020579EA1505}"/>
                </a:ext>
              </a:extLst>
            </p:cNvPr>
            <p:cNvSpPr/>
            <p:nvPr/>
          </p:nvSpPr>
          <p:spPr>
            <a:xfrm>
              <a:off x="7655949" y="1936305"/>
              <a:ext cx="108000" cy="300401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59627638-E8ED-41EA-A840-8E03AD814023}"/>
                </a:ext>
              </a:extLst>
            </p:cNvPr>
            <p:cNvSpPr/>
            <p:nvPr/>
          </p:nvSpPr>
          <p:spPr>
            <a:xfrm>
              <a:off x="7655949" y="1405505"/>
              <a:ext cx="107554" cy="54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FC6CF6CC-E14E-46BA-9198-00BF95A320EB}"/>
                </a:ext>
              </a:extLst>
            </p:cNvPr>
            <p:cNvSpPr/>
            <p:nvPr/>
          </p:nvSpPr>
          <p:spPr>
            <a:xfrm>
              <a:off x="7655949" y="992085"/>
              <a:ext cx="108000" cy="41402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54ECFA41-0BB6-4523-919C-EAFC1B93E704}"/>
              </a:ext>
            </a:extLst>
          </p:cNvPr>
          <p:cNvGrpSpPr/>
          <p:nvPr/>
        </p:nvGrpSpPr>
        <p:grpSpPr>
          <a:xfrm>
            <a:off x="5620407" y="4920204"/>
            <a:ext cx="707245" cy="1148249"/>
            <a:chOff x="2376524" y="6577008"/>
            <a:chExt cx="707245" cy="1148249"/>
          </a:xfrm>
        </p:grpSpPr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3AD5E598-CD64-4EBA-876E-81300382D652}"/>
                </a:ext>
              </a:extLst>
            </p:cNvPr>
            <p:cNvGrpSpPr/>
            <p:nvPr/>
          </p:nvGrpSpPr>
          <p:grpSpPr>
            <a:xfrm>
              <a:off x="2376524" y="6577008"/>
              <a:ext cx="707245" cy="595473"/>
              <a:chOff x="3198983" y="6628696"/>
              <a:chExt cx="707245" cy="595473"/>
            </a:xfrm>
          </p:grpSpPr>
          <p:grpSp>
            <p:nvGrpSpPr>
              <p:cNvPr id="186" name="组合 185">
                <a:extLst>
                  <a:ext uri="{FF2B5EF4-FFF2-40B4-BE49-F238E27FC236}">
                    <a16:creationId xmlns:a16="http://schemas.microsoft.com/office/drawing/2014/main" id="{94BC18EC-07F6-406F-A0DE-73E84EF2B27A}"/>
                  </a:ext>
                </a:extLst>
              </p:cNvPr>
              <p:cNvGrpSpPr/>
              <p:nvPr/>
            </p:nvGrpSpPr>
            <p:grpSpPr>
              <a:xfrm>
                <a:off x="3504469" y="6798737"/>
                <a:ext cx="87888" cy="374723"/>
                <a:chOff x="4808570" y="5865533"/>
                <a:chExt cx="318651" cy="1188139"/>
              </a:xfrm>
            </p:grpSpPr>
            <p:sp>
              <p:nvSpPr>
                <p:cNvPr id="192" name="矩形 191">
                  <a:extLst>
                    <a:ext uri="{FF2B5EF4-FFF2-40B4-BE49-F238E27FC236}">
                      <a16:creationId xmlns:a16="http://schemas.microsoft.com/office/drawing/2014/main" id="{02B4F337-84FD-4791-BC24-3DA28465EB03}"/>
                    </a:ext>
                  </a:extLst>
                </p:cNvPr>
                <p:cNvSpPr/>
                <p:nvPr/>
              </p:nvSpPr>
              <p:spPr>
                <a:xfrm rot="10800000">
                  <a:off x="4816765" y="5865533"/>
                  <a:ext cx="303006" cy="1188139"/>
                </a:xfrm>
                <a:prstGeom prst="rect">
                  <a:avLst/>
                </a:prstGeom>
                <a:gradFill>
                  <a:gsLst>
                    <a:gs pos="0">
                      <a:srgbClr val="D6CFCD"/>
                    </a:gs>
                    <a:gs pos="20000">
                      <a:srgbClr val="E7B7AB"/>
                    </a:gs>
                    <a:gs pos="45000">
                      <a:srgbClr val="F78F75"/>
                    </a:gs>
                    <a:gs pos="100000">
                      <a:srgbClr val="FF1C0A"/>
                    </a:gs>
                    <a:gs pos="73000">
                      <a:srgbClr val="FF5E3E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93" name="组合 192">
                  <a:extLst>
                    <a:ext uri="{FF2B5EF4-FFF2-40B4-BE49-F238E27FC236}">
                      <a16:creationId xmlns:a16="http://schemas.microsoft.com/office/drawing/2014/main" id="{1E6A6CE8-ED71-49A2-9ABA-4302272EF2E2}"/>
                    </a:ext>
                  </a:extLst>
                </p:cNvPr>
                <p:cNvGrpSpPr/>
                <p:nvPr/>
              </p:nvGrpSpPr>
              <p:grpSpPr>
                <a:xfrm>
                  <a:off x="4808570" y="5958270"/>
                  <a:ext cx="318651" cy="982701"/>
                  <a:chOff x="4945694" y="6424186"/>
                  <a:chExt cx="302825" cy="321055"/>
                </a:xfrm>
              </p:grpSpPr>
              <p:cxnSp>
                <p:nvCxnSpPr>
                  <p:cNvPr id="194" name="直接连接符 193">
                    <a:extLst>
                      <a:ext uri="{FF2B5EF4-FFF2-40B4-BE49-F238E27FC236}">
                        <a16:creationId xmlns:a16="http://schemas.microsoft.com/office/drawing/2014/main" id="{5BA2D5C0-8AB4-4AE3-A345-238C65B0F5A3}"/>
                      </a:ext>
                    </a:extLst>
                  </p:cNvPr>
                  <p:cNvCxnSpPr/>
                  <p:nvPr/>
                </p:nvCxnSpPr>
                <p:spPr>
                  <a:xfrm>
                    <a:off x="4953477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直接连接符 194">
                    <a:extLst>
                      <a:ext uri="{FF2B5EF4-FFF2-40B4-BE49-F238E27FC236}">
                        <a16:creationId xmlns:a16="http://schemas.microsoft.com/office/drawing/2014/main" id="{66616ABE-B39F-4D37-A4F7-F84A6402CFED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直接连接符 195">
                    <a:extLst>
                      <a:ext uri="{FF2B5EF4-FFF2-40B4-BE49-F238E27FC236}">
                        <a16:creationId xmlns:a16="http://schemas.microsoft.com/office/drawing/2014/main" id="{9BCC3C70-FE25-4729-87A4-DF02D7731E0B}"/>
                      </a:ext>
                    </a:extLst>
                  </p:cNvPr>
                  <p:cNvCxnSpPr/>
                  <p:nvPr/>
                </p:nvCxnSpPr>
                <p:spPr>
                  <a:xfrm>
                    <a:off x="4951809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直接连接符 196">
                    <a:extLst>
                      <a:ext uri="{FF2B5EF4-FFF2-40B4-BE49-F238E27FC236}">
                        <a16:creationId xmlns:a16="http://schemas.microsoft.com/office/drawing/2014/main" id="{BE0C7FD4-C61A-43A0-85A2-685EB61BF0C5}"/>
                      </a:ext>
                    </a:extLst>
                  </p:cNvPr>
                  <p:cNvCxnSpPr/>
                  <p:nvPr/>
                </p:nvCxnSpPr>
                <p:spPr>
                  <a:xfrm>
                    <a:off x="5154857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直接连接符 197">
                    <a:extLst>
                      <a:ext uri="{FF2B5EF4-FFF2-40B4-BE49-F238E27FC236}">
                        <a16:creationId xmlns:a16="http://schemas.microsoft.com/office/drawing/2014/main" id="{A6BDA0BD-AB57-4880-817B-06BAA6FF5C76}"/>
                      </a:ext>
                    </a:extLst>
                  </p:cNvPr>
                  <p:cNvCxnSpPr/>
                  <p:nvPr/>
                </p:nvCxnSpPr>
                <p:spPr>
                  <a:xfrm>
                    <a:off x="4951806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直接连接符 198">
                    <a:extLst>
                      <a:ext uri="{FF2B5EF4-FFF2-40B4-BE49-F238E27FC236}">
                        <a16:creationId xmlns:a16="http://schemas.microsoft.com/office/drawing/2014/main" id="{593F49B2-3CA9-458A-8ED5-FE6556D74328}"/>
                      </a:ext>
                    </a:extLst>
                  </p:cNvPr>
                  <p:cNvCxnSpPr/>
                  <p:nvPr/>
                </p:nvCxnSpPr>
                <p:spPr>
                  <a:xfrm>
                    <a:off x="5151257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直接连接符 199">
                    <a:extLst>
                      <a:ext uri="{FF2B5EF4-FFF2-40B4-BE49-F238E27FC236}">
                        <a16:creationId xmlns:a16="http://schemas.microsoft.com/office/drawing/2014/main" id="{2D2A2F5F-0586-4D8C-AB9E-B2310DABF599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直接连接符 200">
                    <a:extLst>
                      <a:ext uri="{FF2B5EF4-FFF2-40B4-BE49-F238E27FC236}">
                        <a16:creationId xmlns:a16="http://schemas.microsoft.com/office/drawing/2014/main" id="{05BC8C61-B814-4381-80B9-AE8D07391BD2}"/>
                      </a:ext>
                    </a:extLst>
                  </p:cNvPr>
                  <p:cNvCxnSpPr/>
                  <p:nvPr/>
                </p:nvCxnSpPr>
                <p:spPr>
                  <a:xfrm>
                    <a:off x="4945694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2B586348-A5FA-46D7-90E1-0BD702011B42}"/>
                  </a:ext>
                </a:extLst>
              </p:cNvPr>
              <p:cNvSpPr txBox="1"/>
              <p:nvPr/>
            </p:nvSpPr>
            <p:spPr>
              <a:xfrm>
                <a:off x="3524584" y="7039503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-1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文本框 187">
                <a:extLst>
                  <a:ext uri="{FF2B5EF4-FFF2-40B4-BE49-F238E27FC236}">
                    <a16:creationId xmlns:a16="http://schemas.microsoft.com/office/drawing/2014/main" id="{3CBD0F06-BDE4-4AD6-A682-F1AC38367F62}"/>
                  </a:ext>
                </a:extLst>
              </p:cNvPr>
              <p:cNvSpPr txBox="1"/>
              <p:nvPr/>
            </p:nvSpPr>
            <p:spPr>
              <a:xfrm>
                <a:off x="3524584" y="6942191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A588CD64-9F41-4625-80BD-8C2D61D95D92}"/>
                  </a:ext>
                </a:extLst>
              </p:cNvPr>
              <p:cNvSpPr txBox="1"/>
              <p:nvPr/>
            </p:nvSpPr>
            <p:spPr>
              <a:xfrm>
                <a:off x="3524584" y="683025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文本框 189">
                <a:extLst>
                  <a:ext uri="{FF2B5EF4-FFF2-40B4-BE49-F238E27FC236}">
                    <a16:creationId xmlns:a16="http://schemas.microsoft.com/office/drawing/2014/main" id="{A102C84D-E980-4D69-B19D-9915B49E6E46}"/>
                  </a:ext>
                </a:extLst>
              </p:cNvPr>
              <p:cNvSpPr txBox="1"/>
              <p:nvPr/>
            </p:nvSpPr>
            <p:spPr>
              <a:xfrm>
                <a:off x="3524584" y="673031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文本框 190">
                <a:extLst>
                  <a:ext uri="{FF2B5EF4-FFF2-40B4-BE49-F238E27FC236}">
                    <a16:creationId xmlns:a16="http://schemas.microsoft.com/office/drawing/2014/main" id="{512EA4D5-3AA5-4A46-9BC1-64B86322846F}"/>
                  </a:ext>
                </a:extLst>
              </p:cNvPr>
              <p:cNvSpPr txBox="1"/>
              <p:nvPr/>
            </p:nvSpPr>
            <p:spPr>
              <a:xfrm>
                <a:off x="3198983" y="6628696"/>
                <a:ext cx="70724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Avg. exp. scale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8" name="组合 167">
              <a:extLst>
                <a:ext uri="{FF2B5EF4-FFF2-40B4-BE49-F238E27FC236}">
                  <a16:creationId xmlns:a16="http://schemas.microsoft.com/office/drawing/2014/main" id="{3DD61036-A652-4184-86F1-616E1D287335}"/>
                </a:ext>
              </a:extLst>
            </p:cNvPr>
            <p:cNvGrpSpPr/>
            <p:nvPr/>
          </p:nvGrpSpPr>
          <p:grpSpPr>
            <a:xfrm>
              <a:off x="2524152" y="7159244"/>
              <a:ext cx="500458" cy="566013"/>
              <a:chOff x="3719578" y="7292384"/>
              <a:chExt cx="500458" cy="566013"/>
            </a:xfrm>
          </p:grpSpPr>
          <p:grpSp>
            <p:nvGrpSpPr>
              <p:cNvPr id="169" name="组合 168">
                <a:extLst>
                  <a:ext uri="{FF2B5EF4-FFF2-40B4-BE49-F238E27FC236}">
                    <a16:creationId xmlns:a16="http://schemas.microsoft.com/office/drawing/2014/main" id="{857017D1-FE0B-42AC-8DDD-2C476244D3E3}"/>
                  </a:ext>
                </a:extLst>
              </p:cNvPr>
              <p:cNvGrpSpPr/>
              <p:nvPr/>
            </p:nvGrpSpPr>
            <p:grpSpPr>
              <a:xfrm>
                <a:off x="3719578" y="7292384"/>
                <a:ext cx="500458" cy="555499"/>
                <a:chOff x="3348036" y="6616198"/>
                <a:chExt cx="500458" cy="555499"/>
              </a:xfrm>
            </p:grpSpPr>
            <p:grpSp>
              <p:nvGrpSpPr>
                <p:cNvPr id="171" name="组合 170">
                  <a:extLst>
                    <a:ext uri="{FF2B5EF4-FFF2-40B4-BE49-F238E27FC236}">
                      <a16:creationId xmlns:a16="http://schemas.microsoft.com/office/drawing/2014/main" id="{E166C8FC-133C-42D1-A856-E2636C96017D}"/>
                    </a:ext>
                  </a:extLst>
                </p:cNvPr>
                <p:cNvGrpSpPr/>
                <p:nvPr/>
              </p:nvGrpSpPr>
              <p:grpSpPr>
                <a:xfrm>
                  <a:off x="3504469" y="6827985"/>
                  <a:ext cx="87888" cy="309931"/>
                  <a:chOff x="4945694" y="6424186"/>
                  <a:chExt cx="302825" cy="321055"/>
                </a:xfrm>
              </p:grpSpPr>
              <p:cxnSp>
                <p:nvCxnSpPr>
                  <p:cNvPr id="178" name="直接连接符 177">
                    <a:extLst>
                      <a:ext uri="{FF2B5EF4-FFF2-40B4-BE49-F238E27FC236}">
                        <a16:creationId xmlns:a16="http://schemas.microsoft.com/office/drawing/2014/main" id="{8BF4DCAE-D4F3-4AAA-9072-266FC45209C4}"/>
                      </a:ext>
                    </a:extLst>
                  </p:cNvPr>
                  <p:cNvCxnSpPr/>
                  <p:nvPr/>
                </p:nvCxnSpPr>
                <p:spPr>
                  <a:xfrm>
                    <a:off x="4953477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直接连接符 178">
                    <a:extLst>
                      <a:ext uri="{FF2B5EF4-FFF2-40B4-BE49-F238E27FC236}">
                        <a16:creationId xmlns:a16="http://schemas.microsoft.com/office/drawing/2014/main" id="{8D5A6952-0E58-4D01-B292-CA66B2812147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424186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直接连接符 179">
                    <a:extLst>
                      <a:ext uri="{FF2B5EF4-FFF2-40B4-BE49-F238E27FC236}">
                        <a16:creationId xmlns:a16="http://schemas.microsoft.com/office/drawing/2014/main" id="{285CE05E-6FBA-4A7F-810E-C03930EE5085}"/>
                      </a:ext>
                    </a:extLst>
                  </p:cNvPr>
                  <p:cNvCxnSpPr/>
                  <p:nvPr/>
                </p:nvCxnSpPr>
                <p:spPr>
                  <a:xfrm>
                    <a:off x="4951809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接连接符 180">
                    <a:extLst>
                      <a:ext uri="{FF2B5EF4-FFF2-40B4-BE49-F238E27FC236}">
                        <a16:creationId xmlns:a16="http://schemas.microsoft.com/office/drawing/2014/main" id="{D7DA7B3B-E873-478B-8297-C53C487307D9}"/>
                      </a:ext>
                    </a:extLst>
                  </p:cNvPr>
                  <p:cNvCxnSpPr/>
                  <p:nvPr/>
                </p:nvCxnSpPr>
                <p:spPr>
                  <a:xfrm>
                    <a:off x="5154857" y="652924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直接连接符 181">
                    <a:extLst>
                      <a:ext uri="{FF2B5EF4-FFF2-40B4-BE49-F238E27FC236}">
                        <a16:creationId xmlns:a16="http://schemas.microsoft.com/office/drawing/2014/main" id="{AD84E05F-5684-4B01-BCEC-0F91174EA205}"/>
                      </a:ext>
                    </a:extLst>
                  </p:cNvPr>
                  <p:cNvCxnSpPr/>
                  <p:nvPr/>
                </p:nvCxnSpPr>
                <p:spPr>
                  <a:xfrm>
                    <a:off x="4951806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直接连接符 182">
                    <a:extLst>
                      <a:ext uri="{FF2B5EF4-FFF2-40B4-BE49-F238E27FC236}">
                        <a16:creationId xmlns:a16="http://schemas.microsoft.com/office/drawing/2014/main" id="{1AF1D195-DEC5-47AC-9BD5-A1E5A5A03991}"/>
                      </a:ext>
                    </a:extLst>
                  </p:cNvPr>
                  <p:cNvCxnSpPr/>
                  <p:nvPr/>
                </p:nvCxnSpPr>
                <p:spPr>
                  <a:xfrm>
                    <a:off x="5151257" y="6650474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直接连接符 183">
                    <a:extLst>
                      <a:ext uri="{FF2B5EF4-FFF2-40B4-BE49-F238E27FC236}">
                        <a16:creationId xmlns:a16="http://schemas.microsoft.com/office/drawing/2014/main" id="{7CBB4D4E-32CC-4BA3-8E5D-9EEF47AAE47E}"/>
                      </a:ext>
                    </a:extLst>
                  </p:cNvPr>
                  <p:cNvCxnSpPr/>
                  <p:nvPr/>
                </p:nvCxnSpPr>
                <p:spPr>
                  <a:xfrm>
                    <a:off x="5147765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直接连接符 184">
                    <a:extLst>
                      <a:ext uri="{FF2B5EF4-FFF2-40B4-BE49-F238E27FC236}">
                        <a16:creationId xmlns:a16="http://schemas.microsoft.com/office/drawing/2014/main" id="{09773931-C49D-44DA-9A8D-E3085B4DA533}"/>
                      </a:ext>
                    </a:extLst>
                  </p:cNvPr>
                  <p:cNvCxnSpPr/>
                  <p:nvPr/>
                </p:nvCxnSpPr>
                <p:spPr>
                  <a:xfrm>
                    <a:off x="4945694" y="6745241"/>
                    <a:ext cx="93662" cy="0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2" name="文本框 171">
                  <a:extLst>
                    <a:ext uri="{FF2B5EF4-FFF2-40B4-BE49-F238E27FC236}">
                      <a16:creationId xmlns:a16="http://schemas.microsoft.com/office/drawing/2014/main" id="{3B3F93A1-6998-4B2A-BD78-3749A40D1C04}"/>
                    </a:ext>
                  </a:extLst>
                </p:cNvPr>
                <p:cNvSpPr txBox="1"/>
                <p:nvPr/>
              </p:nvSpPr>
              <p:spPr>
                <a:xfrm>
                  <a:off x="3595504" y="7003839"/>
                  <a:ext cx="86562" cy="92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75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" name="文本框 172">
                  <a:extLst>
                    <a:ext uri="{FF2B5EF4-FFF2-40B4-BE49-F238E27FC236}">
                      <a16:creationId xmlns:a16="http://schemas.microsoft.com/office/drawing/2014/main" id="{0EC1FBB2-FF1E-4A34-B90E-656D5A7CFB51}"/>
                    </a:ext>
                  </a:extLst>
                </p:cNvPr>
                <p:cNvSpPr txBox="1"/>
                <p:nvPr/>
              </p:nvSpPr>
              <p:spPr>
                <a:xfrm>
                  <a:off x="3593122" y="6926706"/>
                  <a:ext cx="86562" cy="92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50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" name="文本框 173">
                  <a:extLst>
                    <a:ext uri="{FF2B5EF4-FFF2-40B4-BE49-F238E27FC236}">
                      <a16:creationId xmlns:a16="http://schemas.microsoft.com/office/drawing/2014/main" id="{9B65781D-328E-492F-BDFF-545D417E2B68}"/>
                    </a:ext>
                  </a:extLst>
                </p:cNvPr>
                <p:cNvSpPr txBox="1"/>
                <p:nvPr/>
              </p:nvSpPr>
              <p:spPr>
                <a:xfrm>
                  <a:off x="3503716" y="6805889"/>
                  <a:ext cx="27122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" name="文本框 174">
                  <a:extLst>
                    <a:ext uri="{FF2B5EF4-FFF2-40B4-BE49-F238E27FC236}">
                      <a16:creationId xmlns:a16="http://schemas.microsoft.com/office/drawing/2014/main" id="{13FA6D67-4D37-40D4-9825-256B325DA403}"/>
                    </a:ext>
                  </a:extLst>
                </p:cNvPr>
                <p:cNvSpPr txBox="1"/>
                <p:nvPr/>
              </p:nvSpPr>
              <p:spPr>
                <a:xfrm>
                  <a:off x="3595097" y="6786166"/>
                  <a:ext cx="43282" cy="92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" name="文本框 175">
                  <a:extLst>
                    <a:ext uri="{FF2B5EF4-FFF2-40B4-BE49-F238E27FC236}">
                      <a16:creationId xmlns:a16="http://schemas.microsoft.com/office/drawing/2014/main" id="{18CFCDF1-D2AE-4733-8820-028AA6831349}"/>
                    </a:ext>
                  </a:extLst>
                </p:cNvPr>
                <p:cNvSpPr txBox="1"/>
                <p:nvPr/>
              </p:nvSpPr>
              <p:spPr>
                <a:xfrm>
                  <a:off x="3348036" y="6616198"/>
                  <a:ext cx="50045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Pct. exp.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" name="文本框 176">
                  <a:extLst>
                    <a:ext uri="{FF2B5EF4-FFF2-40B4-BE49-F238E27FC236}">
                      <a16:creationId xmlns:a16="http://schemas.microsoft.com/office/drawing/2014/main" id="{2B5CA7B9-B88A-4BA2-A737-2D24CB7A0956}"/>
                    </a:ext>
                  </a:extLst>
                </p:cNvPr>
                <p:cNvSpPr txBox="1"/>
                <p:nvPr/>
              </p:nvSpPr>
              <p:spPr>
                <a:xfrm>
                  <a:off x="3594297" y="7079364"/>
                  <a:ext cx="129844" cy="92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100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170" name="图片 169">
                <a:extLst>
                  <a:ext uri="{FF2B5EF4-FFF2-40B4-BE49-F238E27FC236}">
                    <a16:creationId xmlns:a16="http://schemas.microsoft.com/office/drawing/2014/main" id="{31746281-59F6-45BE-B506-E3479F700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98" t="48883" r="18831" b="38278"/>
              <a:stretch/>
            </p:blipFill>
            <p:spPr>
              <a:xfrm>
                <a:off x="3816162" y="7465702"/>
                <a:ext cx="127570" cy="392695"/>
              </a:xfrm>
              <a:prstGeom prst="rect">
                <a:avLst/>
              </a:prstGeom>
            </p:spPr>
          </p:pic>
        </p:grp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CD1247C8-1299-4608-8BE4-D08D31077FD3}"/>
              </a:ext>
            </a:extLst>
          </p:cNvPr>
          <p:cNvGrpSpPr/>
          <p:nvPr/>
        </p:nvGrpSpPr>
        <p:grpSpPr>
          <a:xfrm>
            <a:off x="3572450" y="4844725"/>
            <a:ext cx="2081234" cy="2643370"/>
            <a:chOff x="671908" y="3539768"/>
            <a:chExt cx="1963065" cy="2281721"/>
          </a:xfrm>
        </p:grpSpPr>
        <p:cxnSp>
          <p:nvCxnSpPr>
            <p:cNvPr id="311" name="直接连接符 310">
              <a:extLst>
                <a:ext uri="{FF2B5EF4-FFF2-40B4-BE49-F238E27FC236}">
                  <a16:creationId xmlns:a16="http://schemas.microsoft.com/office/drawing/2014/main" id="{045FCBB5-D251-4E39-B203-1B0C6A059D4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08" y="3539768"/>
              <a:ext cx="0" cy="228172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" name="直接连接符 313">
              <a:extLst>
                <a:ext uri="{FF2B5EF4-FFF2-40B4-BE49-F238E27FC236}">
                  <a16:creationId xmlns:a16="http://schemas.microsoft.com/office/drawing/2014/main" id="{9567EA1F-F037-4525-9F6B-1FE463596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908" y="5818313"/>
              <a:ext cx="1963065" cy="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50" name="图片 349">
            <a:extLst>
              <a:ext uri="{FF2B5EF4-FFF2-40B4-BE49-F238E27FC236}">
                <a16:creationId xmlns:a16="http://schemas.microsoft.com/office/drawing/2014/main" id="{B4ECC742-6A85-475B-AA23-C9CB2163B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-103" r="1214" b="11772"/>
          <a:stretch/>
        </p:blipFill>
        <p:spPr>
          <a:xfrm>
            <a:off x="314082" y="2122638"/>
            <a:ext cx="2386693" cy="2298942"/>
          </a:xfrm>
          <a:prstGeom prst="rect">
            <a:avLst/>
          </a:prstGeom>
        </p:spPr>
      </p:pic>
      <p:pic>
        <p:nvPicPr>
          <p:cNvPr id="405" name="图片 404">
            <a:extLst>
              <a:ext uri="{FF2B5EF4-FFF2-40B4-BE49-F238E27FC236}">
                <a16:creationId xmlns:a16="http://schemas.microsoft.com/office/drawing/2014/main" id="{F3645E8F-B15E-4D2F-B04C-7FF0FB84B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r="613" b="12624"/>
          <a:stretch/>
        </p:blipFill>
        <p:spPr>
          <a:xfrm>
            <a:off x="335482" y="5088439"/>
            <a:ext cx="2448277" cy="2346323"/>
          </a:xfrm>
          <a:prstGeom prst="rect">
            <a:avLst/>
          </a:prstGeom>
        </p:spPr>
      </p:pic>
      <p:sp>
        <p:nvSpPr>
          <p:cNvPr id="322" name="文本框 321">
            <a:extLst>
              <a:ext uri="{FF2B5EF4-FFF2-40B4-BE49-F238E27FC236}">
                <a16:creationId xmlns:a16="http://schemas.microsoft.com/office/drawing/2014/main" id="{B64816BA-F9DB-43F4-9876-707F4AA81F70}"/>
              </a:ext>
            </a:extLst>
          </p:cNvPr>
          <p:cNvSpPr txBox="1"/>
          <p:nvPr/>
        </p:nvSpPr>
        <p:spPr>
          <a:xfrm>
            <a:off x="2783959" y="1715104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4" name="文本框 363">
            <a:extLst>
              <a:ext uri="{FF2B5EF4-FFF2-40B4-BE49-F238E27FC236}">
                <a16:creationId xmlns:a16="http://schemas.microsoft.com/office/drawing/2014/main" id="{CAE86370-C832-41A8-962A-6D7662B833C8}"/>
              </a:ext>
            </a:extLst>
          </p:cNvPr>
          <p:cNvSpPr txBox="1"/>
          <p:nvPr/>
        </p:nvSpPr>
        <p:spPr>
          <a:xfrm>
            <a:off x="2733170" y="4568912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108AAE0-D0ED-4517-86DA-EA37C22C4213}"/>
              </a:ext>
            </a:extLst>
          </p:cNvPr>
          <p:cNvGrpSpPr/>
          <p:nvPr/>
        </p:nvGrpSpPr>
        <p:grpSpPr>
          <a:xfrm>
            <a:off x="3356664" y="7479786"/>
            <a:ext cx="2383769" cy="246228"/>
            <a:chOff x="3260253" y="6218316"/>
            <a:chExt cx="2383769" cy="246228"/>
          </a:xfrm>
        </p:grpSpPr>
        <p:sp>
          <p:nvSpPr>
            <p:cNvPr id="365" name="文本框 364">
              <a:extLst>
                <a:ext uri="{FF2B5EF4-FFF2-40B4-BE49-F238E27FC236}">
                  <a16:creationId xmlns:a16="http://schemas.microsoft.com/office/drawing/2014/main" id="{F27A28C7-BA4A-47F3-A426-DDBFB85E669C}"/>
                </a:ext>
              </a:extLst>
            </p:cNvPr>
            <p:cNvSpPr txBox="1"/>
            <p:nvPr/>
          </p:nvSpPr>
          <p:spPr>
            <a:xfrm rot="18947292">
              <a:off x="3260253" y="6258876"/>
              <a:ext cx="42832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Grin2a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6" name="文本框 395">
              <a:extLst>
                <a:ext uri="{FF2B5EF4-FFF2-40B4-BE49-F238E27FC236}">
                  <a16:creationId xmlns:a16="http://schemas.microsoft.com/office/drawing/2014/main" id="{6BB822E4-C5F7-4998-82D3-69F39A5EDFE6}"/>
                </a:ext>
              </a:extLst>
            </p:cNvPr>
            <p:cNvSpPr txBox="1"/>
            <p:nvPr/>
          </p:nvSpPr>
          <p:spPr>
            <a:xfrm rot="18947292">
              <a:off x="3430746" y="6229594"/>
              <a:ext cx="34817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Syt1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7" name="文本框 396">
              <a:extLst>
                <a:ext uri="{FF2B5EF4-FFF2-40B4-BE49-F238E27FC236}">
                  <a16:creationId xmlns:a16="http://schemas.microsoft.com/office/drawing/2014/main" id="{6CBFD23B-E0D5-4C97-B77D-5A0E4CE5625D}"/>
                </a:ext>
              </a:extLst>
            </p:cNvPr>
            <p:cNvSpPr txBox="1"/>
            <p:nvPr/>
          </p:nvSpPr>
          <p:spPr>
            <a:xfrm rot="18947292">
              <a:off x="3505404" y="6234877"/>
              <a:ext cx="38504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Grin1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8" name="文本框 397">
              <a:extLst>
                <a:ext uri="{FF2B5EF4-FFF2-40B4-BE49-F238E27FC236}">
                  <a16:creationId xmlns:a16="http://schemas.microsoft.com/office/drawing/2014/main" id="{AC8D1499-8774-4B44-AD2D-D9A7C68E6EE0}"/>
                </a:ext>
              </a:extLst>
            </p:cNvPr>
            <p:cNvSpPr txBox="1"/>
            <p:nvPr/>
          </p:nvSpPr>
          <p:spPr>
            <a:xfrm rot="18947292">
              <a:off x="3593500" y="6238205"/>
              <a:ext cx="3770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Gad1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9" name="文本框 398">
              <a:extLst>
                <a:ext uri="{FF2B5EF4-FFF2-40B4-BE49-F238E27FC236}">
                  <a16:creationId xmlns:a16="http://schemas.microsoft.com/office/drawing/2014/main" id="{2E516C74-9B51-45EF-86B1-71C0491B1148}"/>
                </a:ext>
              </a:extLst>
            </p:cNvPr>
            <p:cNvSpPr txBox="1"/>
            <p:nvPr/>
          </p:nvSpPr>
          <p:spPr>
            <a:xfrm rot="18947292">
              <a:off x="3689833" y="6238727"/>
              <a:ext cx="3770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Gad2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文本框 399">
              <a:extLst>
                <a:ext uri="{FF2B5EF4-FFF2-40B4-BE49-F238E27FC236}">
                  <a16:creationId xmlns:a16="http://schemas.microsoft.com/office/drawing/2014/main" id="{4B2CD3F7-1E3F-417A-9388-35793EC5999A}"/>
                </a:ext>
              </a:extLst>
            </p:cNvPr>
            <p:cNvSpPr txBox="1"/>
            <p:nvPr/>
          </p:nvSpPr>
          <p:spPr>
            <a:xfrm rot="18947292">
              <a:off x="3811216" y="6226628"/>
              <a:ext cx="34657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Plp1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1" name="文本框 400">
              <a:extLst>
                <a:ext uri="{FF2B5EF4-FFF2-40B4-BE49-F238E27FC236}">
                  <a16:creationId xmlns:a16="http://schemas.microsoft.com/office/drawing/2014/main" id="{3F4E31B4-6809-4A47-A5F5-84EB7256382E}"/>
                </a:ext>
              </a:extLst>
            </p:cNvPr>
            <p:cNvSpPr txBox="1"/>
            <p:nvPr/>
          </p:nvSpPr>
          <p:spPr>
            <a:xfrm rot="18947292">
              <a:off x="3914246" y="6225474"/>
              <a:ext cx="34176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Mog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2" name="文本框 401">
              <a:extLst>
                <a:ext uri="{FF2B5EF4-FFF2-40B4-BE49-F238E27FC236}">
                  <a16:creationId xmlns:a16="http://schemas.microsoft.com/office/drawing/2014/main" id="{07AD8DD0-B508-4FC0-824F-5CF6B2BA6629}"/>
                </a:ext>
              </a:extLst>
            </p:cNvPr>
            <p:cNvSpPr txBox="1"/>
            <p:nvPr/>
          </p:nvSpPr>
          <p:spPr>
            <a:xfrm rot="18947292">
              <a:off x="4020952" y="6232372"/>
              <a:ext cx="34176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Mbp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3" name="文本框 402">
              <a:extLst>
                <a:ext uri="{FF2B5EF4-FFF2-40B4-BE49-F238E27FC236}">
                  <a16:creationId xmlns:a16="http://schemas.microsoft.com/office/drawing/2014/main" id="{2CB2FA84-1220-4A0D-93F3-951065BD92F6}"/>
                </a:ext>
              </a:extLst>
            </p:cNvPr>
            <p:cNvSpPr txBox="1"/>
            <p:nvPr/>
          </p:nvSpPr>
          <p:spPr>
            <a:xfrm rot="18947292">
              <a:off x="4035942" y="6263602"/>
              <a:ext cx="42832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Pdgfra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4" name="文本框 403">
              <a:extLst>
                <a:ext uri="{FF2B5EF4-FFF2-40B4-BE49-F238E27FC236}">
                  <a16:creationId xmlns:a16="http://schemas.microsoft.com/office/drawing/2014/main" id="{AE871875-DCD2-41D3-BAC6-2F8510F4DAA8}"/>
                </a:ext>
              </a:extLst>
            </p:cNvPr>
            <p:cNvSpPr txBox="1"/>
            <p:nvPr/>
          </p:nvSpPr>
          <p:spPr>
            <a:xfrm rot="18947292">
              <a:off x="4192222" y="6239347"/>
              <a:ext cx="3690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Vcan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6" name="文本框 405">
              <a:extLst>
                <a:ext uri="{FF2B5EF4-FFF2-40B4-BE49-F238E27FC236}">
                  <a16:creationId xmlns:a16="http://schemas.microsoft.com/office/drawing/2014/main" id="{0B2AB6AE-5E9A-4EDC-906C-8C1DE91A3469}"/>
                </a:ext>
              </a:extLst>
            </p:cNvPr>
            <p:cNvSpPr txBox="1"/>
            <p:nvPr/>
          </p:nvSpPr>
          <p:spPr>
            <a:xfrm rot="18947292">
              <a:off x="4287636" y="6232653"/>
              <a:ext cx="3834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Csf1r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4" name="文本框 423">
              <a:extLst>
                <a:ext uri="{FF2B5EF4-FFF2-40B4-BE49-F238E27FC236}">
                  <a16:creationId xmlns:a16="http://schemas.microsoft.com/office/drawing/2014/main" id="{C5648E51-E591-4524-9E93-A4F76F5D4F07}"/>
                </a:ext>
              </a:extLst>
            </p:cNvPr>
            <p:cNvSpPr txBox="1"/>
            <p:nvPr/>
          </p:nvSpPr>
          <p:spPr>
            <a:xfrm rot="18947292">
              <a:off x="4412521" y="6228863"/>
              <a:ext cx="33855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Ctss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5" name="文本框 424">
              <a:extLst>
                <a:ext uri="{FF2B5EF4-FFF2-40B4-BE49-F238E27FC236}">
                  <a16:creationId xmlns:a16="http://schemas.microsoft.com/office/drawing/2014/main" id="{5592D744-AC45-4334-9F91-29A0B35AAD3E}"/>
                </a:ext>
              </a:extLst>
            </p:cNvPr>
            <p:cNvSpPr txBox="1"/>
            <p:nvPr/>
          </p:nvSpPr>
          <p:spPr>
            <a:xfrm rot="18947292">
              <a:off x="4481622" y="6238359"/>
              <a:ext cx="37382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C1qa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6" name="文本框 425">
              <a:extLst>
                <a:ext uri="{FF2B5EF4-FFF2-40B4-BE49-F238E27FC236}">
                  <a16:creationId xmlns:a16="http://schemas.microsoft.com/office/drawing/2014/main" id="{FB35D51A-A951-4777-9F99-34FA703E619C}"/>
                </a:ext>
              </a:extLst>
            </p:cNvPr>
            <p:cNvSpPr txBox="1"/>
            <p:nvPr/>
          </p:nvSpPr>
          <p:spPr>
            <a:xfrm rot="18947292">
              <a:off x="4578042" y="6245379"/>
              <a:ext cx="37702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Aqp4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7" name="文本框 426">
              <a:extLst>
                <a:ext uri="{FF2B5EF4-FFF2-40B4-BE49-F238E27FC236}">
                  <a16:creationId xmlns:a16="http://schemas.microsoft.com/office/drawing/2014/main" id="{704981A9-FA8D-4DBF-84F4-C284E532CF0D}"/>
                </a:ext>
              </a:extLst>
            </p:cNvPr>
            <p:cNvSpPr txBox="1"/>
            <p:nvPr/>
          </p:nvSpPr>
          <p:spPr>
            <a:xfrm rot="18947292">
              <a:off x="4701379" y="6237803"/>
              <a:ext cx="3513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Gja1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8" name="文本框 427">
              <a:extLst>
                <a:ext uri="{FF2B5EF4-FFF2-40B4-BE49-F238E27FC236}">
                  <a16:creationId xmlns:a16="http://schemas.microsoft.com/office/drawing/2014/main" id="{D1066E16-9696-43D8-9DCE-073D89942F08}"/>
                </a:ext>
              </a:extLst>
            </p:cNvPr>
            <p:cNvSpPr txBox="1"/>
            <p:nvPr/>
          </p:nvSpPr>
          <p:spPr>
            <a:xfrm rot="18947292">
              <a:off x="4679481" y="6279878"/>
              <a:ext cx="47801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Pecam1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文本框 428">
              <a:extLst>
                <a:ext uri="{FF2B5EF4-FFF2-40B4-BE49-F238E27FC236}">
                  <a16:creationId xmlns:a16="http://schemas.microsoft.com/office/drawing/2014/main" id="{19163C3F-A27E-4D84-8042-DDA57E91C766}"/>
                </a:ext>
              </a:extLst>
            </p:cNvPr>
            <p:cNvSpPr txBox="1"/>
            <p:nvPr/>
          </p:nvSpPr>
          <p:spPr>
            <a:xfrm rot="18947292">
              <a:off x="4858421" y="6248667"/>
              <a:ext cx="39786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Cldn5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2" name="文本框 431">
              <a:extLst>
                <a:ext uri="{FF2B5EF4-FFF2-40B4-BE49-F238E27FC236}">
                  <a16:creationId xmlns:a16="http://schemas.microsoft.com/office/drawing/2014/main" id="{226B33AC-0DB2-4642-8168-DBCC9CA748F8}"/>
                </a:ext>
              </a:extLst>
            </p:cNvPr>
            <p:cNvSpPr txBox="1"/>
            <p:nvPr/>
          </p:nvSpPr>
          <p:spPr>
            <a:xfrm rot="18947292">
              <a:off x="5026177" y="6225739"/>
              <a:ext cx="30489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Kdr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3" name="文本框 432">
              <a:extLst>
                <a:ext uri="{FF2B5EF4-FFF2-40B4-BE49-F238E27FC236}">
                  <a16:creationId xmlns:a16="http://schemas.microsoft.com/office/drawing/2014/main" id="{E2671F60-8F25-4F75-801F-DC4FDEA18176}"/>
                </a:ext>
              </a:extLst>
            </p:cNvPr>
            <p:cNvSpPr txBox="1"/>
            <p:nvPr/>
          </p:nvSpPr>
          <p:spPr>
            <a:xfrm rot="18947292">
              <a:off x="5110043" y="6218316"/>
              <a:ext cx="32092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Vwf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4" name="文本框 433">
              <a:extLst>
                <a:ext uri="{FF2B5EF4-FFF2-40B4-BE49-F238E27FC236}">
                  <a16:creationId xmlns:a16="http://schemas.microsoft.com/office/drawing/2014/main" id="{C1FA9FB5-D398-414E-9ED2-9D329D4276C3}"/>
                </a:ext>
              </a:extLst>
            </p:cNvPr>
            <p:cNvSpPr txBox="1"/>
            <p:nvPr/>
          </p:nvSpPr>
          <p:spPr>
            <a:xfrm rot="18947292">
              <a:off x="5209159" y="6222731"/>
              <a:ext cx="33054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Dcn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5" name="文本框 434">
              <a:extLst>
                <a:ext uri="{FF2B5EF4-FFF2-40B4-BE49-F238E27FC236}">
                  <a16:creationId xmlns:a16="http://schemas.microsoft.com/office/drawing/2014/main" id="{C0D6050E-B8BB-464C-B679-62F510E3CBC0}"/>
                </a:ext>
              </a:extLst>
            </p:cNvPr>
            <p:cNvSpPr txBox="1"/>
            <p:nvPr/>
          </p:nvSpPr>
          <p:spPr>
            <a:xfrm rot="18947292">
              <a:off x="5206082" y="6268010"/>
              <a:ext cx="43794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Col1a1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EAD8BA1-30D6-4BD2-A8C0-5B85504D8F49}"/>
              </a:ext>
            </a:extLst>
          </p:cNvPr>
          <p:cNvGrpSpPr/>
          <p:nvPr/>
        </p:nvGrpSpPr>
        <p:grpSpPr>
          <a:xfrm>
            <a:off x="3338413" y="4610138"/>
            <a:ext cx="2392802" cy="253044"/>
            <a:chOff x="3281481" y="2996161"/>
            <a:chExt cx="2466547" cy="253044"/>
          </a:xfrm>
        </p:grpSpPr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45683BBF-CAE2-4D1A-8C3C-6C6C3581E2AC}"/>
                </a:ext>
              </a:extLst>
            </p:cNvPr>
            <p:cNvSpPr txBox="1"/>
            <p:nvPr/>
          </p:nvSpPr>
          <p:spPr>
            <a:xfrm rot="18947292">
              <a:off x="3281481" y="3036278"/>
              <a:ext cx="44152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Grin2a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文本框 437">
              <a:extLst>
                <a:ext uri="{FF2B5EF4-FFF2-40B4-BE49-F238E27FC236}">
                  <a16:creationId xmlns:a16="http://schemas.microsoft.com/office/drawing/2014/main" id="{56D4C0ED-C02B-47B0-A828-D4D7055B5DF5}"/>
                </a:ext>
              </a:extLst>
            </p:cNvPr>
            <p:cNvSpPr txBox="1"/>
            <p:nvPr/>
          </p:nvSpPr>
          <p:spPr>
            <a:xfrm rot="18947292">
              <a:off x="3438278" y="3011334"/>
              <a:ext cx="358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Syt1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文本框 438">
              <a:extLst>
                <a:ext uri="{FF2B5EF4-FFF2-40B4-BE49-F238E27FC236}">
                  <a16:creationId xmlns:a16="http://schemas.microsoft.com/office/drawing/2014/main" id="{0EAD74DF-708D-4C98-BB26-6D6E4AE0AFAC}"/>
                </a:ext>
              </a:extLst>
            </p:cNvPr>
            <p:cNvSpPr txBox="1"/>
            <p:nvPr/>
          </p:nvSpPr>
          <p:spPr>
            <a:xfrm rot="18947292">
              <a:off x="3494916" y="3020691"/>
              <a:ext cx="39690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Grin1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文本框 439">
              <a:extLst>
                <a:ext uri="{FF2B5EF4-FFF2-40B4-BE49-F238E27FC236}">
                  <a16:creationId xmlns:a16="http://schemas.microsoft.com/office/drawing/2014/main" id="{F39B6952-AC15-4DDD-85FB-EAE37284BBDC}"/>
                </a:ext>
              </a:extLst>
            </p:cNvPr>
            <p:cNvSpPr txBox="1"/>
            <p:nvPr/>
          </p:nvSpPr>
          <p:spPr>
            <a:xfrm rot="18947292">
              <a:off x="3610664" y="3008983"/>
              <a:ext cx="35725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Plp1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文本框 440">
              <a:extLst>
                <a:ext uri="{FF2B5EF4-FFF2-40B4-BE49-F238E27FC236}">
                  <a16:creationId xmlns:a16="http://schemas.microsoft.com/office/drawing/2014/main" id="{B2CBB99C-B5B1-4545-BE2A-CD276C322DFF}"/>
                </a:ext>
              </a:extLst>
            </p:cNvPr>
            <p:cNvSpPr txBox="1"/>
            <p:nvPr/>
          </p:nvSpPr>
          <p:spPr>
            <a:xfrm rot="18947292">
              <a:off x="3700246" y="3006407"/>
              <a:ext cx="3522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Mog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文本框 441">
              <a:extLst>
                <a:ext uri="{FF2B5EF4-FFF2-40B4-BE49-F238E27FC236}">
                  <a16:creationId xmlns:a16="http://schemas.microsoft.com/office/drawing/2014/main" id="{1E0D333D-D8DA-44EC-ACE1-36B0BCABBB29}"/>
                </a:ext>
              </a:extLst>
            </p:cNvPr>
            <p:cNvSpPr txBox="1"/>
            <p:nvPr/>
          </p:nvSpPr>
          <p:spPr>
            <a:xfrm rot="18947292">
              <a:off x="3803949" y="3036101"/>
              <a:ext cx="44152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Pdgfra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文本框 442">
              <a:extLst>
                <a:ext uri="{FF2B5EF4-FFF2-40B4-BE49-F238E27FC236}">
                  <a16:creationId xmlns:a16="http://schemas.microsoft.com/office/drawing/2014/main" id="{129C647B-6058-4F72-B86F-11A17BBCA519}"/>
                </a:ext>
              </a:extLst>
            </p:cNvPr>
            <p:cNvSpPr txBox="1"/>
            <p:nvPr/>
          </p:nvSpPr>
          <p:spPr>
            <a:xfrm rot="18947292">
              <a:off x="3951797" y="3009176"/>
              <a:ext cx="38038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Vcan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文本框 443">
              <a:extLst>
                <a:ext uri="{FF2B5EF4-FFF2-40B4-BE49-F238E27FC236}">
                  <a16:creationId xmlns:a16="http://schemas.microsoft.com/office/drawing/2014/main" id="{AFD3B960-00E2-4B32-8F6A-3C445A539C46}"/>
                </a:ext>
              </a:extLst>
            </p:cNvPr>
            <p:cNvSpPr txBox="1"/>
            <p:nvPr/>
          </p:nvSpPr>
          <p:spPr>
            <a:xfrm rot="18947292">
              <a:off x="4005249" y="3030926"/>
              <a:ext cx="3886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Gad1</a:t>
              </a:r>
            </a:p>
          </p:txBody>
        </p:sp>
        <p:sp>
          <p:nvSpPr>
            <p:cNvPr id="445" name="文本框 444">
              <a:extLst>
                <a:ext uri="{FF2B5EF4-FFF2-40B4-BE49-F238E27FC236}">
                  <a16:creationId xmlns:a16="http://schemas.microsoft.com/office/drawing/2014/main" id="{192C4B4E-36A9-4CD2-86F4-F161A320EACA}"/>
                </a:ext>
              </a:extLst>
            </p:cNvPr>
            <p:cNvSpPr txBox="1"/>
            <p:nvPr/>
          </p:nvSpPr>
          <p:spPr>
            <a:xfrm rot="18947292">
              <a:off x="4089359" y="3021093"/>
              <a:ext cx="3886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Gad2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文本框 445">
              <a:extLst>
                <a:ext uri="{FF2B5EF4-FFF2-40B4-BE49-F238E27FC236}">
                  <a16:creationId xmlns:a16="http://schemas.microsoft.com/office/drawing/2014/main" id="{DBC8B8CE-C9E8-45BF-BE20-CDCB52F11DD4}"/>
                </a:ext>
              </a:extLst>
            </p:cNvPr>
            <p:cNvSpPr txBox="1"/>
            <p:nvPr/>
          </p:nvSpPr>
          <p:spPr>
            <a:xfrm rot="18947292">
              <a:off x="4179754" y="3008980"/>
              <a:ext cx="39525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Csf1r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文本框 446">
              <a:extLst>
                <a:ext uri="{FF2B5EF4-FFF2-40B4-BE49-F238E27FC236}">
                  <a16:creationId xmlns:a16="http://schemas.microsoft.com/office/drawing/2014/main" id="{C86FA696-AC63-4024-895B-625C4A7DE974}"/>
                </a:ext>
              </a:extLst>
            </p:cNvPr>
            <p:cNvSpPr txBox="1"/>
            <p:nvPr/>
          </p:nvSpPr>
          <p:spPr>
            <a:xfrm rot="18947292">
              <a:off x="4295801" y="2997872"/>
              <a:ext cx="3489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Ctss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8" name="文本框 447">
              <a:extLst>
                <a:ext uri="{FF2B5EF4-FFF2-40B4-BE49-F238E27FC236}">
                  <a16:creationId xmlns:a16="http://schemas.microsoft.com/office/drawing/2014/main" id="{BA8CA6D7-F0CF-4EF9-A8F9-79C1EC6FE2D6}"/>
                </a:ext>
              </a:extLst>
            </p:cNvPr>
            <p:cNvSpPr txBox="1"/>
            <p:nvPr/>
          </p:nvSpPr>
          <p:spPr>
            <a:xfrm rot="18947292">
              <a:off x="4351922" y="3009877"/>
              <a:ext cx="38534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C1qa</a:t>
              </a:r>
            </a:p>
          </p:txBody>
        </p:sp>
        <p:sp>
          <p:nvSpPr>
            <p:cNvPr id="449" name="文本框 448">
              <a:extLst>
                <a:ext uri="{FF2B5EF4-FFF2-40B4-BE49-F238E27FC236}">
                  <a16:creationId xmlns:a16="http://schemas.microsoft.com/office/drawing/2014/main" id="{022988A2-B836-4F56-A7BE-B2CE4AFC5FEE}"/>
                </a:ext>
              </a:extLst>
            </p:cNvPr>
            <p:cNvSpPr txBox="1"/>
            <p:nvPr/>
          </p:nvSpPr>
          <p:spPr>
            <a:xfrm rot="18947292">
              <a:off x="4364615" y="3033236"/>
              <a:ext cx="47787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Dnah11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0" name="文本框 449">
              <a:extLst>
                <a:ext uri="{FF2B5EF4-FFF2-40B4-BE49-F238E27FC236}">
                  <a16:creationId xmlns:a16="http://schemas.microsoft.com/office/drawing/2014/main" id="{A9D86C0E-20A4-4B27-90B3-39CE64AF084C}"/>
                </a:ext>
              </a:extLst>
            </p:cNvPr>
            <p:cNvSpPr txBox="1"/>
            <p:nvPr/>
          </p:nvSpPr>
          <p:spPr>
            <a:xfrm rot="18947292">
              <a:off x="4755314" y="3019983"/>
              <a:ext cx="3886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Aqp4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1" name="文本框 450">
              <a:extLst>
                <a:ext uri="{FF2B5EF4-FFF2-40B4-BE49-F238E27FC236}">
                  <a16:creationId xmlns:a16="http://schemas.microsoft.com/office/drawing/2014/main" id="{3C8067BB-0954-49A3-8139-B6E9D837A9EA}"/>
                </a:ext>
              </a:extLst>
            </p:cNvPr>
            <p:cNvSpPr txBox="1"/>
            <p:nvPr/>
          </p:nvSpPr>
          <p:spPr>
            <a:xfrm rot="18947292">
              <a:off x="4868356" y="3006221"/>
              <a:ext cx="36220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Gja1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2" name="文本框 451">
              <a:extLst>
                <a:ext uri="{FF2B5EF4-FFF2-40B4-BE49-F238E27FC236}">
                  <a16:creationId xmlns:a16="http://schemas.microsoft.com/office/drawing/2014/main" id="{4D965142-0292-48A1-8F46-09DE01EAFE7A}"/>
                </a:ext>
              </a:extLst>
            </p:cNvPr>
            <p:cNvSpPr txBox="1"/>
            <p:nvPr/>
          </p:nvSpPr>
          <p:spPr>
            <a:xfrm rot="18947292">
              <a:off x="4833831" y="3053577"/>
              <a:ext cx="4927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Pecam1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文本框 452">
              <a:extLst>
                <a:ext uri="{FF2B5EF4-FFF2-40B4-BE49-F238E27FC236}">
                  <a16:creationId xmlns:a16="http://schemas.microsoft.com/office/drawing/2014/main" id="{A83BDBF7-F644-4A67-B377-9BFF2A4D5699}"/>
                </a:ext>
              </a:extLst>
            </p:cNvPr>
            <p:cNvSpPr txBox="1"/>
            <p:nvPr/>
          </p:nvSpPr>
          <p:spPr>
            <a:xfrm rot="18947292">
              <a:off x="4995266" y="3030740"/>
              <a:ext cx="4101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Cldn5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文本框 453">
              <a:extLst>
                <a:ext uri="{FF2B5EF4-FFF2-40B4-BE49-F238E27FC236}">
                  <a16:creationId xmlns:a16="http://schemas.microsoft.com/office/drawing/2014/main" id="{C70AADDC-348E-497F-8B5C-04BC95C08409}"/>
                </a:ext>
              </a:extLst>
            </p:cNvPr>
            <p:cNvSpPr txBox="1"/>
            <p:nvPr/>
          </p:nvSpPr>
          <p:spPr>
            <a:xfrm rot="18947292">
              <a:off x="5159372" y="2996161"/>
              <a:ext cx="31428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Kdr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文本框 454">
              <a:extLst>
                <a:ext uri="{FF2B5EF4-FFF2-40B4-BE49-F238E27FC236}">
                  <a16:creationId xmlns:a16="http://schemas.microsoft.com/office/drawing/2014/main" id="{5CA19A55-B446-4AF2-BF4C-3AE932401B00}"/>
                </a:ext>
              </a:extLst>
            </p:cNvPr>
            <p:cNvSpPr txBox="1"/>
            <p:nvPr/>
          </p:nvSpPr>
          <p:spPr>
            <a:xfrm rot="18947292">
              <a:off x="5230129" y="3008716"/>
              <a:ext cx="33081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Vwf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文本框 455">
              <a:extLst>
                <a:ext uri="{FF2B5EF4-FFF2-40B4-BE49-F238E27FC236}">
                  <a16:creationId xmlns:a16="http://schemas.microsoft.com/office/drawing/2014/main" id="{D13AEDEB-1860-4492-A9E1-6404DD317FF5}"/>
                </a:ext>
              </a:extLst>
            </p:cNvPr>
            <p:cNvSpPr txBox="1"/>
            <p:nvPr/>
          </p:nvSpPr>
          <p:spPr>
            <a:xfrm rot="18947292">
              <a:off x="5307745" y="3001930"/>
              <a:ext cx="34072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 err="1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Dcn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文本框 456">
              <a:extLst>
                <a:ext uri="{FF2B5EF4-FFF2-40B4-BE49-F238E27FC236}">
                  <a16:creationId xmlns:a16="http://schemas.microsoft.com/office/drawing/2014/main" id="{A9C959DF-3A89-4EFE-A28B-30CDEB9288CE}"/>
                </a:ext>
              </a:extLst>
            </p:cNvPr>
            <p:cNvSpPr txBox="1"/>
            <p:nvPr/>
          </p:nvSpPr>
          <p:spPr>
            <a:xfrm rot="18947292">
              <a:off x="5296591" y="3045884"/>
              <a:ext cx="45143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Col1a1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文本框 457">
              <a:extLst>
                <a:ext uri="{FF2B5EF4-FFF2-40B4-BE49-F238E27FC236}">
                  <a16:creationId xmlns:a16="http://schemas.microsoft.com/office/drawing/2014/main" id="{961A2129-BD1E-4D3C-BA9F-B436B849C205}"/>
                </a:ext>
              </a:extLst>
            </p:cNvPr>
            <p:cNvSpPr txBox="1"/>
            <p:nvPr/>
          </p:nvSpPr>
          <p:spPr>
            <a:xfrm rot="18947292">
              <a:off x="3786352" y="3007202"/>
              <a:ext cx="3522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Mbp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文本框 458">
              <a:extLst>
                <a:ext uri="{FF2B5EF4-FFF2-40B4-BE49-F238E27FC236}">
                  <a16:creationId xmlns:a16="http://schemas.microsoft.com/office/drawing/2014/main" id="{937EB593-3BC3-489D-BE3B-E247C8246AFD}"/>
                </a:ext>
              </a:extLst>
            </p:cNvPr>
            <p:cNvSpPr txBox="1"/>
            <p:nvPr/>
          </p:nvSpPr>
          <p:spPr>
            <a:xfrm rot="18947292">
              <a:off x="4518999" y="3006344"/>
              <a:ext cx="39690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Foxj1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文本框 459">
              <a:extLst>
                <a:ext uri="{FF2B5EF4-FFF2-40B4-BE49-F238E27FC236}">
                  <a16:creationId xmlns:a16="http://schemas.microsoft.com/office/drawing/2014/main" id="{89FDA7DE-F295-4267-8809-6647AE68A116}"/>
                </a:ext>
              </a:extLst>
            </p:cNvPr>
            <p:cNvSpPr txBox="1"/>
            <p:nvPr/>
          </p:nvSpPr>
          <p:spPr>
            <a:xfrm rot="18947292">
              <a:off x="4582567" y="3064539"/>
              <a:ext cx="48613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Otx2os1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文本框 460">
              <a:extLst>
                <a:ext uri="{FF2B5EF4-FFF2-40B4-BE49-F238E27FC236}">
                  <a16:creationId xmlns:a16="http://schemas.microsoft.com/office/drawing/2014/main" id="{847A43C1-0CED-46D6-84DB-986F4013B982}"/>
                </a:ext>
              </a:extLst>
            </p:cNvPr>
            <p:cNvSpPr txBox="1"/>
            <p:nvPr/>
          </p:nvSpPr>
          <p:spPr>
            <a:xfrm rot="18947292">
              <a:off x="4592698" y="3012975"/>
              <a:ext cx="39525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i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Htr2c</a:t>
              </a:r>
              <a:endParaRPr lang="zh-CN" altLang="en-US" sz="6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AE9FD1-9DB2-41A8-8859-DA4FDA3748A6}"/>
              </a:ext>
            </a:extLst>
          </p:cNvPr>
          <p:cNvGrpSpPr/>
          <p:nvPr/>
        </p:nvGrpSpPr>
        <p:grpSpPr>
          <a:xfrm>
            <a:off x="3363054" y="4827871"/>
            <a:ext cx="280845" cy="2692452"/>
            <a:chOff x="3363054" y="3325494"/>
            <a:chExt cx="280845" cy="2692452"/>
          </a:xfrm>
        </p:grpSpPr>
        <p:sp>
          <p:nvSpPr>
            <p:cNvPr id="462" name="文本框 461">
              <a:extLst>
                <a:ext uri="{FF2B5EF4-FFF2-40B4-BE49-F238E27FC236}">
                  <a16:creationId xmlns:a16="http://schemas.microsoft.com/office/drawing/2014/main" id="{4ACB20F0-F042-46CE-9DA9-498CAC0866BF}"/>
                </a:ext>
              </a:extLst>
            </p:cNvPr>
            <p:cNvSpPr txBox="1"/>
            <p:nvPr/>
          </p:nvSpPr>
          <p:spPr>
            <a:xfrm>
              <a:off x="3365034" y="332549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3" name="文本框 322">
              <a:extLst>
                <a:ext uri="{FF2B5EF4-FFF2-40B4-BE49-F238E27FC236}">
                  <a16:creationId xmlns:a16="http://schemas.microsoft.com/office/drawing/2014/main" id="{AEA7CA6D-4F20-4214-8A35-4E73E45188E5}"/>
                </a:ext>
              </a:extLst>
            </p:cNvPr>
            <p:cNvSpPr txBox="1"/>
            <p:nvPr/>
          </p:nvSpPr>
          <p:spPr>
            <a:xfrm>
              <a:off x="3366193" y="3417769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4" name="文本框 323">
              <a:extLst>
                <a:ext uri="{FF2B5EF4-FFF2-40B4-BE49-F238E27FC236}">
                  <a16:creationId xmlns:a16="http://schemas.microsoft.com/office/drawing/2014/main" id="{74AC6C15-3437-4CC5-B500-1B933D2AA83A}"/>
                </a:ext>
              </a:extLst>
            </p:cNvPr>
            <p:cNvSpPr txBox="1"/>
            <p:nvPr/>
          </p:nvSpPr>
          <p:spPr>
            <a:xfrm>
              <a:off x="3368452" y="3507043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1" name="文本框 350">
              <a:extLst>
                <a:ext uri="{FF2B5EF4-FFF2-40B4-BE49-F238E27FC236}">
                  <a16:creationId xmlns:a16="http://schemas.microsoft.com/office/drawing/2014/main" id="{C8853EFE-355B-4FE1-83B4-A997636D3FAB}"/>
                </a:ext>
              </a:extLst>
            </p:cNvPr>
            <p:cNvSpPr txBox="1"/>
            <p:nvPr/>
          </p:nvSpPr>
          <p:spPr>
            <a:xfrm>
              <a:off x="3408314" y="3595819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文本框 351">
              <a:extLst>
                <a:ext uri="{FF2B5EF4-FFF2-40B4-BE49-F238E27FC236}">
                  <a16:creationId xmlns:a16="http://schemas.microsoft.com/office/drawing/2014/main" id="{793C5F4C-00BD-43AB-8E76-6731E5C7D8A6}"/>
                </a:ext>
              </a:extLst>
            </p:cNvPr>
            <p:cNvSpPr txBox="1"/>
            <p:nvPr/>
          </p:nvSpPr>
          <p:spPr>
            <a:xfrm>
              <a:off x="3364073" y="368224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文本框 352">
              <a:extLst>
                <a:ext uri="{FF2B5EF4-FFF2-40B4-BE49-F238E27FC236}">
                  <a16:creationId xmlns:a16="http://schemas.microsoft.com/office/drawing/2014/main" id="{D7BA0926-CFA8-416A-BD3D-0554DEA2E5DC}"/>
                </a:ext>
              </a:extLst>
            </p:cNvPr>
            <p:cNvSpPr txBox="1"/>
            <p:nvPr/>
          </p:nvSpPr>
          <p:spPr>
            <a:xfrm>
              <a:off x="3372671" y="377767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4" name="文本框 353">
              <a:extLst>
                <a:ext uri="{FF2B5EF4-FFF2-40B4-BE49-F238E27FC236}">
                  <a16:creationId xmlns:a16="http://schemas.microsoft.com/office/drawing/2014/main" id="{19FC6E8C-3274-40C3-94AA-C098039F2CDE}"/>
                </a:ext>
              </a:extLst>
            </p:cNvPr>
            <p:cNvSpPr txBox="1"/>
            <p:nvPr/>
          </p:nvSpPr>
          <p:spPr>
            <a:xfrm>
              <a:off x="3367254" y="386970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文本框 354">
              <a:extLst>
                <a:ext uri="{FF2B5EF4-FFF2-40B4-BE49-F238E27FC236}">
                  <a16:creationId xmlns:a16="http://schemas.microsoft.com/office/drawing/2014/main" id="{6821F526-612F-48BC-8F2E-48C32B03A8A0}"/>
                </a:ext>
              </a:extLst>
            </p:cNvPr>
            <p:cNvSpPr txBox="1"/>
            <p:nvPr/>
          </p:nvSpPr>
          <p:spPr>
            <a:xfrm>
              <a:off x="3364073" y="395877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8" name="文本框 357">
              <a:extLst>
                <a:ext uri="{FF2B5EF4-FFF2-40B4-BE49-F238E27FC236}">
                  <a16:creationId xmlns:a16="http://schemas.microsoft.com/office/drawing/2014/main" id="{52A76277-6C11-4AD1-A12A-64BF58DE34AE}"/>
                </a:ext>
              </a:extLst>
            </p:cNvPr>
            <p:cNvSpPr txBox="1"/>
            <p:nvPr/>
          </p:nvSpPr>
          <p:spPr>
            <a:xfrm>
              <a:off x="3364073" y="404490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9" name="文本框 358">
              <a:extLst>
                <a:ext uri="{FF2B5EF4-FFF2-40B4-BE49-F238E27FC236}">
                  <a16:creationId xmlns:a16="http://schemas.microsoft.com/office/drawing/2014/main" id="{AC33B533-4850-4B8E-B95C-299B239BA318}"/>
                </a:ext>
              </a:extLst>
            </p:cNvPr>
            <p:cNvSpPr txBox="1"/>
            <p:nvPr/>
          </p:nvSpPr>
          <p:spPr>
            <a:xfrm>
              <a:off x="3364073" y="413367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0" name="文本框 359">
              <a:extLst>
                <a:ext uri="{FF2B5EF4-FFF2-40B4-BE49-F238E27FC236}">
                  <a16:creationId xmlns:a16="http://schemas.microsoft.com/office/drawing/2014/main" id="{34414DA4-845B-4467-BF4E-3E56CF71F184}"/>
                </a:ext>
              </a:extLst>
            </p:cNvPr>
            <p:cNvSpPr txBox="1"/>
            <p:nvPr/>
          </p:nvSpPr>
          <p:spPr>
            <a:xfrm>
              <a:off x="3364073" y="421976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1" name="文本框 360">
              <a:extLst>
                <a:ext uri="{FF2B5EF4-FFF2-40B4-BE49-F238E27FC236}">
                  <a16:creationId xmlns:a16="http://schemas.microsoft.com/office/drawing/2014/main" id="{1CF0C131-BE58-409F-8F03-FAB8B5F554B0}"/>
                </a:ext>
              </a:extLst>
            </p:cNvPr>
            <p:cNvSpPr txBox="1"/>
            <p:nvPr/>
          </p:nvSpPr>
          <p:spPr>
            <a:xfrm>
              <a:off x="3371456" y="431209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2" name="文本框 361">
              <a:extLst>
                <a:ext uri="{FF2B5EF4-FFF2-40B4-BE49-F238E27FC236}">
                  <a16:creationId xmlns:a16="http://schemas.microsoft.com/office/drawing/2014/main" id="{6E4B76A9-0DBB-40FD-B25E-1B7BD31E0FE0}"/>
                </a:ext>
              </a:extLst>
            </p:cNvPr>
            <p:cNvSpPr txBox="1"/>
            <p:nvPr/>
          </p:nvSpPr>
          <p:spPr>
            <a:xfrm>
              <a:off x="3369231" y="439819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3" name="文本框 362">
              <a:extLst>
                <a:ext uri="{FF2B5EF4-FFF2-40B4-BE49-F238E27FC236}">
                  <a16:creationId xmlns:a16="http://schemas.microsoft.com/office/drawing/2014/main" id="{4F5ECAA0-03C0-4CD8-A1AB-58FF8FD5A612}"/>
                </a:ext>
              </a:extLst>
            </p:cNvPr>
            <p:cNvSpPr txBox="1"/>
            <p:nvPr/>
          </p:nvSpPr>
          <p:spPr>
            <a:xfrm>
              <a:off x="3365808" y="448373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7" name="文本框 366">
              <a:extLst>
                <a:ext uri="{FF2B5EF4-FFF2-40B4-BE49-F238E27FC236}">
                  <a16:creationId xmlns:a16="http://schemas.microsoft.com/office/drawing/2014/main" id="{BA8422D7-5B3E-4474-808E-2D781156DF39}"/>
                </a:ext>
              </a:extLst>
            </p:cNvPr>
            <p:cNvSpPr txBox="1"/>
            <p:nvPr/>
          </p:nvSpPr>
          <p:spPr>
            <a:xfrm>
              <a:off x="3368452" y="4576069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8" name="文本框 367">
              <a:extLst>
                <a:ext uri="{FF2B5EF4-FFF2-40B4-BE49-F238E27FC236}">
                  <a16:creationId xmlns:a16="http://schemas.microsoft.com/office/drawing/2014/main" id="{7F6C9DA9-B42B-4619-B2BC-4899C24FC2A8}"/>
                </a:ext>
              </a:extLst>
            </p:cNvPr>
            <p:cNvSpPr txBox="1"/>
            <p:nvPr/>
          </p:nvSpPr>
          <p:spPr>
            <a:xfrm>
              <a:off x="3408314" y="4669329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6" name="文本框 375">
              <a:extLst>
                <a:ext uri="{FF2B5EF4-FFF2-40B4-BE49-F238E27FC236}">
                  <a16:creationId xmlns:a16="http://schemas.microsoft.com/office/drawing/2014/main" id="{ACAC0565-20E8-4113-80C6-07163913620B}"/>
                </a:ext>
              </a:extLst>
            </p:cNvPr>
            <p:cNvSpPr txBox="1"/>
            <p:nvPr/>
          </p:nvSpPr>
          <p:spPr>
            <a:xfrm>
              <a:off x="3411135" y="4763900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7" name="文本框 376">
              <a:extLst>
                <a:ext uri="{FF2B5EF4-FFF2-40B4-BE49-F238E27FC236}">
                  <a16:creationId xmlns:a16="http://schemas.microsoft.com/office/drawing/2014/main" id="{00073A55-27A4-4A3C-9F2E-414CDD97ABE3}"/>
                </a:ext>
              </a:extLst>
            </p:cNvPr>
            <p:cNvSpPr txBox="1"/>
            <p:nvPr/>
          </p:nvSpPr>
          <p:spPr>
            <a:xfrm>
              <a:off x="3365007" y="484995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8" name="文本框 377">
              <a:extLst>
                <a:ext uri="{FF2B5EF4-FFF2-40B4-BE49-F238E27FC236}">
                  <a16:creationId xmlns:a16="http://schemas.microsoft.com/office/drawing/2014/main" id="{F30E4805-29B1-4BE9-86DC-112BC8CEB800}"/>
                </a:ext>
              </a:extLst>
            </p:cNvPr>
            <p:cNvSpPr txBox="1"/>
            <p:nvPr/>
          </p:nvSpPr>
          <p:spPr>
            <a:xfrm>
              <a:off x="3365792" y="494125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9" name="文本框 378">
              <a:extLst>
                <a:ext uri="{FF2B5EF4-FFF2-40B4-BE49-F238E27FC236}">
                  <a16:creationId xmlns:a16="http://schemas.microsoft.com/office/drawing/2014/main" id="{CE4E679A-50FF-499C-8B13-88D0A94999A7}"/>
                </a:ext>
              </a:extLst>
            </p:cNvPr>
            <p:cNvSpPr txBox="1"/>
            <p:nvPr/>
          </p:nvSpPr>
          <p:spPr>
            <a:xfrm>
              <a:off x="3402043" y="5030771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0" name="文本框 379">
              <a:extLst>
                <a:ext uri="{FF2B5EF4-FFF2-40B4-BE49-F238E27FC236}">
                  <a16:creationId xmlns:a16="http://schemas.microsoft.com/office/drawing/2014/main" id="{59D33356-E6C9-4103-9FCB-826F8B562A4F}"/>
                </a:ext>
              </a:extLst>
            </p:cNvPr>
            <p:cNvSpPr txBox="1"/>
            <p:nvPr/>
          </p:nvSpPr>
          <p:spPr>
            <a:xfrm>
              <a:off x="3408314" y="5119358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1" name="文本框 380">
              <a:extLst>
                <a:ext uri="{FF2B5EF4-FFF2-40B4-BE49-F238E27FC236}">
                  <a16:creationId xmlns:a16="http://schemas.microsoft.com/office/drawing/2014/main" id="{ABA356DC-EE71-43B2-A4CE-75BCA3828837}"/>
                </a:ext>
              </a:extLst>
            </p:cNvPr>
            <p:cNvSpPr txBox="1"/>
            <p:nvPr/>
          </p:nvSpPr>
          <p:spPr>
            <a:xfrm>
              <a:off x="3411603" y="5202121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2" name="文本框 381">
              <a:extLst>
                <a:ext uri="{FF2B5EF4-FFF2-40B4-BE49-F238E27FC236}">
                  <a16:creationId xmlns:a16="http://schemas.microsoft.com/office/drawing/2014/main" id="{EBE25FC2-3B9E-4EA6-9454-0E3C38895E66}"/>
                </a:ext>
              </a:extLst>
            </p:cNvPr>
            <p:cNvSpPr txBox="1"/>
            <p:nvPr/>
          </p:nvSpPr>
          <p:spPr>
            <a:xfrm>
              <a:off x="3406811" y="5293520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3" name="文本框 382">
              <a:extLst>
                <a:ext uri="{FF2B5EF4-FFF2-40B4-BE49-F238E27FC236}">
                  <a16:creationId xmlns:a16="http://schemas.microsoft.com/office/drawing/2014/main" id="{BB37F612-AF0B-4B89-8AB9-A4BFDDA09B0A}"/>
                </a:ext>
              </a:extLst>
            </p:cNvPr>
            <p:cNvSpPr txBox="1"/>
            <p:nvPr/>
          </p:nvSpPr>
          <p:spPr>
            <a:xfrm>
              <a:off x="3409426" y="538563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4" name="文本框 383">
              <a:extLst>
                <a:ext uri="{FF2B5EF4-FFF2-40B4-BE49-F238E27FC236}">
                  <a16:creationId xmlns:a16="http://schemas.microsoft.com/office/drawing/2014/main" id="{5D7278E3-A6EA-40D0-8CB0-299556DF5DEA}"/>
                </a:ext>
              </a:extLst>
            </p:cNvPr>
            <p:cNvSpPr txBox="1"/>
            <p:nvPr/>
          </p:nvSpPr>
          <p:spPr>
            <a:xfrm>
              <a:off x="3408993" y="5477969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5" name="文本框 384">
              <a:extLst>
                <a:ext uri="{FF2B5EF4-FFF2-40B4-BE49-F238E27FC236}">
                  <a16:creationId xmlns:a16="http://schemas.microsoft.com/office/drawing/2014/main" id="{3F71CF96-AA7D-45F0-8EA1-3AA08EB5570D}"/>
                </a:ext>
              </a:extLst>
            </p:cNvPr>
            <p:cNvSpPr txBox="1"/>
            <p:nvPr/>
          </p:nvSpPr>
          <p:spPr>
            <a:xfrm>
              <a:off x="3363573" y="556656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6" name="文本框 385">
              <a:extLst>
                <a:ext uri="{FF2B5EF4-FFF2-40B4-BE49-F238E27FC236}">
                  <a16:creationId xmlns:a16="http://schemas.microsoft.com/office/drawing/2014/main" id="{406D3CF8-0CE0-408D-BBD3-4B926940443E}"/>
                </a:ext>
              </a:extLst>
            </p:cNvPr>
            <p:cNvSpPr txBox="1"/>
            <p:nvPr/>
          </p:nvSpPr>
          <p:spPr>
            <a:xfrm>
              <a:off x="3365792" y="565577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7" name="文本框 386">
              <a:extLst>
                <a:ext uri="{FF2B5EF4-FFF2-40B4-BE49-F238E27FC236}">
                  <a16:creationId xmlns:a16="http://schemas.microsoft.com/office/drawing/2014/main" id="{972E5B22-0581-4306-844B-12F30C017E7B}"/>
                </a:ext>
              </a:extLst>
            </p:cNvPr>
            <p:cNvSpPr txBox="1"/>
            <p:nvPr/>
          </p:nvSpPr>
          <p:spPr>
            <a:xfrm>
              <a:off x="3363054" y="5744687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文本框 406">
              <a:extLst>
                <a:ext uri="{FF2B5EF4-FFF2-40B4-BE49-F238E27FC236}">
                  <a16:creationId xmlns:a16="http://schemas.microsoft.com/office/drawing/2014/main" id="{E65041F0-A3AB-4040-9E81-E6F15FE97E74}"/>
                </a:ext>
              </a:extLst>
            </p:cNvPr>
            <p:cNvSpPr txBox="1"/>
            <p:nvPr/>
          </p:nvSpPr>
          <p:spPr>
            <a:xfrm>
              <a:off x="3410986" y="5833280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CD2A40B-C79B-4631-9317-941EB3B55E40}"/>
              </a:ext>
            </a:extLst>
          </p:cNvPr>
          <p:cNvGrpSpPr/>
          <p:nvPr/>
        </p:nvGrpSpPr>
        <p:grpSpPr>
          <a:xfrm>
            <a:off x="3371456" y="1926050"/>
            <a:ext cx="277646" cy="2739145"/>
            <a:chOff x="3371456" y="293047"/>
            <a:chExt cx="277646" cy="2739145"/>
          </a:xfrm>
        </p:grpSpPr>
        <p:sp>
          <p:nvSpPr>
            <p:cNvPr id="475" name="文本框 474">
              <a:extLst>
                <a:ext uri="{FF2B5EF4-FFF2-40B4-BE49-F238E27FC236}">
                  <a16:creationId xmlns:a16="http://schemas.microsoft.com/office/drawing/2014/main" id="{1781818B-E829-41DC-B2FA-0B2250189C42}"/>
                </a:ext>
              </a:extLst>
            </p:cNvPr>
            <p:cNvSpPr txBox="1"/>
            <p:nvPr/>
          </p:nvSpPr>
          <p:spPr>
            <a:xfrm>
              <a:off x="3373049" y="293047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6" name="文本框 475">
              <a:extLst>
                <a:ext uri="{FF2B5EF4-FFF2-40B4-BE49-F238E27FC236}">
                  <a16:creationId xmlns:a16="http://schemas.microsoft.com/office/drawing/2014/main" id="{00A5EA64-5816-4480-8C7C-3DFE047738E7}"/>
                </a:ext>
              </a:extLst>
            </p:cNvPr>
            <p:cNvSpPr txBox="1"/>
            <p:nvPr/>
          </p:nvSpPr>
          <p:spPr>
            <a:xfrm>
              <a:off x="3373057" y="365579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7" name="文本框 476">
              <a:extLst>
                <a:ext uri="{FF2B5EF4-FFF2-40B4-BE49-F238E27FC236}">
                  <a16:creationId xmlns:a16="http://schemas.microsoft.com/office/drawing/2014/main" id="{24D6F492-7927-4B09-B7BB-E7434D9CC2FD}"/>
                </a:ext>
              </a:extLst>
            </p:cNvPr>
            <p:cNvSpPr txBox="1"/>
            <p:nvPr/>
          </p:nvSpPr>
          <p:spPr>
            <a:xfrm>
              <a:off x="3374234" y="43731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8" name="文本框 477">
              <a:extLst>
                <a:ext uri="{FF2B5EF4-FFF2-40B4-BE49-F238E27FC236}">
                  <a16:creationId xmlns:a16="http://schemas.microsoft.com/office/drawing/2014/main" id="{47473216-D9DE-475C-8114-DF0A0205C8CF}"/>
                </a:ext>
              </a:extLst>
            </p:cNvPr>
            <p:cNvSpPr txBox="1"/>
            <p:nvPr/>
          </p:nvSpPr>
          <p:spPr>
            <a:xfrm>
              <a:off x="3374230" y="50883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9" name="文本框 478">
              <a:extLst>
                <a:ext uri="{FF2B5EF4-FFF2-40B4-BE49-F238E27FC236}">
                  <a16:creationId xmlns:a16="http://schemas.microsoft.com/office/drawing/2014/main" id="{A1252051-9431-49D1-B2FB-9309D6346543}"/>
                </a:ext>
              </a:extLst>
            </p:cNvPr>
            <p:cNvSpPr txBox="1"/>
            <p:nvPr/>
          </p:nvSpPr>
          <p:spPr>
            <a:xfrm>
              <a:off x="3374226" y="58398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0" name="文本框 479">
              <a:extLst>
                <a:ext uri="{FF2B5EF4-FFF2-40B4-BE49-F238E27FC236}">
                  <a16:creationId xmlns:a16="http://schemas.microsoft.com/office/drawing/2014/main" id="{F8B7540B-1C8C-4CE8-B977-86D14CCD8A39}"/>
                </a:ext>
              </a:extLst>
            </p:cNvPr>
            <p:cNvSpPr txBox="1"/>
            <p:nvPr/>
          </p:nvSpPr>
          <p:spPr>
            <a:xfrm>
              <a:off x="3375840" y="656280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1" name="文本框 480">
              <a:extLst>
                <a:ext uri="{FF2B5EF4-FFF2-40B4-BE49-F238E27FC236}">
                  <a16:creationId xmlns:a16="http://schemas.microsoft.com/office/drawing/2014/main" id="{4D68D05C-142E-4BE8-A5E2-E579D44E5411}"/>
                </a:ext>
              </a:extLst>
            </p:cNvPr>
            <p:cNvSpPr txBox="1"/>
            <p:nvPr/>
          </p:nvSpPr>
          <p:spPr>
            <a:xfrm>
              <a:off x="3373830" y="72795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2" name="文本框 481">
              <a:extLst>
                <a:ext uri="{FF2B5EF4-FFF2-40B4-BE49-F238E27FC236}">
                  <a16:creationId xmlns:a16="http://schemas.microsoft.com/office/drawing/2014/main" id="{D66ABDC6-356B-4A80-BDC4-B287DC944A0D}"/>
                </a:ext>
              </a:extLst>
            </p:cNvPr>
            <p:cNvSpPr txBox="1"/>
            <p:nvPr/>
          </p:nvSpPr>
          <p:spPr>
            <a:xfrm>
              <a:off x="3417112" y="80365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3" name="文本框 482">
              <a:extLst>
                <a:ext uri="{FF2B5EF4-FFF2-40B4-BE49-F238E27FC236}">
                  <a16:creationId xmlns:a16="http://schemas.microsoft.com/office/drawing/2014/main" id="{024264B4-7A48-490F-9D65-05FC4830703C}"/>
                </a:ext>
              </a:extLst>
            </p:cNvPr>
            <p:cNvSpPr txBox="1"/>
            <p:nvPr/>
          </p:nvSpPr>
          <p:spPr>
            <a:xfrm>
              <a:off x="3416459" y="873273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4" name="文本框 483">
              <a:extLst>
                <a:ext uri="{FF2B5EF4-FFF2-40B4-BE49-F238E27FC236}">
                  <a16:creationId xmlns:a16="http://schemas.microsoft.com/office/drawing/2014/main" id="{9461DC9C-1A3C-4B04-B7D1-C701949AF445}"/>
                </a:ext>
              </a:extLst>
            </p:cNvPr>
            <p:cNvSpPr txBox="1"/>
            <p:nvPr/>
          </p:nvSpPr>
          <p:spPr>
            <a:xfrm>
              <a:off x="3376834" y="94827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5" name="文本框 484">
              <a:extLst>
                <a:ext uri="{FF2B5EF4-FFF2-40B4-BE49-F238E27FC236}">
                  <a16:creationId xmlns:a16="http://schemas.microsoft.com/office/drawing/2014/main" id="{0391DFCC-FC2C-4689-AA8B-84A5A1D240D0}"/>
                </a:ext>
              </a:extLst>
            </p:cNvPr>
            <p:cNvSpPr txBox="1"/>
            <p:nvPr/>
          </p:nvSpPr>
          <p:spPr>
            <a:xfrm>
              <a:off x="3374470" y="1020955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6" name="文本框 485">
              <a:extLst>
                <a:ext uri="{FF2B5EF4-FFF2-40B4-BE49-F238E27FC236}">
                  <a16:creationId xmlns:a16="http://schemas.microsoft.com/office/drawing/2014/main" id="{1EA74A16-FDEF-422E-AC46-F1E1599AADB5}"/>
                </a:ext>
              </a:extLst>
            </p:cNvPr>
            <p:cNvSpPr txBox="1"/>
            <p:nvPr/>
          </p:nvSpPr>
          <p:spPr>
            <a:xfrm>
              <a:off x="3375995" y="109548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8" name="文本框 487">
              <a:extLst>
                <a:ext uri="{FF2B5EF4-FFF2-40B4-BE49-F238E27FC236}">
                  <a16:creationId xmlns:a16="http://schemas.microsoft.com/office/drawing/2014/main" id="{4DEE84BF-6FCD-42B7-B9C5-6BAECB8FD239}"/>
                </a:ext>
              </a:extLst>
            </p:cNvPr>
            <p:cNvSpPr txBox="1"/>
            <p:nvPr/>
          </p:nvSpPr>
          <p:spPr>
            <a:xfrm>
              <a:off x="3376260" y="116705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9" name="文本框 488">
              <a:extLst>
                <a:ext uri="{FF2B5EF4-FFF2-40B4-BE49-F238E27FC236}">
                  <a16:creationId xmlns:a16="http://schemas.microsoft.com/office/drawing/2014/main" id="{4165F045-4841-4E3C-BF9D-CAC94E59E0F4}"/>
                </a:ext>
              </a:extLst>
            </p:cNvPr>
            <p:cNvSpPr txBox="1"/>
            <p:nvPr/>
          </p:nvSpPr>
          <p:spPr>
            <a:xfrm>
              <a:off x="3413044" y="124384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0" name="文本框 489">
              <a:extLst>
                <a:ext uri="{FF2B5EF4-FFF2-40B4-BE49-F238E27FC236}">
                  <a16:creationId xmlns:a16="http://schemas.microsoft.com/office/drawing/2014/main" id="{B6FD957A-5282-4183-9AD4-FACB23FD37B6}"/>
                </a:ext>
              </a:extLst>
            </p:cNvPr>
            <p:cNvSpPr txBox="1"/>
            <p:nvPr/>
          </p:nvSpPr>
          <p:spPr>
            <a:xfrm>
              <a:off x="3371456" y="131219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1" name="文本框 490">
              <a:extLst>
                <a:ext uri="{FF2B5EF4-FFF2-40B4-BE49-F238E27FC236}">
                  <a16:creationId xmlns:a16="http://schemas.microsoft.com/office/drawing/2014/main" id="{ECAE9179-3854-413F-8023-35F7A22DA6DF}"/>
                </a:ext>
              </a:extLst>
            </p:cNvPr>
            <p:cNvSpPr txBox="1"/>
            <p:nvPr/>
          </p:nvSpPr>
          <p:spPr>
            <a:xfrm>
              <a:off x="3373879" y="138909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2" name="文本框 491">
              <a:extLst>
                <a:ext uri="{FF2B5EF4-FFF2-40B4-BE49-F238E27FC236}">
                  <a16:creationId xmlns:a16="http://schemas.microsoft.com/office/drawing/2014/main" id="{1E440EE4-839F-451E-86C8-A5F2ED35C446}"/>
                </a:ext>
              </a:extLst>
            </p:cNvPr>
            <p:cNvSpPr txBox="1"/>
            <p:nvPr/>
          </p:nvSpPr>
          <p:spPr>
            <a:xfrm>
              <a:off x="3374226" y="146061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3" name="文本框 492">
              <a:extLst>
                <a:ext uri="{FF2B5EF4-FFF2-40B4-BE49-F238E27FC236}">
                  <a16:creationId xmlns:a16="http://schemas.microsoft.com/office/drawing/2014/main" id="{E32F6754-E4BD-45E1-A46C-A910F09D7E43}"/>
                </a:ext>
              </a:extLst>
            </p:cNvPr>
            <p:cNvSpPr txBox="1"/>
            <p:nvPr/>
          </p:nvSpPr>
          <p:spPr>
            <a:xfrm>
              <a:off x="3415951" y="1536117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4" name="文本框 493">
              <a:extLst>
                <a:ext uri="{FF2B5EF4-FFF2-40B4-BE49-F238E27FC236}">
                  <a16:creationId xmlns:a16="http://schemas.microsoft.com/office/drawing/2014/main" id="{B7C65220-5A7D-4124-92BA-AAD76C0D3343}"/>
                </a:ext>
              </a:extLst>
            </p:cNvPr>
            <p:cNvSpPr txBox="1"/>
            <p:nvPr/>
          </p:nvSpPr>
          <p:spPr>
            <a:xfrm>
              <a:off x="3374274" y="160814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5" name="文本框 494">
              <a:extLst>
                <a:ext uri="{FF2B5EF4-FFF2-40B4-BE49-F238E27FC236}">
                  <a16:creationId xmlns:a16="http://schemas.microsoft.com/office/drawing/2014/main" id="{49253F69-06DA-4692-B67D-1163A335B94B}"/>
                </a:ext>
              </a:extLst>
            </p:cNvPr>
            <p:cNvSpPr txBox="1"/>
            <p:nvPr/>
          </p:nvSpPr>
          <p:spPr>
            <a:xfrm>
              <a:off x="3375052" y="167498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6" name="文本框 495">
              <a:extLst>
                <a:ext uri="{FF2B5EF4-FFF2-40B4-BE49-F238E27FC236}">
                  <a16:creationId xmlns:a16="http://schemas.microsoft.com/office/drawing/2014/main" id="{65A37103-1ED2-409A-96E2-DC28D40698DC}"/>
                </a:ext>
              </a:extLst>
            </p:cNvPr>
            <p:cNvSpPr txBox="1"/>
            <p:nvPr/>
          </p:nvSpPr>
          <p:spPr>
            <a:xfrm>
              <a:off x="3376260" y="1750042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7" name="文本框 496">
              <a:extLst>
                <a:ext uri="{FF2B5EF4-FFF2-40B4-BE49-F238E27FC236}">
                  <a16:creationId xmlns:a16="http://schemas.microsoft.com/office/drawing/2014/main" id="{BC14AF90-3444-44E4-ABDA-9320FA5219CA}"/>
                </a:ext>
              </a:extLst>
            </p:cNvPr>
            <p:cNvSpPr txBox="1"/>
            <p:nvPr/>
          </p:nvSpPr>
          <p:spPr>
            <a:xfrm>
              <a:off x="3376260" y="1825983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8" name="文本框 497">
              <a:extLst>
                <a:ext uri="{FF2B5EF4-FFF2-40B4-BE49-F238E27FC236}">
                  <a16:creationId xmlns:a16="http://schemas.microsoft.com/office/drawing/2014/main" id="{BD2E075B-A48F-43C1-80DD-4F759390D50E}"/>
                </a:ext>
              </a:extLst>
            </p:cNvPr>
            <p:cNvSpPr txBox="1"/>
            <p:nvPr/>
          </p:nvSpPr>
          <p:spPr>
            <a:xfrm>
              <a:off x="3375302" y="189749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9" name="文本框 498">
              <a:extLst>
                <a:ext uri="{FF2B5EF4-FFF2-40B4-BE49-F238E27FC236}">
                  <a16:creationId xmlns:a16="http://schemas.microsoft.com/office/drawing/2014/main" id="{D821EA47-14C5-45DF-9225-86FD313D3047}"/>
                </a:ext>
              </a:extLst>
            </p:cNvPr>
            <p:cNvSpPr txBox="1"/>
            <p:nvPr/>
          </p:nvSpPr>
          <p:spPr>
            <a:xfrm>
              <a:off x="3377874" y="1966680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23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2" name="文本框 651">
              <a:extLst>
                <a:ext uri="{FF2B5EF4-FFF2-40B4-BE49-F238E27FC236}">
                  <a16:creationId xmlns:a16="http://schemas.microsoft.com/office/drawing/2014/main" id="{005561CD-D441-4CBA-9809-530C34B71D5E}"/>
                </a:ext>
              </a:extLst>
            </p:cNvPr>
            <p:cNvSpPr txBox="1"/>
            <p:nvPr/>
          </p:nvSpPr>
          <p:spPr>
            <a:xfrm>
              <a:off x="3410223" y="2042568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3" name="文本框 652">
              <a:extLst>
                <a:ext uri="{FF2B5EF4-FFF2-40B4-BE49-F238E27FC236}">
                  <a16:creationId xmlns:a16="http://schemas.microsoft.com/office/drawing/2014/main" id="{60F9F8F1-013D-488D-ACC9-E316E497F141}"/>
                </a:ext>
              </a:extLst>
            </p:cNvPr>
            <p:cNvSpPr txBox="1"/>
            <p:nvPr/>
          </p:nvSpPr>
          <p:spPr>
            <a:xfrm>
              <a:off x="3412795" y="2116761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4" name="文本框 653">
              <a:extLst>
                <a:ext uri="{FF2B5EF4-FFF2-40B4-BE49-F238E27FC236}">
                  <a16:creationId xmlns:a16="http://schemas.microsoft.com/office/drawing/2014/main" id="{C34AF04F-386C-4485-8C0A-B2E75AAF5B16}"/>
                </a:ext>
              </a:extLst>
            </p:cNvPr>
            <p:cNvSpPr txBox="1"/>
            <p:nvPr/>
          </p:nvSpPr>
          <p:spPr>
            <a:xfrm>
              <a:off x="3412795" y="2192182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5" name="文本框 654">
              <a:extLst>
                <a:ext uri="{FF2B5EF4-FFF2-40B4-BE49-F238E27FC236}">
                  <a16:creationId xmlns:a16="http://schemas.microsoft.com/office/drawing/2014/main" id="{2E274CF3-A177-4DCE-976D-D83298E53852}"/>
                </a:ext>
              </a:extLst>
            </p:cNvPr>
            <p:cNvSpPr txBox="1"/>
            <p:nvPr/>
          </p:nvSpPr>
          <p:spPr>
            <a:xfrm>
              <a:off x="3410668" y="2266167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6" name="文本框 655">
              <a:extLst>
                <a:ext uri="{FF2B5EF4-FFF2-40B4-BE49-F238E27FC236}">
                  <a16:creationId xmlns:a16="http://schemas.microsoft.com/office/drawing/2014/main" id="{89A6FF28-A3E5-4905-AAE5-F64BAF49CD1E}"/>
                </a:ext>
              </a:extLst>
            </p:cNvPr>
            <p:cNvSpPr txBox="1"/>
            <p:nvPr/>
          </p:nvSpPr>
          <p:spPr>
            <a:xfrm>
              <a:off x="3376260" y="2334207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7" name="文本框 656">
              <a:extLst>
                <a:ext uri="{FF2B5EF4-FFF2-40B4-BE49-F238E27FC236}">
                  <a16:creationId xmlns:a16="http://schemas.microsoft.com/office/drawing/2014/main" id="{2A0886AC-BA2A-490D-8CFC-432FC8305366}"/>
                </a:ext>
              </a:extLst>
            </p:cNvPr>
            <p:cNvSpPr txBox="1"/>
            <p:nvPr/>
          </p:nvSpPr>
          <p:spPr>
            <a:xfrm>
              <a:off x="3376260" y="2405660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8" name="文本框 657">
              <a:extLst>
                <a:ext uri="{FF2B5EF4-FFF2-40B4-BE49-F238E27FC236}">
                  <a16:creationId xmlns:a16="http://schemas.microsoft.com/office/drawing/2014/main" id="{282EC4A9-3A81-47DE-84CF-28099562EA78}"/>
                </a:ext>
              </a:extLst>
            </p:cNvPr>
            <p:cNvSpPr txBox="1"/>
            <p:nvPr/>
          </p:nvSpPr>
          <p:spPr>
            <a:xfrm>
              <a:off x="3376260" y="2479609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9" name="文本框 658">
              <a:extLst>
                <a:ext uri="{FF2B5EF4-FFF2-40B4-BE49-F238E27FC236}">
                  <a16:creationId xmlns:a16="http://schemas.microsoft.com/office/drawing/2014/main" id="{63F09EBF-D5D7-42E3-9FCB-BB6BCB932739}"/>
                </a:ext>
              </a:extLst>
            </p:cNvPr>
            <p:cNvSpPr txBox="1"/>
            <p:nvPr/>
          </p:nvSpPr>
          <p:spPr>
            <a:xfrm>
              <a:off x="3375995" y="255327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0" name="文本框 659">
              <a:extLst>
                <a:ext uri="{FF2B5EF4-FFF2-40B4-BE49-F238E27FC236}">
                  <a16:creationId xmlns:a16="http://schemas.microsoft.com/office/drawing/2014/main" id="{080674B8-1529-4322-8026-7364D721D9CD}"/>
                </a:ext>
              </a:extLst>
            </p:cNvPr>
            <p:cNvSpPr txBox="1"/>
            <p:nvPr/>
          </p:nvSpPr>
          <p:spPr>
            <a:xfrm>
              <a:off x="3375535" y="2626483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1" name="文本框 660">
              <a:extLst>
                <a:ext uri="{FF2B5EF4-FFF2-40B4-BE49-F238E27FC236}">
                  <a16:creationId xmlns:a16="http://schemas.microsoft.com/office/drawing/2014/main" id="{D61AAFC2-7655-463C-8F09-30AC38D8AB2D}"/>
                </a:ext>
              </a:extLst>
            </p:cNvPr>
            <p:cNvSpPr txBox="1"/>
            <p:nvPr/>
          </p:nvSpPr>
          <p:spPr>
            <a:xfrm>
              <a:off x="3375493" y="2697657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2" name="文本框 661">
              <a:extLst>
                <a:ext uri="{FF2B5EF4-FFF2-40B4-BE49-F238E27FC236}">
                  <a16:creationId xmlns:a16="http://schemas.microsoft.com/office/drawing/2014/main" id="{4F759E83-ED7E-41EE-B74C-601707FF9EC8}"/>
                </a:ext>
              </a:extLst>
            </p:cNvPr>
            <p:cNvSpPr txBox="1"/>
            <p:nvPr/>
          </p:nvSpPr>
          <p:spPr>
            <a:xfrm>
              <a:off x="3413044" y="2776394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3" name="文本框 662">
              <a:extLst>
                <a:ext uri="{FF2B5EF4-FFF2-40B4-BE49-F238E27FC236}">
                  <a16:creationId xmlns:a16="http://schemas.microsoft.com/office/drawing/2014/main" id="{94B76A3F-779F-4787-B434-2C505F47D637}"/>
                </a:ext>
              </a:extLst>
            </p:cNvPr>
            <p:cNvSpPr txBox="1"/>
            <p:nvPr/>
          </p:nvSpPr>
          <p:spPr>
            <a:xfrm>
              <a:off x="3415424" y="284752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40" name="文本框 339">
            <a:extLst>
              <a:ext uri="{FF2B5EF4-FFF2-40B4-BE49-F238E27FC236}">
                <a16:creationId xmlns:a16="http://schemas.microsoft.com/office/drawing/2014/main" id="{1E3E109B-935A-4080-8578-F6F321232C9C}"/>
              </a:ext>
            </a:extLst>
          </p:cNvPr>
          <p:cNvSpPr txBox="1"/>
          <p:nvPr/>
        </p:nvSpPr>
        <p:spPr>
          <a:xfrm>
            <a:off x="86709" y="386921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AE7822A-A988-451D-A630-4BC88E556C9E}"/>
              </a:ext>
            </a:extLst>
          </p:cNvPr>
          <p:cNvGrpSpPr/>
          <p:nvPr/>
        </p:nvGrpSpPr>
        <p:grpSpPr>
          <a:xfrm>
            <a:off x="495914" y="461043"/>
            <a:ext cx="1601603" cy="1401548"/>
            <a:chOff x="495914" y="461043"/>
            <a:chExt cx="1601603" cy="1401548"/>
          </a:xfrm>
        </p:grpSpPr>
        <p:sp>
          <p:nvSpPr>
            <p:cNvPr id="508" name="椭圆 507">
              <a:extLst>
                <a:ext uri="{FF2B5EF4-FFF2-40B4-BE49-F238E27FC236}">
                  <a16:creationId xmlns:a16="http://schemas.microsoft.com/office/drawing/2014/main" id="{498892ED-A7BC-430B-A9D5-9814F0F82E8D}"/>
                </a:ext>
              </a:extLst>
            </p:cNvPr>
            <p:cNvSpPr/>
            <p:nvPr/>
          </p:nvSpPr>
          <p:spPr>
            <a:xfrm>
              <a:off x="495914" y="898314"/>
              <a:ext cx="283796" cy="283796"/>
            </a:xfrm>
            <a:prstGeom prst="ellipse">
              <a:avLst/>
            </a:prstGeom>
            <a:solidFill>
              <a:srgbClr val="5B9BD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GF</a:t>
              </a:r>
              <a:endParaRPr lang="zh-CN" altLang="en-US" sz="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9" name="椭圆 508">
              <a:extLst>
                <a:ext uri="{FF2B5EF4-FFF2-40B4-BE49-F238E27FC236}">
                  <a16:creationId xmlns:a16="http://schemas.microsoft.com/office/drawing/2014/main" id="{D2DC2D13-6DCB-4CAB-B1BE-286606979519}"/>
                </a:ext>
              </a:extLst>
            </p:cNvPr>
            <p:cNvSpPr/>
            <p:nvPr/>
          </p:nvSpPr>
          <p:spPr>
            <a:xfrm>
              <a:off x="495914" y="1381303"/>
              <a:ext cx="283796" cy="283796"/>
            </a:xfrm>
            <a:prstGeom prst="ellipse">
              <a:avLst/>
            </a:prstGeom>
            <a:solidFill>
              <a:srgbClr val="FF5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SPF</a:t>
              </a:r>
              <a:endParaRPr lang="zh-CN" altLang="en-US" sz="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0" name="椭圆 509">
              <a:extLst>
                <a:ext uri="{FF2B5EF4-FFF2-40B4-BE49-F238E27FC236}">
                  <a16:creationId xmlns:a16="http://schemas.microsoft.com/office/drawing/2014/main" id="{DBF7A6C8-D2A7-4408-8F54-47C00B83D0FD}"/>
                </a:ext>
              </a:extLst>
            </p:cNvPr>
            <p:cNvSpPr/>
            <p:nvPr/>
          </p:nvSpPr>
          <p:spPr>
            <a:xfrm>
              <a:off x="1789054" y="668280"/>
              <a:ext cx="283796" cy="283796"/>
            </a:xfrm>
            <a:prstGeom prst="ellipse">
              <a:avLst/>
            </a:prstGeom>
            <a:solidFill>
              <a:srgbClr val="5B9BD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GF</a:t>
              </a:r>
              <a:endParaRPr lang="zh-CN" altLang="en-US" sz="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1" name="椭圆 510">
              <a:extLst>
                <a:ext uri="{FF2B5EF4-FFF2-40B4-BE49-F238E27FC236}">
                  <a16:creationId xmlns:a16="http://schemas.microsoft.com/office/drawing/2014/main" id="{58A3402A-212D-4654-9E9B-A144E7D831AE}"/>
                </a:ext>
              </a:extLst>
            </p:cNvPr>
            <p:cNvSpPr/>
            <p:nvPr/>
          </p:nvSpPr>
          <p:spPr>
            <a:xfrm>
              <a:off x="1789054" y="1114587"/>
              <a:ext cx="283796" cy="2837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CGF</a:t>
              </a:r>
              <a:endParaRPr lang="zh-CN" altLang="en-US" sz="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2" name="椭圆 511">
              <a:extLst>
                <a:ext uri="{FF2B5EF4-FFF2-40B4-BE49-F238E27FC236}">
                  <a16:creationId xmlns:a16="http://schemas.microsoft.com/office/drawing/2014/main" id="{F6553A29-49CD-40C1-8CA6-2226EBCA5089}"/>
                </a:ext>
              </a:extLst>
            </p:cNvPr>
            <p:cNvSpPr/>
            <p:nvPr/>
          </p:nvSpPr>
          <p:spPr>
            <a:xfrm>
              <a:off x="1789054" y="1578795"/>
              <a:ext cx="283796" cy="283796"/>
            </a:xfrm>
            <a:prstGeom prst="ellipse">
              <a:avLst/>
            </a:prstGeom>
            <a:solidFill>
              <a:srgbClr val="FF505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6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SPF</a:t>
              </a:r>
              <a:endParaRPr lang="zh-CN" altLang="en-US" sz="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3" name="任意多边形: 形状 512">
              <a:extLst>
                <a:ext uri="{FF2B5EF4-FFF2-40B4-BE49-F238E27FC236}">
                  <a16:creationId xmlns:a16="http://schemas.microsoft.com/office/drawing/2014/main" id="{333C5DF6-7C3B-4119-ACB5-C11F07DB687B}"/>
                </a:ext>
              </a:extLst>
            </p:cNvPr>
            <p:cNvSpPr/>
            <p:nvPr/>
          </p:nvSpPr>
          <p:spPr>
            <a:xfrm>
              <a:off x="791831" y="1023930"/>
              <a:ext cx="1006566" cy="249636"/>
            </a:xfrm>
            <a:custGeom>
              <a:avLst/>
              <a:gdLst>
                <a:gd name="connsiteX0" fmla="*/ 0 w 1425575"/>
                <a:gd name="connsiteY0" fmla="*/ 13417 h 267417"/>
                <a:gd name="connsiteX1" fmla="*/ 358775 w 1425575"/>
                <a:gd name="connsiteY1" fmla="*/ 22942 h 267417"/>
                <a:gd name="connsiteX2" fmla="*/ 796925 w 1425575"/>
                <a:gd name="connsiteY2" fmla="*/ 226142 h 267417"/>
                <a:gd name="connsiteX3" fmla="*/ 1425575 w 1425575"/>
                <a:gd name="connsiteY3" fmla="*/ 267417 h 26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5575" h="267417">
                  <a:moveTo>
                    <a:pt x="0" y="13417"/>
                  </a:moveTo>
                  <a:cubicBezTo>
                    <a:pt x="112977" y="452"/>
                    <a:pt x="225954" y="-12512"/>
                    <a:pt x="358775" y="22942"/>
                  </a:cubicBezTo>
                  <a:cubicBezTo>
                    <a:pt x="491596" y="58396"/>
                    <a:pt x="619125" y="185396"/>
                    <a:pt x="796925" y="226142"/>
                  </a:cubicBezTo>
                  <a:cubicBezTo>
                    <a:pt x="974725" y="266888"/>
                    <a:pt x="1314979" y="258421"/>
                    <a:pt x="1425575" y="2674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4" name="任意多边形: 形状 513">
              <a:extLst>
                <a:ext uri="{FF2B5EF4-FFF2-40B4-BE49-F238E27FC236}">
                  <a16:creationId xmlns:a16="http://schemas.microsoft.com/office/drawing/2014/main" id="{DB12F854-01E2-410D-893E-7B39790B8B5C}"/>
                </a:ext>
              </a:extLst>
            </p:cNvPr>
            <p:cNvSpPr/>
            <p:nvPr/>
          </p:nvSpPr>
          <p:spPr>
            <a:xfrm flipV="1">
              <a:off x="791831" y="1273565"/>
              <a:ext cx="1006566" cy="249636"/>
            </a:xfrm>
            <a:custGeom>
              <a:avLst/>
              <a:gdLst>
                <a:gd name="connsiteX0" fmla="*/ 0 w 1425575"/>
                <a:gd name="connsiteY0" fmla="*/ 13417 h 267417"/>
                <a:gd name="connsiteX1" fmla="*/ 358775 w 1425575"/>
                <a:gd name="connsiteY1" fmla="*/ 22942 h 267417"/>
                <a:gd name="connsiteX2" fmla="*/ 796925 w 1425575"/>
                <a:gd name="connsiteY2" fmla="*/ 226142 h 267417"/>
                <a:gd name="connsiteX3" fmla="*/ 1425575 w 1425575"/>
                <a:gd name="connsiteY3" fmla="*/ 267417 h 26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5575" h="267417">
                  <a:moveTo>
                    <a:pt x="0" y="13417"/>
                  </a:moveTo>
                  <a:cubicBezTo>
                    <a:pt x="112977" y="452"/>
                    <a:pt x="225954" y="-12512"/>
                    <a:pt x="358775" y="22942"/>
                  </a:cubicBezTo>
                  <a:cubicBezTo>
                    <a:pt x="491596" y="58396"/>
                    <a:pt x="619125" y="185396"/>
                    <a:pt x="796925" y="226142"/>
                  </a:cubicBezTo>
                  <a:cubicBezTo>
                    <a:pt x="974725" y="266888"/>
                    <a:pt x="1314979" y="258421"/>
                    <a:pt x="1425575" y="26741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5" name="任意多边形: 形状 514">
              <a:extLst>
                <a:ext uri="{FF2B5EF4-FFF2-40B4-BE49-F238E27FC236}">
                  <a16:creationId xmlns:a16="http://schemas.microsoft.com/office/drawing/2014/main" id="{A14024AB-9AB3-4602-A1FB-754B9243A90D}"/>
                </a:ext>
              </a:extLst>
            </p:cNvPr>
            <p:cNvSpPr/>
            <p:nvPr/>
          </p:nvSpPr>
          <p:spPr>
            <a:xfrm>
              <a:off x="761900" y="799578"/>
              <a:ext cx="1008808" cy="149253"/>
            </a:xfrm>
            <a:custGeom>
              <a:avLst/>
              <a:gdLst>
                <a:gd name="connsiteX0" fmla="*/ 0 w 1428750"/>
                <a:gd name="connsiteY0" fmla="*/ 211383 h 211383"/>
                <a:gd name="connsiteX1" fmla="*/ 666750 w 1428750"/>
                <a:gd name="connsiteY1" fmla="*/ 30408 h 211383"/>
                <a:gd name="connsiteX2" fmla="*/ 1428750 w 1428750"/>
                <a:gd name="connsiteY2" fmla="*/ 1833 h 21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0" h="211383">
                  <a:moveTo>
                    <a:pt x="0" y="211383"/>
                  </a:moveTo>
                  <a:cubicBezTo>
                    <a:pt x="214312" y="138358"/>
                    <a:pt x="428625" y="65333"/>
                    <a:pt x="666750" y="30408"/>
                  </a:cubicBezTo>
                  <a:cubicBezTo>
                    <a:pt x="904875" y="-4517"/>
                    <a:pt x="1166812" y="-1342"/>
                    <a:pt x="1428750" y="183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6" name="任意多边形: 形状 515">
              <a:extLst>
                <a:ext uri="{FF2B5EF4-FFF2-40B4-BE49-F238E27FC236}">
                  <a16:creationId xmlns:a16="http://schemas.microsoft.com/office/drawing/2014/main" id="{8EE700AF-FD1C-4675-9508-9ECFC94C5014}"/>
                </a:ext>
              </a:extLst>
            </p:cNvPr>
            <p:cNvSpPr/>
            <p:nvPr/>
          </p:nvSpPr>
          <p:spPr>
            <a:xfrm flipV="1">
              <a:off x="789589" y="1578795"/>
              <a:ext cx="1008808" cy="149253"/>
            </a:xfrm>
            <a:custGeom>
              <a:avLst/>
              <a:gdLst>
                <a:gd name="connsiteX0" fmla="*/ 0 w 1428750"/>
                <a:gd name="connsiteY0" fmla="*/ 211383 h 211383"/>
                <a:gd name="connsiteX1" fmla="*/ 666750 w 1428750"/>
                <a:gd name="connsiteY1" fmla="*/ 30408 h 211383"/>
                <a:gd name="connsiteX2" fmla="*/ 1428750 w 1428750"/>
                <a:gd name="connsiteY2" fmla="*/ 1833 h 21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0" h="211383">
                  <a:moveTo>
                    <a:pt x="0" y="211383"/>
                  </a:moveTo>
                  <a:cubicBezTo>
                    <a:pt x="214312" y="138358"/>
                    <a:pt x="428625" y="65333"/>
                    <a:pt x="666750" y="30408"/>
                  </a:cubicBezTo>
                  <a:cubicBezTo>
                    <a:pt x="904875" y="-4517"/>
                    <a:pt x="1166812" y="-1342"/>
                    <a:pt x="1428750" y="183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BF4DC4BA-1D5E-4858-8D27-F23D5AB857D2}"/>
                </a:ext>
              </a:extLst>
            </p:cNvPr>
            <p:cNvSpPr txBox="1"/>
            <p:nvPr/>
          </p:nvSpPr>
          <p:spPr>
            <a:xfrm>
              <a:off x="692314" y="1155940"/>
              <a:ext cx="7200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Cohousing</a:t>
              </a:r>
            </a:p>
          </p:txBody>
        </p:sp>
        <p:sp>
          <p:nvSpPr>
            <p:cNvPr id="538" name="文本框 537">
              <a:extLst>
                <a:ext uri="{FF2B5EF4-FFF2-40B4-BE49-F238E27FC236}">
                  <a16:creationId xmlns:a16="http://schemas.microsoft.com/office/drawing/2014/main" id="{4F5B777C-EFDD-4BB0-9853-33A2696F3531}"/>
                </a:ext>
              </a:extLst>
            </p:cNvPr>
            <p:cNvSpPr txBox="1"/>
            <p:nvPr/>
          </p:nvSpPr>
          <p:spPr>
            <a:xfrm>
              <a:off x="531052" y="461043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4w</a:t>
              </a:r>
              <a:endParaRPr lang="zh-CN" altLang="en-US" sz="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9" name="文本框 538">
              <a:extLst>
                <a:ext uri="{FF2B5EF4-FFF2-40B4-BE49-F238E27FC236}">
                  <a16:creationId xmlns:a16="http://schemas.microsoft.com/office/drawing/2014/main" id="{7DB0EB25-026E-41E0-9246-8FCE62846ABF}"/>
                </a:ext>
              </a:extLst>
            </p:cNvPr>
            <p:cNvSpPr txBox="1"/>
            <p:nvPr/>
          </p:nvSpPr>
          <p:spPr>
            <a:xfrm>
              <a:off x="1774993" y="462902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8w</a:t>
              </a:r>
              <a:endParaRPr lang="zh-CN" altLang="en-US" sz="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BECEA5A-E4EA-42E8-9D5B-14E44A329904}"/>
              </a:ext>
            </a:extLst>
          </p:cNvPr>
          <p:cNvGrpSpPr/>
          <p:nvPr/>
        </p:nvGrpSpPr>
        <p:grpSpPr>
          <a:xfrm>
            <a:off x="5689962" y="6202589"/>
            <a:ext cx="1027626" cy="975339"/>
            <a:chOff x="5689962" y="6126389"/>
            <a:chExt cx="1027626" cy="975339"/>
          </a:xfrm>
        </p:grpSpPr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DBAA0EB2-DDCD-46EB-9A85-36DDB740378E}"/>
                </a:ext>
              </a:extLst>
            </p:cNvPr>
            <p:cNvSpPr/>
            <p:nvPr/>
          </p:nvSpPr>
          <p:spPr>
            <a:xfrm>
              <a:off x="5689962" y="6967610"/>
              <a:ext cx="69773" cy="69773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81DFBA3-7D13-4B45-8454-191DEEE1D270}"/>
                </a:ext>
              </a:extLst>
            </p:cNvPr>
            <p:cNvGrpSpPr/>
            <p:nvPr/>
          </p:nvGrpSpPr>
          <p:grpSpPr>
            <a:xfrm>
              <a:off x="5691342" y="6126389"/>
              <a:ext cx="1026246" cy="975339"/>
              <a:chOff x="5691342" y="6126389"/>
              <a:chExt cx="1026246" cy="975339"/>
            </a:xfrm>
          </p:grpSpPr>
          <p:grpSp>
            <p:nvGrpSpPr>
              <p:cNvPr id="205" name="组合 204">
                <a:extLst>
                  <a:ext uri="{FF2B5EF4-FFF2-40B4-BE49-F238E27FC236}">
                    <a16:creationId xmlns:a16="http://schemas.microsoft.com/office/drawing/2014/main" id="{C00CC45C-0768-4074-ABC5-6A6B404BF20A}"/>
                  </a:ext>
                </a:extLst>
              </p:cNvPr>
              <p:cNvGrpSpPr/>
              <p:nvPr/>
            </p:nvGrpSpPr>
            <p:grpSpPr>
              <a:xfrm>
                <a:off x="5691345" y="6126389"/>
                <a:ext cx="995277" cy="215444"/>
                <a:chOff x="10354030" y="3900214"/>
                <a:chExt cx="1540560" cy="333479"/>
              </a:xfrm>
            </p:grpSpPr>
            <p:sp>
              <p:nvSpPr>
                <p:cNvPr id="227" name="矩形 226">
                  <a:extLst>
                    <a:ext uri="{FF2B5EF4-FFF2-40B4-BE49-F238E27FC236}">
                      <a16:creationId xmlns:a16="http://schemas.microsoft.com/office/drawing/2014/main" id="{1C043320-D481-4F3B-801F-22C739477F71}"/>
                    </a:ext>
                  </a:extLst>
                </p:cNvPr>
                <p:cNvSpPr/>
                <p:nvPr/>
              </p:nvSpPr>
              <p:spPr>
                <a:xfrm>
                  <a:off x="10354030" y="4024864"/>
                  <a:ext cx="107999" cy="108000"/>
                </a:xfrm>
                <a:prstGeom prst="rect">
                  <a:avLst/>
                </a:prstGeom>
                <a:solidFill>
                  <a:srgbClr val="9DC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" name="矩形 227">
                  <a:extLst>
                    <a:ext uri="{FF2B5EF4-FFF2-40B4-BE49-F238E27FC236}">
                      <a16:creationId xmlns:a16="http://schemas.microsoft.com/office/drawing/2014/main" id="{288AAE4B-2159-49CA-BF1C-C02F98940C27}"/>
                    </a:ext>
                  </a:extLst>
                </p:cNvPr>
                <p:cNvSpPr/>
                <p:nvPr/>
              </p:nvSpPr>
              <p:spPr>
                <a:xfrm>
                  <a:off x="10365648" y="3900214"/>
                  <a:ext cx="1528942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Excitatory neuron</a:t>
                  </a:r>
                </a:p>
              </p:txBody>
            </p:sp>
          </p:grpSp>
          <p:grpSp>
            <p:nvGrpSpPr>
              <p:cNvPr id="206" name="组合 205">
                <a:extLst>
                  <a:ext uri="{FF2B5EF4-FFF2-40B4-BE49-F238E27FC236}">
                    <a16:creationId xmlns:a16="http://schemas.microsoft.com/office/drawing/2014/main" id="{E5B5F190-F30B-4E5A-9BB4-D1AB6921899C}"/>
                  </a:ext>
                </a:extLst>
              </p:cNvPr>
              <p:cNvGrpSpPr/>
              <p:nvPr/>
            </p:nvGrpSpPr>
            <p:grpSpPr>
              <a:xfrm>
                <a:off x="5691344" y="6253038"/>
                <a:ext cx="728293" cy="215444"/>
                <a:chOff x="10353394" y="4102896"/>
                <a:chExt cx="1127303" cy="333479"/>
              </a:xfrm>
            </p:grpSpPr>
            <p:sp>
              <p:nvSpPr>
                <p:cNvPr id="225" name="矩形 224">
                  <a:extLst>
                    <a:ext uri="{FF2B5EF4-FFF2-40B4-BE49-F238E27FC236}">
                      <a16:creationId xmlns:a16="http://schemas.microsoft.com/office/drawing/2014/main" id="{C9A8BEDF-E37F-4546-9605-06847FB48A86}"/>
                    </a:ext>
                  </a:extLst>
                </p:cNvPr>
                <p:cNvSpPr/>
                <p:nvPr/>
              </p:nvSpPr>
              <p:spPr>
                <a:xfrm>
                  <a:off x="10353394" y="4231253"/>
                  <a:ext cx="108000" cy="108000"/>
                </a:xfrm>
                <a:prstGeom prst="rect">
                  <a:avLst/>
                </a:prstGeom>
                <a:solidFill>
                  <a:srgbClr val="C6DE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" name="矩形 225">
                  <a:extLst>
                    <a:ext uri="{FF2B5EF4-FFF2-40B4-BE49-F238E27FC236}">
                      <a16:creationId xmlns:a16="http://schemas.microsoft.com/office/drawing/2014/main" id="{857DA634-1F34-4F44-A1E5-05823701DC16}"/>
                    </a:ext>
                  </a:extLst>
                </p:cNvPr>
                <p:cNvSpPr/>
                <p:nvPr/>
              </p:nvSpPr>
              <p:spPr>
                <a:xfrm>
                  <a:off x="10376049" y="4102896"/>
                  <a:ext cx="1104648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Interneuron</a:t>
                  </a:r>
                </a:p>
              </p:txBody>
            </p:sp>
          </p:grpSp>
          <p:grpSp>
            <p:nvGrpSpPr>
              <p:cNvPr id="207" name="组合 206">
                <a:extLst>
                  <a:ext uri="{FF2B5EF4-FFF2-40B4-BE49-F238E27FC236}">
                    <a16:creationId xmlns:a16="http://schemas.microsoft.com/office/drawing/2014/main" id="{68D63A88-E158-40AF-A9CA-A8535514CECF}"/>
                  </a:ext>
                </a:extLst>
              </p:cNvPr>
              <p:cNvGrpSpPr/>
              <p:nvPr/>
            </p:nvGrpSpPr>
            <p:grpSpPr>
              <a:xfrm>
                <a:off x="5691342" y="6379687"/>
                <a:ext cx="939700" cy="215444"/>
                <a:chOff x="10353391" y="4309286"/>
                <a:chExt cx="1454534" cy="333479"/>
              </a:xfrm>
            </p:grpSpPr>
            <p:sp>
              <p:nvSpPr>
                <p:cNvPr id="223" name="矩形 222">
                  <a:extLst>
                    <a:ext uri="{FF2B5EF4-FFF2-40B4-BE49-F238E27FC236}">
                      <a16:creationId xmlns:a16="http://schemas.microsoft.com/office/drawing/2014/main" id="{5681BA2E-1426-4A44-8A7D-3E234739084A}"/>
                    </a:ext>
                  </a:extLst>
                </p:cNvPr>
                <p:cNvSpPr/>
                <p:nvPr/>
              </p:nvSpPr>
              <p:spPr>
                <a:xfrm>
                  <a:off x="10353391" y="4425715"/>
                  <a:ext cx="108000" cy="1080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" name="矩形 223">
                  <a:extLst>
                    <a:ext uri="{FF2B5EF4-FFF2-40B4-BE49-F238E27FC236}">
                      <a16:creationId xmlns:a16="http://schemas.microsoft.com/office/drawing/2014/main" id="{E63F4D79-3AE8-42B0-9F2F-C8ACBC41EAA0}"/>
                    </a:ext>
                  </a:extLst>
                </p:cNvPr>
                <p:cNvSpPr/>
                <p:nvPr/>
              </p:nvSpPr>
              <p:spPr>
                <a:xfrm>
                  <a:off x="10358384" y="4309286"/>
                  <a:ext cx="1449541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Oligodendrocyte</a:t>
                  </a:r>
                </a:p>
              </p:txBody>
            </p:sp>
          </p:grpSp>
          <p:grpSp>
            <p:nvGrpSpPr>
              <p:cNvPr id="208" name="组合 207">
                <a:extLst>
                  <a:ext uri="{FF2B5EF4-FFF2-40B4-BE49-F238E27FC236}">
                    <a16:creationId xmlns:a16="http://schemas.microsoft.com/office/drawing/2014/main" id="{C945747D-9616-4FBB-824D-2FA5EDBAF440}"/>
                  </a:ext>
                </a:extLst>
              </p:cNvPr>
              <p:cNvGrpSpPr/>
              <p:nvPr/>
            </p:nvGrpSpPr>
            <p:grpSpPr>
              <a:xfrm>
                <a:off x="5691345" y="6506336"/>
                <a:ext cx="412564" cy="215444"/>
                <a:chOff x="6182622" y="4948911"/>
                <a:chExt cx="638596" cy="333479"/>
              </a:xfrm>
            </p:grpSpPr>
            <p:sp>
              <p:nvSpPr>
                <p:cNvPr id="221" name="矩形 220">
                  <a:extLst>
                    <a:ext uri="{FF2B5EF4-FFF2-40B4-BE49-F238E27FC236}">
                      <a16:creationId xmlns:a16="http://schemas.microsoft.com/office/drawing/2014/main" id="{09916726-145E-4F60-9EC4-B8AD1A6CD683}"/>
                    </a:ext>
                  </a:extLst>
                </p:cNvPr>
                <p:cNvSpPr/>
                <p:nvPr/>
              </p:nvSpPr>
              <p:spPr>
                <a:xfrm>
                  <a:off x="6182622" y="5052826"/>
                  <a:ext cx="108000" cy="108000"/>
                </a:xfrm>
                <a:prstGeom prst="rect">
                  <a:avLst/>
                </a:prstGeom>
                <a:solidFill>
                  <a:srgbClr val="EC707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" name="矩形 221">
                  <a:extLst>
                    <a:ext uri="{FF2B5EF4-FFF2-40B4-BE49-F238E27FC236}">
                      <a16:creationId xmlns:a16="http://schemas.microsoft.com/office/drawing/2014/main" id="{A73F8CD1-3482-4492-AAED-98C31EE37072}"/>
                    </a:ext>
                  </a:extLst>
                </p:cNvPr>
                <p:cNvSpPr/>
                <p:nvPr/>
              </p:nvSpPr>
              <p:spPr>
                <a:xfrm>
                  <a:off x="6190485" y="4948911"/>
                  <a:ext cx="630733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OPC</a:t>
                  </a:r>
                </a:p>
              </p:txBody>
            </p:sp>
          </p:grpSp>
          <p:grpSp>
            <p:nvGrpSpPr>
              <p:cNvPr id="209" name="组合 208">
                <a:extLst>
                  <a:ext uri="{FF2B5EF4-FFF2-40B4-BE49-F238E27FC236}">
                    <a16:creationId xmlns:a16="http://schemas.microsoft.com/office/drawing/2014/main" id="{16CD22A1-18B9-4490-A344-26409B41682D}"/>
                  </a:ext>
                </a:extLst>
              </p:cNvPr>
              <p:cNvGrpSpPr/>
              <p:nvPr/>
            </p:nvGrpSpPr>
            <p:grpSpPr>
              <a:xfrm>
                <a:off x="5691344" y="6632985"/>
                <a:ext cx="600115" cy="215444"/>
                <a:chOff x="11042757" y="4614971"/>
                <a:chExt cx="928900" cy="333479"/>
              </a:xfrm>
            </p:grpSpPr>
            <p:sp>
              <p:nvSpPr>
                <p:cNvPr id="219" name="矩形 218">
                  <a:extLst>
                    <a:ext uri="{FF2B5EF4-FFF2-40B4-BE49-F238E27FC236}">
                      <a16:creationId xmlns:a16="http://schemas.microsoft.com/office/drawing/2014/main" id="{0883DA7B-BB3E-444C-B5FB-AAD8D877BE9D}"/>
                    </a:ext>
                  </a:extLst>
                </p:cNvPr>
                <p:cNvSpPr/>
                <p:nvPr/>
              </p:nvSpPr>
              <p:spPr>
                <a:xfrm>
                  <a:off x="11042757" y="4744085"/>
                  <a:ext cx="108000" cy="108000"/>
                </a:xfrm>
                <a:prstGeom prst="rect">
                  <a:avLst/>
                </a:pr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" name="矩形 219">
                  <a:extLst>
                    <a:ext uri="{FF2B5EF4-FFF2-40B4-BE49-F238E27FC236}">
                      <a16:creationId xmlns:a16="http://schemas.microsoft.com/office/drawing/2014/main" id="{6BB734B3-A3DA-4A43-860B-07EDA59684AC}"/>
                    </a:ext>
                  </a:extLst>
                </p:cNvPr>
                <p:cNvSpPr/>
                <p:nvPr/>
              </p:nvSpPr>
              <p:spPr>
                <a:xfrm>
                  <a:off x="11050620" y="4614971"/>
                  <a:ext cx="921037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Microglia</a:t>
                  </a:r>
                </a:p>
              </p:txBody>
            </p:sp>
          </p:grpSp>
          <p:grpSp>
            <p:nvGrpSpPr>
              <p:cNvPr id="210" name="组合 209">
                <a:extLst>
                  <a:ext uri="{FF2B5EF4-FFF2-40B4-BE49-F238E27FC236}">
                    <a16:creationId xmlns:a16="http://schemas.microsoft.com/office/drawing/2014/main" id="{DA6191B3-50C8-4201-BDE8-14AA64BE06D6}"/>
                  </a:ext>
                </a:extLst>
              </p:cNvPr>
              <p:cNvGrpSpPr/>
              <p:nvPr/>
            </p:nvGrpSpPr>
            <p:grpSpPr>
              <a:xfrm>
                <a:off x="5691348" y="6759634"/>
                <a:ext cx="617748" cy="215444"/>
                <a:chOff x="11297869" y="4810646"/>
                <a:chExt cx="956193" cy="333479"/>
              </a:xfrm>
            </p:grpSpPr>
            <p:sp>
              <p:nvSpPr>
                <p:cNvPr id="217" name="矩形 216">
                  <a:extLst>
                    <a:ext uri="{FF2B5EF4-FFF2-40B4-BE49-F238E27FC236}">
                      <a16:creationId xmlns:a16="http://schemas.microsoft.com/office/drawing/2014/main" id="{97C6E6AF-E114-4690-B13B-918A8B0D1B50}"/>
                    </a:ext>
                  </a:extLst>
                </p:cNvPr>
                <p:cNvSpPr/>
                <p:nvPr/>
              </p:nvSpPr>
              <p:spPr>
                <a:xfrm>
                  <a:off x="11297869" y="4934335"/>
                  <a:ext cx="108000" cy="108000"/>
                </a:xfrm>
                <a:prstGeom prst="rect">
                  <a:avLst/>
                </a:prstGeom>
                <a:solidFill>
                  <a:srgbClr val="FBE5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" name="矩形 217">
                  <a:extLst>
                    <a:ext uri="{FF2B5EF4-FFF2-40B4-BE49-F238E27FC236}">
                      <a16:creationId xmlns:a16="http://schemas.microsoft.com/office/drawing/2014/main" id="{1A9093AF-0661-401D-8BAE-BE768AE4F6E5}"/>
                    </a:ext>
                  </a:extLst>
                </p:cNvPr>
                <p:cNvSpPr/>
                <p:nvPr/>
              </p:nvSpPr>
              <p:spPr>
                <a:xfrm>
                  <a:off x="11303251" y="4810646"/>
                  <a:ext cx="950811" cy="3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Astrocyte</a:t>
                  </a:r>
                </a:p>
              </p:txBody>
            </p:sp>
          </p:grpSp>
          <p:sp>
            <p:nvSpPr>
              <p:cNvPr id="520" name="矩形 519">
                <a:extLst>
                  <a:ext uri="{FF2B5EF4-FFF2-40B4-BE49-F238E27FC236}">
                    <a16:creationId xmlns:a16="http://schemas.microsoft.com/office/drawing/2014/main" id="{7EC230F9-0C36-470F-9E1D-1AE2D6F30D21}"/>
                  </a:ext>
                </a:extLst>
              </p:cNvPr>
              <p:cNvSpPr/>
              <p:nvPr/>
            </p:nvSpPr>
            <p:spPr>
              <a:xfrm>
                <a:off x="5691345" y="6886284"/>
                <a:ext cx="102624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800" dirty="0" err="1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Endo&amp;SMC&amp;Fibro</a:t>
                </a:r>
                <a:endParaRPr lang="en-US" altLang="zh-CN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E4908E6-0AB6-465C-9D07-8940484FA7CA}"/>
              </a:ext>
            </a:extLst>
          </p:cNvPr>
          <p:cNvGrpSpPr/>
          <p:nvPr/>
        </p:nvGrpSpPr>
        <p:grpSpPr>
          <a:xfrm>
            <a:off x="5694808" y="3268347"/>
            <a:ext cx="1029243" cy="1227780"/>
            <a:chOff x="5694808" y="3192147"/>
            <a:chExt cx="1029243" cy="1227780"/>
          </a:xfrm>
        </p:grpSpPr>
        <p:sp>
          <p:nvSpPr>
            <p:cNvPr id="307" name="矩形 306">
              <a:extLst>
                <a:ext uri="{FF2B5EF4-FFF2-40B4-BE49-F238E27FC236}">
                  <a16:creationId xmlns:a16="http://schemas.microsoft.com/office/drawing/2014/main" id="{105949CB-E09D-4144-ADCC-CF242064C9AD}"/>
                </a:ext>
              </a:extLst>
            </p:cNvPr>
            <p:cNvSpPr/>
            <p:nvPr/>
          </p:nvSpPr>
          <p:spPr>
            <a:xfrm>
              <a:off x="5694808" y="4155636"/>
              <a:ext cx="68798" cy="68798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9" name="矩形 308">
              <a:extLst>
                <a:ext uri="{FF2B5EF4-FFF2-40B4-BE49-F238E27FC236}">
                  <a16:creationId xmlns:a16="http://schemas.microsoft.com/office/drawing/2014/main" id="{283ECAF9-4EEA-44C8-B7C4-AC65D49B309E}"/>
                </a:ext>
              </a:extLst>
            </p:cNvPr>
            <p:cNvSpPr/>
            <p:nvPr/>
          </p:nvSpPr>
          <p:spPr>
            <a:xfrm>
              <a:off x="5695887" y="4285803"/>
              <a:ext cx="68798" cy="68798"/>
            </a:xfrm>
            <a:prstGeom prst="rect">
              <a:avLst/>
            </a:prstGeom>
            <a:solidFill>
              <a:srgbClr val="ADB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8" name="矩形 307">
              <a:extLst>
                <a:ext uri="{FF2B5EF4-FFF2-40B4-BE49-F238E27FC236}">
                  <a16:creationId xmlns:a16="http://schemas.microsoft.com/office/drawing/2014/main" id="{3B7F1565-9611-48CE-BBAD-14D9C48D0E21}"/>
                </a:ext>
              </a:extLst>
            </p:cNvPr>
            <p:cNvSpPr/>
            <p:nvPr/>
          </p:nvSpPr>
          <p:spPr>
            <a:xfrm>
              <a:off x="5700967" y="4079649"/>
              <a:ext cx="7008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Ependymal</a:t>
              </a:r>
            </a:p>
          </p:txBody>
        </p:sp>
        <p:sp>
          <p:nvSpPr>
            <p:cNvPr id="310" name="矩形 309">
              <a:extLst>
                <a:ext uri="{FF2B5EF4-FFF2-40B4-BE49-F238E27FC236}">
                  <a16:creationId xmlns:a16="http://schemas.microsoft.com/office/drawing/2014/main" id="{11C5323B-8CCB-443A-9C37-7DD8BE2864F3}"/>
                </a:ext>
              </a:extLst>
            </p:cNvPr>
            <p:cNvSpPr/>
            <p:nvPr/>
          </p:nvSpPr>
          <p:spPr>
            <a:xfrm>
              <a:off x="5702609" y="4204483"/>
              <a:ext cx="61427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Unknown</a:t>
              </a:r>
            </a:p>
          </p:txBody>
        </p:sp>
        <p:grpSp>
          <p:nvGrpSpPr>
            <p:cNvPr id="469" name="组合 468">
              <a:extLst>
                <a:ext uri="{FF2B5EF4-FFF2-40B4-BE49-F238E27FC236}">
                  <a16:creationId xmlns:a16="http://schemas.microsoft.com/office/drawing/2014/main" id="{388AABFE-AAA2-4F79-B8F3-E66B08980502}"/>
                </a:ext>
              </a:extLst>
            </p:cNvPr>
            <p:cNvGrpSpPr/>
            <p:nvPr/>
          </p:nvGrpSpPr>
          <p:grpSpPr>
            <a:xfrm>
              <a:off x="5696425" y="3192147"/>
              <a:ext cx="1027626" cy="975339"/>
              <a:chOff x="5689962" y="6126389"/>
              <a:chExt cx="1027626" cy="975339"/>
            </a:xfrm>
          </p:grpSpPr>
          <p:sp>
            <p:nvSpPr>
              <p:cNvPr id="470" name="矩形 469">
                <a:extLst>
                  <a:ext uri="{FF2B5EF4-FFF2-40B4-BE49-F238E27FC236}">
                    <a16:creationId xmlns:a16="http://schemas.microsoft.com/office/drawing/2014/main" id="{10490CBB-8739-4848-9DE1-2A6D26B59E65}"/>
                  </a:ext>
                </a:extLst>
              </p:cNvPr>
              <p:cNvSpPr/>
              <p:nvPr/>
            </p:nvSpPr>
            <p:spPr>
              <a:xfrm>
                <a:off x="5689962" y="6967610"/>
                <a:ext cx="69773" cy="69773"/>
              </a:xfrm>
              <a:prstGeom prst="rect">
                <a:avLst/>
              </a:prstGeom>
              <a:solidFill>
                <a:srgbClr val="D0C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471" name="组合 470">
                <a:extLst>
                  <a:ext uri="{FF2B5EF4-FFF2-40B4-BE49-F238E27FC236}">
                    <a16:creationId xmlns:a16="http://schemas.microsoft.com/office/drawing/2014/main" id="{8F62B4AD-0BCC-40A8-A9F8-8F22E5B18CFA}"/>
                  </a:ext>
                </a:extLst>
              </p:cNvPr>
              <p:cNvGrpSpPr/>
              <p:nvPr/>
            </p:nvGrpSpPr>
            <p:grpSpPr>
              <a:xfrm>
                <a:off x="5691342" y="6126389"/>
                <a:ext cx="1026246" cy="975339"/>
                <a:chOff x="5691342" y="6126389"/>
                <a:chExt cx="1026246" cy="975339"/>
              </a:xfrm>
            </p:grpSpPr>
            <p:grpSp>
              <p:nvGrpSpPr>
                <p:cNvPr id="472" name="组合 471">
                  <a:extLst>
                    <a:ext uri="{FF2B5EF4-FFF2-40B4-BE49-F238E27FC236}">
                      <a16:creationId xmlns:a16="http://schemas.microsoft.com/office/drawing/2014/main" id="{2A50700A-D9A8-4A8D-B115-9DE914327871}"/>
                    </a:ext>
                  </a:extLst>
                </p:cNvPr>
                <p:cNvGrpSpPr/>
                <p:nvPr/>
              </p:nvGrpSpPr>
              <p:grpSpPr>
                <a:xfrm>
                  <a:off x="5691345" y="6126389"/>
                  <a:ext cx="995277" cy="215444"/>
                  <a:chOff x="10354030" y="3900214"/>
                  <a:chExt cx="1540560" cy="333479"/>
                </a:xfrm>
              </p:grpSpPr>
              <p:sp>
                <p:nvSpPr>
                  <p:cNvPr id="526" name="矩形 525">
                    <a:extLst>
                      <a:ext uri="{FF2B5EF4-FFF2-40B4-BE49-F238E27FC236}">
                        <a16:creationId xmlns:a16="http://schemas.microsoft.com/office/drawing/2014/main" id="{53249296-9318-4341-82B5-240EEF39381B}"/>
                      </a:ext>
                    </a:extLst>
                  </p:cNvPr>
                  <p:cNvSpPr/>
                  <p:nvPr/>
                </p:nvSpPr>
                <p:spPr>
                  <a:xfrm>
                    <a:off x="10354030" y="4024864"/>
                    <a:ext cx="107999" cy="108000"/>
                  </a:xfrm>
                  <a:prstGeom prst="rect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7" name="矩形 526">
                    <a:extLst>
                      <a:ext uri="{FF2B5EF4-FFF2-40B4-BE49-F238E27FC236}">
                        <a16:creationId xmlns:a16="http://schemas.microsoft.com/office/drawing/2014/main" id="{4635AC01-E942-4A35-9918-1B4E2C5C6E9F}"/>
                      </a:ext>
                    </a:extLst>
                  </p:cNvPr>
                  <p:cNvSpPr/>
                  <p:nvPr/>
                </p:nvSpPr>
                <p:spPr>
                  <a:xfrm>
                    <a:off x="10365648" y="3900214"/>
                    <a:ext cx="1528942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Excitatory neuron</a:t>
                    </a:r>
                  </a:p>
                </p:txBody>
              </p:sp>
            </p:grpSp>
            <p:grpSp>
              <p:nvGrpSpPr>
                <p:cNvPr id="473" name="组合 472">
                  <a:extLst>
                    <a:ext uri="{FF2B5EF4-FFF2-40B4-BE49-F238E27FC236}">
                      <a16:creationId xmlns:a16="http://schemas.microsoft.com/office/drawing/2014/main" id="{326875F4-CA7B-49A6-AA2D-DD4E3A730FB1}"/>
                    </a:ext>
                  </a:extLst>
                </p:cNvPr>
                <p:cNvGrpSpPr/>
                <p:nvPr/>
              </p:nvGrpSpPr>
              <p:grpSpPr>
                <a:xfrm>
                  <a:off x="5691344" y="6253038"/>
                  <a:ext cx="728293" cy="215444"/>
                  <a:chOff x="10353394" y="4102896"/>
                  <a:chExt cx="1127303" cy="333479"/>
                </a:xfrm>
              </p:grpSpPr>
              <p:sp>
                <p:nvSpPr>
                  <p:cNvPr id="524" name="矩形 523">
                    <a:extLst>
                      <a:ext uri="{FF2B5EF4-FFF2-40B4-BE49-F238E27FC236}">
                        <a16:creationId xmlns:a16="http://schemas.microsoft.com/office/drawing/2014/main" id="{B6DA4CE3-2739-417E-BE3C-484E0822F406}"/>
                      </a:ext>
                    </a:extLst>
                  </p:cNvPr>
                  <p:cNvSpPr/>
                  <p:nvPr/>
                </p:nvSpPr>
                <p:spPr>
                  <a:xfrm>
                    <a:off x="10353394" y="4231253"/>
                    <a:ext cx="108000" cy="108000"/>
                  </a:xfrm>
                  <a:prstGeom prst="rect">
                    <a:avLst/>
                  </a:prstGeom>
                  <a:solidFill>
                    <a:srgbClr val="C6DE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5" name="矩形 524">
                    <a:extLst>
                      <a:ext uri="{FF2B5EF4-FFF2-40B4-BE49-F238E27FC236}">
                        <a16:creationId xmlns:a16="http://schemas.microsoft.com/office/drawing/2014/main" id="{50E1ABC7-DC2E-49AA-8DC4-030E28EEF93B}"/>
                      </a:ext>
                    </a:extLst>
                  </p:cNvPr>
                  <p:cNvSpPr/>
                  <p:nvPr/>
                </p:nvSpPr>
                <p:spPr>
                  <a:xfrm>
                    <a:off x="10376049" y="4102896"/>
                    <a:ext cx="1104648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Interneuron</a:t>
                    </a:r>
                  </a:p>
                </p:txBody>
              </p:sp>
            </p:grpSp>
            <p:grpSp>
              <p:nvGrpSpPr>
                <p:cNvPr id="474" name="组合 473">
                  <a:extLst>
                    <a:ext uri="{FF2B5EF4-FFF2-40B4-BE49-F238E27FC236}">
                      <a16:creationId xmlns:a16="http://schemas.microsoft.com/office/drawing/2014/main" id="{4DD27C22-FEAD-4518-901A-AB498B22C97E}"/>
                    </a:ext>
                  </a:extLst>
                </p:cNvPr>
                <p:cNvGrpSpPr/>
                <p:nvPr/>
              </p:nvGrpSpPr>
              <p:grpSpPr>
                <a:xfrm>
                  <a:off x="5691342" y="6379687"/>
                  <a:ext cx="939700" cy="215444"/>
                  <a:chOff x="10353391" y="4309286"/>
                  <a:chExt cx="1454534" cy="333479"/>
                </a:xfrm>
              </p:grpSpPr>
              <p:sp>
                <p:nvSpPr>
                  <p:cNvPr id="522" name="矩形 521">
                    <a:extLst>
                      <a:ext uri="{FF2B5EF4-FFF2-40B4-BE49-F238E27FC236}">
                        <a16:creationId xmlns:a16="http://schemas.microsoft.com/office/drawing/2014/main" id="{6F87F42F-93FB-4ED5-AD33-AF3E39931397}"/>
                      </a:ext>
                    </a:extLst>
                  </p:cNvPr>
                  <p:cNvSpPr/>
                  <p:nvPr/>
                </p:nvSpPr>
                <p:spPr>
                  <a:xfrm>
                    <a:off x="10353391" y="4425715"/>
                    <a:ext cx="108000" cy="108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3" name="矩形 522">
                    <a:extLst>
                      <a:ext uri="{FF2B5EF4-FFF2-40B4-BE49-F238E27FC236}">
                        <a16:creationId xmlns:a16="http://schemas.microsoft.com/office/drawing/2014/main" id="{4AF38E2D-7079-4671-83AC-DD1E35C47021}"/>
                      </a:ext>
                    </a:extLst>
                  </p:cNvPr>
                  <p:cNvSpPr/>
                  <p:nvPr/>
                </p:nvSpPr>
                <p:spPr>
                  <a:xfrm>
                    <a:off x="10358384" y="4309286"/>
                    <a:ext cx="1449541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Oligodendrocyte</a:t>
                    </a:r>
                  </a:p>
                </p:txBody>
              </p:sp>
            </p:grpSp>
            <p:grpSp>
              <p:nvGrpSpPr>
                <p:cNvPr id="487" name="组合 486">
                  <a:extLst>
                    <a:ext uri="{FF2B5EF4-FFF2-40B4-BE49-F238E27FC236}">
                      <a16:creationId xmlns:a16="http://schemas.microsoft.com/office/drawing/2014/main" id="{FD289F29-643B-4B1B-B3A1-A7767322EA46}"/>
                    </a:ext>
                  </a:extLst>
                </p:cNvPr>
                <p:cNvGrpSpPr/>
                <p:nvPr/>
              </p:nvGrpSpPr>
              <p:grpSpPr>
                <a:xfrm>
                  <a:off x="5691345" y="6506336"/>
                  <a:ext cx="412564" cy="215444"/>
                  <a:chOff x="6182622" y="4948911"/>
                  <a:chExt cx="638596" cy="333479"/>
                </a:xfrm>
              </p:grpSpPr>
              <p:sp>
                <p:nvSpPr>
                  <p:cNvPr id="507" name="矩形 506">
                    <a:extLst>
                      <a:ext uri="{FF2B5EF4-FFF2-40B4-BE49-F238E27FC236}">
                        <a16:creationId xmlns:a16="http://schemas.microsoft.com/office/drawing/2014/main" id="{1216D8DD-C43E-4CAC-816B-4C18FCA86493}"/>
                      </a:ext>
                    </a:extLst>
                  </p:cNvPr>
                  <p:cNvSpPr/>
                  <p:nvPr/>
                </p:nvSpPr>
                <p:spPr>
                  <a:xfrm>
                    <a:off x="6182622" y="5052826"/>
                    <a:ext cx="108000" cy="108000"/>
                  </a:xfrm>
                  <a:prstGeom prst="rect">
                    <a:avLst/>
                  </a:prstGeom>
                  <a:solidFill>
                    <a:srgbClr val="EC707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矩形 520">
                    <a:extLst>
                      <a:ext uri="{FF2B5EF4-FFF2-40B4-BE49-F238E27FC236}">
                        <a16:creationId xmlns:a16="http://schemas.microsoft.com/office/drawing/2014/main" id="{8ED2325A-2D41-4807-9C85-6656EE8EA05B}"/>
                      </a:ext>
                    </a:extLst>
                  </p:cNvPr>
                  <p:cNvSpPr/>
                  <p:nvPr/>
                </p:nvSpPr>
                <p:spPr>
                  <a:xfrm>
                    <a:off x="6190485" y="4948911"/>
                    <a:ext cx="630733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OPC</a:t>
                    </a:r>
                  </a:p>
                </p:txBody>
              </p:sp>
            </p:grpSp>
            <p:grpSp>
              <p:nvGrpSpPr>
                <p:cNvPr id="500" name="组合 499">
                  <a:extLst>
                    <a:ext uri="{FF2B5EF4-FFF2-40B4-BE49-F238E27FC236}">
                      <a16:creationId xmlns:a16="http://schemas.microsoft.com/office/drawing/2014/main" id="{DE8E01AB-5C3E-42FA-8C5D-84CF2B060DB5}"/>
                    </a:ext>
                  </a:extLst>
                </p:cNvPr>
                <p:cNvGrpSpPr/>
                <p:nvPr/>
              </p:nvGrpSpPr>
              <p:grpSpPr>
                <a:xfrm>
                  <a:off x="5691344" y="6632985"/>
                  <a:ext cx="600115" cy="215444"/>
                  <a:chOff x="11042757" y="4614971"/>
                  <a:chExt cx="928900" cy="333479"/>
                </a:xfrm>
              </p:grpSpPr>
              <p:sp>
                <p:nvSpPr>
                  <p:cNvPr id="505" name="矩形 504">
                    <a:extLst>
                      <a:ext uri="{FF2B5EF4-FFF2-40B4-BE49-F238E27FC236}">
                        <a16:creationId xmlns:a16="http://schemas.microsoft.com/office/drawing/2014/main" id="{57444213-C202-4708-AD74-57959E84C3A1}"/>
                      </a:ext>
                    </a:extLst>
                  </p:cNvPr>
                  <p:cNvSpPr/>
                  <p:nvPr/>
                </p:nvSpPr>
                <p:spPr>
                  <a:xfrm>
                    <a:off x="11042757" y="4744085"/>
                    <a:ext cx="108000" cy="108000"/>
                  </a:xfrm>
                  <a:prstGeom prst="rect">
                    <a:avLst/>
                  </a:pr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06" name="矩形 505">
                    <a:extLst>
                      <a:ext uri="{FF2B5EF4-FFF2-40B4-BE49-F238E27FC236}">
                        <a16:creationId xmlns:a16="http://schemas.microsoft.com/office/drawing/2014/main" id="{5D86D6DA-B892-4D11-8880-08B2ACFD97CE}"/>
                      </a:ext>
                    </a:extLst>
                  </p:cNvPr>
                  <p:cNvSpPr/>
                  <p:nvPr/>
                </p:nvSpPr>
                <p:spPr>
                  <a:xfrm>
                    <a:off x="11050620" y="4614971"/>
                    <a:ext cx="921037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Microglia</a:t>
                    </a:r>
                  </a:p>
                </p:txBody>
              </p:sp>
            </p:grpSp>
            <p:grpSp>
              <p:nvGrpSpPr>
                <p:cNvPr id="501" name="组合 500">
                  <a:extLst>
                    <a:ext uri="{FF2B5EF4-FFF2-40B4-BE49-F238E27FC236}">
                      <a16:creationId xmlns:a16="http://schemas.microsoft.com/office/drawing/2014/main" id="{F279C738-C30D-4566-89C2-95FEC37A12C0}"/>
                    </a:ext>
                  </a:extLst>
                </p:cNvPr>
                <p:cNvGrpSpPr/>
                <p:nvPr/>
              </p:nvGrpSpPr>
              <p:grpSpPr>
                <a:xfrm>
                  <a:off x="5691348" y="6759634"/>
                  <a:ext cx="617748" cy="215444"/>
                  <a:chOff x="11297869" y="4810646"/>
                  <a:chExt cx="956193" cy="333479"/>
                </a:xfrm>
              </p:grpSpPr>
              <p:sp>
                <p:nvSpPr>
                  <p:cNvPr id="503" name="矩形 502">
                    <a:extLst>
                      <a:ext uri="{FF2B5EF4-FFF2-40B4-BE49-F238E27FC236}">
                        <a16:creationId xmlns:a16="http://schemas.microsoft.com/office/drawing/2014/main" id="{49D38B78-F9E6-4BBA-87BF-2D54B46FDE2D}"/>
                      </a:ext>
                    </a:extLst>
                  </p:cNvPr>
                  <p:cNvSpPr/>
                  <p:nvPr/>
                </p:nvSpPr>
                <p:spPr>
                  <a:xfrm>
                    <a:off x="11297869" y="4934335"/>
                    <a:ext cx="108000" cy="108000"/>
                  </a:xfrm>
                  <a:prstGeom prst="rect">
                    <a:avLst/>
                  </a:prstGeom>
                  <a:solidFill>
                    <a:srgbClr val="FBE5D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04" name="矩形 503">
                    <a:extLst>
                      <a:ext uri="{FF2B5EF4-FFF2-40B4-BE49-F238E27FC236}">
                        <a16:creationId xmlns:a16="http://schemas.microsoft.com/office/drawing/2014/main" id="{A659C32A-C337-487F-BEF4-18D560F4799F}"/>
                      </a:ext>
                    </a:extLst>
                  </p:cNvPr>
                  <p:cNvSpPr/>
                  <p:nvPr/>
                </p:nvSpPr>
                <p:spPr>
                  <a:xfrm>
                    <a:off x="11303251" y="4810646"/>
                    <a:ext cx="950811" cy="3334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8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Astrocyte</a:t>
                    </a:r>
                  </a:p>
                </p:txBody>
              </p:sp>
            </p:grpSp>
            <p:sp>
              <p:nvSpPr>
                <p:cNvPr id="502" name="矩形 501">
                  <a:extLst>
                    <a:ext uri="{FF2B5EF4-FFF2-40B4-BE49-F238E27FC236}">
                      <a16:creationId xmlns:a16="http://schemas.microsoft.com/office/drawing/2014/main" id="{E5FF9EFA-6AC1-43B3-B8EF-B07B3118CC76}"/>
                    </a:ext>
                  </a:extLst>
                </p:cNvPr>
                <p:cNvSpPr/>
                <p:nvPr/>
              </p:nvSpPr>
              <p:spPr>
                <a:xfrm>
                  <a:off x="5691345" y="6886284"/>
                  <a:ext cx="1026243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800" dirty="0" err="1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Endo&amp;SMC&amp;Fibro</a:t>
                  </a:r>
                  <a:endPara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5662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>
            <a:extLst>
              <a:ext uri="{FF2B5EF4-FFF2-40B4-BE49-F238E27FC236}">
                <a16:creationId xmlns:a16="http://schemas.microsoft.com/office/drawing/2014/main" id="{49C8053A-8179-4E30-9E01-6405C73ADF73}"/>
              </a:ext>
            </a:extLst>
          </p:cNvPr>
          <p:cNvSpPr txBox="1"/>
          <p:nvPr/>
        </p:nvSpPr>
        <p:spPr>
          <a:xfrm>
            <a:off x="136027" y="122544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2.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79BBD71E-6B91-4BF6-8B40-C74EAB4FF07C}"/>
              </a:ext>
            </a:extLst>
          </p:cNvPr>
          <p:cNvSpPr txBox="1"/>
          <p:nvPr/>
        </p:nvSpPr>
        <p:spPr>
          <a:xfrm>
            <a:off x="181212" y="680848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4E69F18F-2186-4A1B-887F-4DA6E2CA19BE}"/>
              </a:ext>
            </a:extLst>
          </p:cNvPr>
          <p:cNvSpPr txBox="1"/>
          <p:nvPr/>
        </p:nvSpPr>
        <p:spPr>
          <a:xfrm>
            <a:off x="3333502" y="680848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DB764ECA-37A8-4440-9F0B-772EDBCB5875}"/>
              </a:ext>
            </a:extLst>
          </p:cNvPr>
          <p:cNvSpPr txBox="1"/>
          <p:nvPr/>
        </p:nvSpPr>
        <p:spPr>
          <a:xfrm>
            <a:off x="402142" y="834736"/>
            <a:ext cx="4107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Hip</a:t>
            </a:r>
          </a:p>
        </p:txBody>
      </p:sp>
      <p:graphicFrame>
        <p:nvGraphicFramePr>
          <p:cNvPr id="180" name="对象 179">
            <a:extLst>
              <a:ext uri="{FF2B5EF4-FFF2-40B4-BE49-F238E27FC236}">
                <a16:creationId xmlns:a16="http://schemas.microsoft.com/office/drawing/2014/main" id="{C7D3E0D4-CE9F-4A20-8C7A-ACD634FD8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125206"/>
              </p:ext>
            </p:extLst>
          </p:nvPr>
        </p:nvGraphicFramePr>
        <p:xfrm>
          <a:off x="1837038" y="953662"/>
          <a:ext cx="1595437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3616101" imgH="2980482" progId="Prism9.Document">
                  <p:embed/>
                </p:oleObj>
              </mc:Choice>
              <mc:Fallback>
                <p:oleObj name="Prism 9" r:id="rId3" imgW="3616101" imgH="2980482" progId="Prism9.Document">
                  <p:embed/>
                  <p:pic>
                    <p:nvPicPr>
                      <p:cNvPr id="180" name="对象 179">
                        <a:extLst>
                          <a:ext uri="{FF2B5EF4-FFF2-40B4-BE49-F238E27FC236}">
                            <a16:creationId xmlns:a16="http://schemas.microsoft.com/office/drawing/2014/main" id="{C7D3E0D4-CE9F-4A20-8C7A-ACD634FD8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7038" y="953662"/>
                        <a:ext cx="1595437" cy="131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" name="对象 180">
            <a:extLst>
              <a:ext uri="{FF2B5EF4-FFF2-40B4-BE49-F238E27FC236}">
                <a16:creationId xmlns:a16="http://schemas.microsoft.com/office/drawing/2014/main" id="{FA014222-910C-4618-B3D3-3927DA1440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917140"/>
              </p:ext>
            </p:extLst>
          </p:nvPr>
        </p:nvGraphicFramePr>
        <p:xfrm>
          <a:off x="1857675" y="3846087"/>
          <a:ext cx="1609725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3616101" imgH="2980482" progId="Prism9.Document">
                  <p:embed/>
                </p:oleObj>
              </mc:Choice>
              <mc:Fallback>
                <p:oleObj name="Prism 9" r:id="rId5" imgW="3616101" imgH="2980482" progId="Prism9.Document">
                  <p:embed/>
                  <p:pic>
                    <p:nvPicPr>
                      <p:cNvPr id="181" name="对象 180">
                        <a:extLst>
                          <a:ext uri="{FF2B5EF4-FFF2-40B4-BE49-F238E27FC236}">
                            <a16:creationId xmlns:a16="http://schemas.microsoft.com/office/drawing/2014/main" id="{FA014222-910C-4618-B3D3-3927DA1440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7675" y="3846087"/>
                        <a:ext cx="1609725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" name="对象 181">
            <a:extLst>
              <a:ext uri="{FF2B5EF4-FFF2-40B4-BE49-F238E27FC236}">
                <a16:creationId xmlns:a16="http://schemas.microsoft.com/office/drawing/2014/main" id="{CF7C6271-1020-443E-9588-228779130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146328"/>
              </p:ext>
            </p:extLst>
          </p:nvPr>
        </p:nvGraphicFramePr>
        <p:xfrm>
          <a:off x="325738" y="3847674"/>
          <a:ext cx="1609725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7" imgW="3616101" imgH="2980482" progId="Prism9.Document">
                  <p:embed/>
                </p:oleObj>
              </mc:Choice>
              <mc:Fallback>
                <p:oleObj name="Prism 9" r:id="rId7" imgW="3616101" imgH="2980482" progId="Prism9.Document">
                  <p:embed/>
                  <p:pic>
                    <p:nvPicPr>
                      <p:cNvPr id="182" name="对象 181">
                        <a:extLst>
                          <a:ext uri="{FF2B5EF4-FFF2-40B4-BE49-F238E27FC236}">
                            <a16:creationId xmlns:a16="http://schemas.microsoft.com/office/drawing/2014/main" id="{CF7C6271-1020-443E-9588-2287791301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738" y="3847674"/>
                        <a:ext cx="1609725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" name="对象 182">
            <a:extLst>
              <a:ext uri="{FF2B5EF4-FFF2-40B4-BE49-F238E27FC236}">
                <a16:creationId xmlns:a16="http://schemas.microsoft.com/office/drawing/2014/main" id="{1D531737-FB20-484B-B7A8-3FBB50E3D8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545553"/>
              </p:ext>
            </p:extLst>
          </p:nvPr>
        </p:nvGraphicFramePr>
        <p:xfrm>
          <a:off x="311450" y="952075"/>
          <a:ext cx="1601788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9" imgW="3616101" imgH="2980482" progId="Prism9.Document">
                  <p:embed/>
                </p:oleObj>
              </mc:Choice>
              <mc:Fallback>
                <p:oleObj name="Prism 9" r:id="rId9" imgW="3616101" imgH="2980482" progId="Prism9.Document">
                  <p:embed/>
                  <p:pic>
                    <p:nvPicPr>
                      <p:cNvPr id="183" name="对象 182">
                        <a:extLst>
                          <a:ext uri="{FF2B5EF4-FFF2-40B4-BE49-F238E27FC236}">
                            <a16:creationId xmlns:a16="http://schemas.microsoft.com/office/drawing/2014/main" id="{1D531737-FB20-484B-B7A8-3FBB50E3D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1450" y="952075"/>
                        <a:ext cx="1601788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" name="对象 183">
            <a:extLst>
              <a:ext uri="{FF2B5EF4-FFF2-40B4-BE49-F238E27FC236}">
                <a16:creationId xmlns:a16="http://schemas.microsoft.com/office/drawing/2014/main" id="{ED4B166E-0F4F-4D32-A512-C4245F3894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272403"/>
              </p:ext>
            </p:extLst>
          </p:nvPr>
        </p:nvGraphicFramePr>
        <p:xfrm>
          <a:off x="1848150" y="2380825"/>
          <a:ext cx="1603375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1" imgW="3616101" imgH="2980482" progId="Prism9.Document">
                  <p:embed/>
                </p:oleObj>
              </mc:Choice>
              <mc:Fallback>
                <p:oleObj name="Prism 9" r:id="rId11" imgW="3616101" imgH="2980482" progId="Prism9.Document">
                  <p:embed/>
                  <p:pic>
                    <p:nvPicPr>
                      <p:cNvPr id="184" name="对象 183">
                        <a:extLst>
                          <a:ext uri="{FF2B5EF4-FFF2-40B4-BE49-F238E27FC236}">
                            <a16:creationId xmlns:a16="http://schemas.microsoft.com/office/drawing/2014/main" id="{ED4B166E-0F4F-4D32-A512-C4245F3894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48150" y="2380825"/>
                        <a:ext cx="1603375" cy="132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" name="对象 184">
            <a:extLst>
              <a:ext uri="{FF2B5EF4-FFF2-40B4-BE49-F238E27FC236}">
                <a16:creationId xmlns:a16="http://schemas.microsoft.com/office/drawing/2014/main" id="{88F03D37-2795-4B57-8092-E485930E0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510699"/>
              </p:ext>
            </p:extLst>
          </p:nvPr>
        </p:nvGraphicFramePr>
        <p:xfrm>
          <a:off x="309863" y="2387175"/>
          <a:ext cx="16033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3" imgW="3616101" imgH="2980482" progId="Prism9.Document">
                  <p:embed/>
                </p:oleObj>
              </mc:Choice>
              <mc:Fallback>
                <p:oleObj name="Prism 9" r:id="rId13" imgW="3616101" imgH="2980482" progId="Prism9.Document">
                  <p:embed/>
                  <p:pic>
                    <p:nvPicPr>
                      <p:cNvPr id="185" name="对象 184">
                        <a:extLst>
                          <a:ext uri="{FF2B5EF4-FFF2-40B4-BE49-F238E27FC236}">
                            <a16:creationId xmlns:a16="http://schemas.microsoft.com/office/drawing/2014/main" id="{88F03D37-2795-4B57-8092-E485930E0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9863" y="2387175"/>
                        <a:ext cx="1603375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文本框 185">
            <a:extLst>
              <a:ext uri="{FF2B5EF4-FFF2-40B4-BE49-F238E27FC236}">
                <a16:creationId xmlns:a16="http://schemas.microsoft.com/office/drawing/2014/main" id="{AD58E511-98EF-4D19-90F1-10D0DF9FEFAF}"/>
              </a:ext>
            </a:extLst>
          </p:cNvPr>
          <p:cNvSpPr txBox="1"/>
          <p:nvPr/>
        </p:nvSpPr>
        <p:spPr>
          <a:xfrm>
            <a:off x="2271940" y="900047"/>
            <a:ext cx="7489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Oligodendrocyte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27D6B708-C29C-4CDA-9857-5CEFA10FFF42}"/>
              </a:ext>
            </a:extLst>
          </p:cNvPr>
          <p:cNvSpPr txBox="1"/>
          <p:nvPr/>
        </p:nvSpPr>
        <p:spPr>
          <a:xfrm>
            <a:off x="817722" y="2351183"/>
            <a:ext cx="5052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Astrocyte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7DCC3DE7-763D-4C45-A997-C75782499B8A}"/>
              </a:ext>
            </a:extLst>
          </p:cNvPr>
          <p:cNvSpPr txBox="1"/>
          <p:nvPr/>
        </p:nvSpPr>
        <p:spPr>
          <a:xfrm>
            <a:off x="2498223" y="2351183"/>
            <a:ext cx="3513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OPC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715E58EF-EBBB-41DB-B6FB-01EB54B2E831}"/>
              </a:ext>
            </a:extLst>
          </p:cNvPr>
          <p:cNvSpPr txBox="1"/>
          <p:nvPr/>
        </p:nvSpPr>
        <p:spPr>
          <a:xfrm>
            <a:off x="707547" y="3798277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Excitatory neuron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D2E0230E-54AC-4024-BF27-A9891F4457E8}"/>
              </a:ext>
            </a:extLst>
          </p:cNvPr>
          <p:cNvSpPr txBox="1"/>
          <p:nvPr/>
        </p:nvSpPr>
        <p:spPr>
          <a:xfrm>
            <a:off x="2392220" y="3798277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Interneuron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A6337ABF-D36E-4D7C-8905-45EAC8C8CBF4}"/>
              </a:ext>
            </a:extLst>
          </p:cNvPr>
          <p:cNvSpPr txBox="1"/>
          <p:nvPr/>
        </p:nvSpPr>
        <p:spPr>
          <a:xfrm>
            <a:off x="825086" y="900047"/>
            <a:ext cx="4956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Microglia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2CB003D1-7599-4B5F-80A7-6337D5EC466D}"/>
              </a:ext>
            </a:extLst>
          </p:cNvPr>
          <p:cNvSpPr txBox="1"/>
          <p:nvPr/>
        </p:nvSpPr>
        <p:spPr>
          <a:xfrm>
            <a:off x="4123376" y="900047"/>
            <a:ext cx="4956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Microglia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94" name="对象 193">
            <a:extLst>
              <a:ext uri="{FF2B5EF4-FFF2-40B4-BE49-F238E27FC236}">
                <a16:creationId xmlns:a16="http://schemas.microsoft.com/office/drawing/2014/main" id="{C1BE81EA-85A3-4EF1-8A4B-69CF9D7CE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60979"/>
              </p:ext>
            </p:extLst>
          </p:nvPr>
        </p:nvGraphicFramePr>
        <p:xfrm>
          <a:off x="3547410" y="3842912"/>
          <a:ext cx="1598617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5" imgW="3616101" imgH="2980482" progId="Prism9.Document">
                  <p:embed/>
                </p:oleObj>
              </mc:Choice>
              <mc:Fallback>
                <p:oleObj name="Prism 9" r:id="rId15" imgW="3616101" imgH="2980482" progId="Prism9.Document">
                  <p:embed/>
                  <p:pic>
                    <p:nvPicPr>
                      <p:cNvPr id="194" name="对象 193">
                        <a:extLst>
                          <a:ext uri="{FF2B5EF4-FFF2-40B4-BE49-F238E27FC236}">
                            <a16:creationId xmlns:a16="http://schemas.microsoft.com/office/drawing/2014/main" id="{C1BE81EA-85A3-4EF1-8A4B-69CF9D7CE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47410" y="3842912"/>
                        <a:ext cx="1598617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" name="对象 194">
            <a:extLst>
              <a:ext uri="{FF2B5EF4-FFF2-40B4-BE49-F238E27FC236}">
                <a16:creationId xmlns:a16="http://schemas.microsoft.com/office/drawing/2014/main" id="{61A3C695-7F16-4F02-B771-A51FB1B837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32400"/>
              </p:ext>
            </p:extLst>
          </p:nvPr>
        </p:nvGraphicFramePr>
        <p:xfrm>
          <a:off x="5071407" y="961600"/>
          <a:ext cx="1598615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7" imgW="3616101" imgH="2980482" progId="Prism9.Document">
                  <p:embed/>
                </p:oleObj>
              </mc:Choice>
              <mc:Fallback>
                <p:oleObj name="Prism 9" r:id="rId17" imgW="3616101" imgH="2980482" progId="Prism9.Document">
                  <p:embed/>
                  <p:pic>
                    <p:nvPicPr>
                      <p:cNvPr id="195" name="对象 194">
                        <a:extLst>
                          <a:ext uri="{FF2B5EF4-FFF2-40B4-BE49-F238E27FC236}">
                            <a16:creationId xmlns:a16="http://schemas.microsoft.com/office/drawing/2014/main" id="{61A3C695-7F16-4F02-B771-A51FB1B83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71407" y="961600"/>
                        <a:ext cx="1598615" cy="131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" name="对象 195">
            <a:extLst>
              <a:ext uri="{FF2B5EF4-FFF2-40B4-BE49-F238E27FC236}">
                <a16:creationId xmlns:a16="http://schemas.microsoft.com/office/drawing/2014/main" id="{7B7DE775-121F-4120-BE09-1127D76BE6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505659"/>
              </p:ext>
            </p:extLst>
          </p:nvPr>
        </p:nvGraphicFramePr>
        <p:xfrm>
          <a:off x="5061883" y="2401462"/>
          <a:ext cx="1597028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9" imgW="3616101" imgH="2980482" progId="Prism9.Document">
                  <p:embed/>
                </p:oleObj>
              </mc:Choice>
              <mc:Fallback>
                <p:oleObj name="Prism 9" r:id="rId19" imgW="3616101" imgH="2980482" progId="Prism9.Document">
                  <p:embed/>
                  <p:pic>
                    <p:nvPicPr>
                      <p:cNvPr id="196" name="对象 195">
                        <a:extLst>
                          <a:ext uri="{FF2B5EF4-FFF2-40B4-BE49-F238E27FC236}">
                            <a16:creationId xmlns:a16="http://schemas.microsoft.com/office/drawing/2014/main" id="{7B7DE775-121F-4120-BE09-1127D76BE6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61883" y="2401462"/>
                        <a:ext cx="1597028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" name="对象 196">
            <a:extLst>
              <a:ext uri="{FF2B5EF4-FFF2-40B4-BE49-F238E27FC236}">
                <a16:creationId xmlns:a16="http://schemas.microsoft.com/office/drawing/2014/main" id="{834E1656-B5D3-4DE1-82E8-354A343F2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28367"/>
              </p:ext>
            </p:extLst>
          </p:nvPr>
        </p:nvGraphicFramePr>
        <p:xfrm>
          <a:off x="5065157" y="3838367"/>
          <a:ext cx="1589758" cy="132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1" imgW="3600997" imgH="2985317" progId="Prism9.Document">
                  <p:embed/>
                </p:oleObj>
              </mc:Choice>
              <mc:Fallback>
                <p:oleObj name="Prism 9" r:id="rId21" imgW="3600997" imgH="2985317" progId="Prism9.Document">
                  <p:embed/>
                  <p:pic>
                    <p:nvPicPr>
                      <p:cNvPr id="197" name="对象 196">
                        <a:extLst>
                          <a:ext uri="{FF2B5EF4-FFF2-40B4-BE49-F238E27FC236}">
                            <a16:creationId xmlns:a16="http://schemas.microsoft.com/office/drawing/2014/main" id="{834E1656-B5D3-4DE1-82E8-354A343F2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65157" y="3838367"/>
                        <a:ext cx="1589758" cy="1320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" name="对象 197">
            <a:extLst>
              <a:ext uri="{FF2B5EF4-FFF2-40B4-BE49-F238E27FC236}">
                <a16:creationId xmlns:a16="http://schemas.microsoft.com/office/drawing/2014/main" id="{1F3E3B4E-9B63-41E2-BBB9-A576FE769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638207"/>
              </p:ext>
            </p:extLst>
          </p:nvPr>
        </p:nvGraphicFramePr>
        <p:xfrm>
          <a:off x="3550585" y="964775"/>
          <a:ext cx="1598617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3" imgW="3616101" imgH="2980482" progId="Prism9.Document">
                  <p:embed/>
                </p:oleObj>
              </mc:Choice>
              <mc:Fallback>
                <p:oleObj name="Prism 9" r:id="rId23" imgW="3616101" imgH="2980482" progId="Prism9.Document">
                  <p:embed/>
                  <p:pic>
                    <p:nvPicPr>
                      <p:cNvPr id="198" name="对象 197">
                        <a:extLst>
                          <a:ext uri="{FF2B5EF4-FFF2-40B4-BE49-F238E27FC236}">
                            <a16:creationId xmlns:a16="http://schemas.microsoft.com/office/drawing/2014/main" id="{1F3E3B4E-9B63-41E2-BBB9-A576FE769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50585" y="964775"/>
                        <a:ext cx="1598617" cy="131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" name="对象 198">
            <a:extLst>
              <a:ext uri="{FF2B5EF4-FFF2-40B4-BE49-F238E27FC236}">
                <a16:creationId xmlns:a16="http://schemas.microsoft.com/office/drawing/2014/main" id="{DC302543-52BF-4CDB-B22D-5038077A8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167985"/>
              </p:ext>
            </p:extLst>
          </p:nvPr>
        </p:nvGraphicFramePr>
        <p:xfrm>
          <a:off x="3547410" y="2399875"/>
          <a:ext cx="1597028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5" imgW="3616101" imgH="2980482" progId="Prism9.Document">
                  <p:embed/>
                </p:oleObj>
              </mc:Choice>
              <mc:Fallback>
                <p:oleObj name="Prism 9" r:id="rId25" imgW="3616101" imgH="2980482" progId="Prism9.Document">
                  <p:embed/>
                  <p:pic>
                    <p:nvPicPr>
                      <p:cNvPr id="199" name="对象 198">
                        <a:extLst>
                          <a:ext uri="{FF2B5EF4-FFF2-40B4-BE49-F238E27FC236}">
                            <a16:creationId xmlns:a16="http://schemas.microsoft.com/office/drawing/2014/main" id="{DC302543-52BF-4CDB-B22D-5038077A84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547410" y="2399875"/>
                        <a:ext cx="1597028" cy="131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" name="文本框 199">
            <a:extLst>
              <a:ext uri="{FF2B5EF4-FFF2-40B4-BE49-F238E27FC236}">
                <a16:creationId xmlns:a16="http://schemas.microsoft.com/office/drawing/2014/main" id="{A1BF085C-DBEC-495D-BCEB-90EB9E32E74B}"/>
              </a:ext>
            </a:extLst>
          </p:cNvPr>
          <p:cNvSpPr txBox="1"/>
          <p:nvPr/>
        </p:nvSpPr>
        <p:spPr>
          <a:xfrm>
            <a:off x="5573834" y="900047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Interneuron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98B9A295-1A81-4339-B00B-1566BB57CF5A}"/>
              </a:ext>
            </a:extLst>
          </p:cNvPr>
          <p:cNvSpPr txBox="1"/>
          <p:nvPr/>
        </p:nvSpPr>
        <p:spPr>
          <a:xfrm>
            <a:off x="4123376" y="2351183"/>
            <a:ext cx="5052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Astrocyte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AB97288F-8A2B-446B-9E76-916539AC386E}"/>
              </a:ext>
            </a:extLst>
          </p:cNvPr>
          <p:cNvSpPr txBox="1"/>
          <p:nvPr/>
        </p:nvSpPr>
        <p:spPr>
          <a:xfrm>
            <a:off x="5498256" y="2351183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Excitatory neuron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2FCD3AD1-5A30-4306-A0C5-FF359BE4FB2A}"/>
              </a:ext>
            </a:extLst>
          </p:cNvPr>
          <p:cNvSpPr txBox="1"/>
          <p:nvPr/>
        </p:nvSpPr>
        <p:spPr>
          <a:xfrm>
            <a:off x="3989985" y="3798277"/>
            <a:ext cx="7489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Oligodendrocyte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" name="文本框 203">
            <a:extLst>
              <a:ext uri="{FF2B5EF4-FFF2-40B4-BE49-F238E27FC236}">
                <a16:creationId xmlns:a16="http://schemas.microsoft.com/office/drawing/2014/main" id="{C1F3903A-CF4D-4AB4-810E-FD122A17D62F}"/>
              </a:ext>
            </a:extLst>
          </p:cNvPr>
          <p:cNvSpPr txBox="1"/>
          <p:nvPr/>
        </p:nvSpPr>
        <p:spPr>
          <a:xfrm>
            <a:off x="5684347" y="3798277"/>
            <a:ext cx="3513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OPC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F0F4041C-78DF-4DCA-AA8E-D32D2AC6D718}"/>
              </a:ext>
            </a:extLst>
          </p:cNvPr>
          <p:cNvSpPr txBox="1"/>
          <p:nvPr/>
        </p:nvSpPr>
        <p:spPr>
          <a:xfrm>
            <a:off x="3630091" y="834736"/>
            <a:ext cx="509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PFC</a:t>
            </a: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AFEB75A7-F979-4782-AA15-8BA593434513}"/>
              </a:ext>
            </a:extLst>
          </p:cNvPr>
          <p:cNvSpPr txBox="1"/>
          <p:nvPr/>
        </p:nvSpPr>
        <p:spPr>
          <a:xfrm rot="16200000">
            <a:off x="-223438" y="1485785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87947FB2-E0C1-4AC7-8D85-EBE8BB3819DB}"/>
              </a:ext>
            </a:extLst>
          </p:cNvPr>
          <p:cNvSpPr txBox="1"/>
          <p:nvPr/>
        </p:nvSpPr>
        <p:spPr>
          <a:xfrm rot="16200000">
            <a:off x="1337986" y="1485786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5FEDDE9B-4E44-40C8-8E45-904F2D5E9B64}"/>
              </a:ext>
            </a:extLst>
          </p:cNvPr>
          <p:cNvSpPr txBox="1"/>
          <p:nvPr/>
        </p:nvSpPr>
        <p:spPr>
          <a:xfrm rot="16200000">
            <a:off x="-223438" y="2873128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B522176D-B972-48C7-AC32-2F20C6A59BC5}"/>
              </a:ext>
            </a:extLst>
          </p:cNvPr>
          <p:cNvSpPr txBox="1"/>
          <p:nvPr/>
        </p:nvSpPr>
        <p:spPr>
          <a:xfrm rot="16200000">
            <a:off x="1337986" y="2873129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E633A38A-7104-4FBE-A1CF-9B9AEA3538B3}"/>
              </a:ext>
            </a:extLst>
          </p:cNvPr>
          <p:cNvSpPr txBox="1"/>
          <p:nvPr/>
        </p:nvSpPr>
        <p:spPr>
          <a:xfrm rot="16200000">
            <a:off x="-196147" y="4306641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040847CA-03C5-4131-93C2-310C8F6A85FA}"/>
              </a:ext>
            </a:extLst>
          </p:cNvPr>
          <p:cNvSpPr txBox="1"/>
          <p:nvPr/>
        </p:nvSpPr>
        <p:spPr>
          <a:xfrm rot="16200000">
            <a:off x="1365277" y="4306641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2" name="文本框 211">
            <a:extLst>
              <a:ext uri="{FF2B5EF4-FFF2-40B4-BE49-F238E27FC236}">
                <a16:creationId xmlns:a16="http://schemas.microsoft.com/office/drawing/2014/main" id="{EFE88A94-C4CB-4BFE-BA13-538F473CDEE8}"/>
              </a:ext>
            </a:extLst>
          </p:cNvPr>
          <p:cNvSpPr txBox="1"/>
          <p:nvPr/>
        </p:nvSpPr>
        <p:spPr>
          <a:xfrm rot="16200000">
            <a:off x="3048560" y="1485786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3" name="文本框 212">
            <a:extLst>
              <a:ext uri="{FF2B5EF4-FFF2-40B4-BE49-F238E27FC236}">
                <a16:creationId xmlns:a16="http://schemas.microsoft.com/office/drawing/2014/main" id="{8110866A-7D80-4911-B5BC-E6BC54EC29EF}"/>
              </a:ext>
            </a:extLst>
          </p:cNvPr>
          <p:cNvSpPr txBox="1"/>
          <p:nvPr/>
        </p:nvSpPr>
        <p:spPr>
          <a:xfrm rot="16200000">
            <a:off x="4596080" y="1485785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29CD62FF-34B6-404D-BE63-F43476D95C29}"/>
              </a:ext>
            </a:extLst>
          </p:cNvPr>
          <p:cNvSpPr txBox="1"/>
          <p:nvPr/>
        </p:nvSpPr>
        <p:spPr>
          <a:xfrm rot="16200000">
            <a:off x="3048560" y="2873129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6357FB3F-1A01-4EE3-8B6E-ABE2CC3B860F}"/>
              </a:ext>
            </a:extLst>
          </p:cNvPr>
          <p:cNvSpPr txBox="1"/>
          <p:nvPr/>
        </p:nvSpPr>
        <p:spPr>
          <a:xfrm rot="16200000">
            <a:off x="4596080" y="2873128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8C9B0B63-59E6-4F1F-9164-4BC98A1B219F}"/>
              </a:ext>
            </a:extLst>
          </p:cNvPr>
          <p:cNvSpPr txBox="1"/>
          <p:nvPr/>
        </p:nvSpPr>
        <p:spPr>
          <a:xfrm rot="16200000">
            <a:off x="3075851" y="4306641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E4625450-C2C7-4652-A858-3E33508C57B2}"/>
              </a:ext>
            </a:extLst>
          </p:cNvPr>
          <p:cNvSpPr txBox="1"/>
          <p:nvPr/>
        </p:nvSpPr>
        <p:spPr>
          <a:xfrm rot="16200000">
            <a:off x="4623371" y="4306642"/>
            <a:ext cx="9067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</a:t>
            </a:r>
            <a:r>
              <a:rPr lang="en-US" altLang="zh-CN" sz="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P adj value 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D729E3A0-8465-4C65-AFB9-E1AC4239BCC3}"/>
              </a:ext>
            </a:extLst>
          </p:cNvPr>
          <p:cNvSpPr txBox="1"/>
          <p:nvPr/>
        </p:nvSpPr>
        <p:spPr>
          <a:xfrm>
            <a:off x="825086" y="2174252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3C8484FC-3EA9-4218-BDEC-1C719F90B0A2}"/>
              </a:ext>
            </a:extLst>
          </p:cNvPr>
          <p:cNvSpPr txBox="1"/>
          <p:nvPr/>
        </p:nvSpPr>
        <p:spPr>
          <a:xfrm>
            <a:off x="2339970" y="2174252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4D8EAFA7-83B2-4730-8DB9-58CFDDB2F56A}"/>
              </a:ext>
            </a:extLst>
          </p:cNvPr>
          <p:cNvSpPr txBox="1"/>
          <p:nvPr/>
        </p:nvSpPr>
        <p:spPr>
          <a:xfrm>
            <a:off x="4128915" y="2174252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99E7121A-C8A5-406C-8888-C678138CCF93}"/>
              </a:ext>
            </a:extLst>
          </p:cNvPr>
          <p:cNvSpPr txBox="1"/>
          <p:nvPr/>
        </p:nvSpPr>
        <p:spPr>
          <a:xfrm>
            <a:off x="5614030" y="2174252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2" name="文本框 221">
            <a:extLst>
              <a:ext uri="{FF2B5EF4-FFF2-40B4-BE49-F238E27FC236}">
                <a16:creationId xmlns:a16="http://schemas.microsoft.com/office/drawing/2014/main" id="{4526E3FD-BA7A-4DF7-8315-11EE4B2F8491}"/>
              </a:ext>
            </a:extLst>
          </p:cNvPr>
          <p:cNvSpPr txBox="1"/>
          <p:nvPr/>
        </p:nvSpPr>
        <p:spPr>
          <a:xfrm>
            <a:off x="819674" y="3615655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3" name="文本框 222">
            <a:extLst>
              <a:ext uri="{FF2B5EF4-FFF2-40B4-BE49-F238E27FC236}">
                <a16:creationId xmlns:a16="http://schemas.microsoft.com/office/drawing/2014/main" id="{AEB1C369-D131-4872-8E8A-F94E1D20395F}"/>
              </a:ext>
            </a:extLst>
          </p:cNvPr>
          <p:cNvSpPr txBox="1"/>
          <p:nvPr/>
        </p:nvSpPr>
        <p:spPr>
          <a:xfrm>
            <a:off x="2334558" y="3615655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CF15E538-C8EB-4E30-93B7-186D82A8BA6A}"/>
              </a:ext>
            </a:extLst>
          </p:cNvPr>
          <p:cNvSpPr txBox="1"/>
          <p:nvPr/>
        </p:nvSpPr>
        <p:spPr>
          <a:xfrm>
            <a:off x="4123503" y="3615655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6575B149-68AD-47A2-809E-721F505988A2}"/>
              </a:ext>
            </a:extLst>
          </p:cNvPr>
          <p:cNvSpPr txBox="1"/>
          <p:nvPr/>
        </p:nvSpPr>
        <p:spPr>
          <a:xfrm>
            <a:off x="5608618" y="3615655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FEEF037E-E836-433E-B03F-1F220CF291E0}"/>
              </a:ext>
            </a:extLst>
          </p:cNvPr>
          <p:cNvSpPr txBox="1"/>
          <p:nvPr/>
        </p:nvSpPr>
        <p:spPr>
          <a:xfrm>
            <a:off x="856513" y="5062791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55E6335A-12DB-420E-866E-77C1F6E53A12}"/>
              </a:ext>
            </a:extLst>
          </p:cNvPr>
          <p:cNvSpPr txBox="1"/>
          <p:nvPr/>
        </p:nvSpPr>
        <p:spPr>
          <a:xfrm>
            <a:off x="2381270" y="5062791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8" name="文本框 227">
            <a:extLst>
              <a:ext uri="{FF2B5EF4-FFF2-40B4-BE49-F238E27FC236}">
                <a16:creationId xmlns:a16="http://schemas.microsoft.com/office/drawing/2014/main" id="{B43057E9-1645-4E79-A852-5672D352B5A9}"/>
              </a:ext>
            </a:extLst>
          </p:cNvPr>
          <p:cNvSpPr txBox="1"/>
          <p:nvPr/>
        </p:nvSpPr>
        <p:spPr>
          <a:xfrm>
            <a:off x="4099103" y="5062791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874F2178-F476-4353-AB19-1A3D8399D756}"/>
              </a:ext>
            </a:extLst>
          </p:cNvPr>
          <p:cNvSpPr txBox="1"/>
          <p:nvPr/>
        </p:nvSpPr>
        <p:spPr>
          <a:xfrm>
            <a:off x="5641768" y="5062791"/>
            <a:ext cx="7039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vg logFC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113436-CA2D-4EC0-90D8-966A1734DF4A}"/>
              </a:ext>
            </a:extLst>
          </p:cNvPr>
          <p:cNvGrpSpPr/>
          <p:nvPr/>
        </p:nvGrpSpPr>
        <p:grpSpPr>
          <a:xfrm>
            <a:off x="2529149" y="5369866"/>
            <a:ext cx="1996552" cy="1523423"/>
            <a:chOff x="2529149" y="5369866"/>
            <a:chExt cx="1996552" cy="1523423"/>
          </a:xfrm>
        </p:grpSpPr>
        <p:grpSp>
          <p:nvGrpSpPr>
            <p:cNvPr id="99" name="图形 8">
              <a:extLst>
                <a:ext uri="{FF2B5EF4-FFF2-40B4-BE49-F238E27FC236}">
                  <a16:creationId xmlns:a16="http://schemas.microsoft.com/office/drawing/2014/main" id="{E9C7C045-E674-44D5-AD5C-053AB7EB46E1}"/>
                </a:ext>
              </a:extLst>
            </p:cNvPr>
            <p:cNvGrpSpPr/>
            <p:nvPr/>
          </p:nvGrpSpPr>
          <p:grpSpPr>
            <a:xfrm>
              <a:off x="2808459" y="5540362"/>
              <a:ext cx="1352928" cy="1352927"/>
              <a:chOff x="1054387" y="558585"/>
              <a:chExt cx="1665459" cy="1665460"/>
            </a:xfrm>
          </p:grpSpPr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C827C627-6618-4484-A7E2-BD9926EA0222}"/>
                  </a:ext>
                </a:extLst>
              </p:cNvPr>
              <p:cNvSpPr/>
              <p:nvPr/>
            </p:nvSpPr>
            <p:spPr>
              <a:xfrm>
                <a:off x="1887117" y="742472"/>
                <a:ext cx="374999" cy="648843"/>
              </a:xfrm>
              <a:custGeom>
                <a:avLst/>
                <a:gdLst>
                  <a:gd name="connsiteX0" fmla="*/ 0 w 374999"/>
                  <a:gd name="connsiteY0" fmla="*/ 648843 h 648843"/>
                  <a:gd name="connsiteX1" fmla="*/ 374999 w 374999"/>
                  <a:gd name="connsiteY1" fmla="*/ 0 h 64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4999" h="648843">
                    <a:moveTo>
                      <a:pt x="0" y="648843"/>
                    </a:moveTo>
                    <a:lnTo>
                      <a:pt x="374999" y="0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DB54B5E8-3A61-4E08-A9D7-1F13551E12E3}"/>
                  </a:ext>
                </a:extLst>
              </p:cNvPr>
              <p:cNvSpPr/>
              <p:nvPr/>
            </p:nvSpPr>
            <p:spPr>
              <a:xfrm>
                <a:off x="1887117" y="1391315"/>
                <a:ext cx="749637" cy="3612"/>
              </a:xfrm>
              <a:custGeom>
                <a:avLst/>
                <a:gdLst>
                  <a:gd name="connsiteX0" fmla="*/ 0 w 749637"/>
                  <a:gd name="connsiteY0" fmla="*/ 0 h 3612"/>
                  <a:gd name="connsiteX1" fmla="*/ 749638 w 749637"/>
                  <a:gd name="connsiteY1" fmla="*/ 0 h 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9637" h="3612">
                    <a:moveTo>
                      <a:pt x="0" y="0"/>
                    </a:moveTo>
                    <a:lnTo>
                      <a:pt x="749638" y="0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BEA28CA-67FF-49D9-B696-C079C5319137}"/>
                  </a:ext>
                </a:extLst>
              </p:cNvPr>
              <p:cNvSpPr/>
              <p:nvPr/>
            </p:nvSpPr>
            <p:spPr>
              <a:xfrm>
                <a:off x="1887117" y="1391315"/>
                <a:ext cx="374999" cy="649204"/>
              </a:xfrm>
              <a:custGeom>
                <a:avLst/>
                <a:gdLst>
                  <a:gd name="connsiteX0" fmla="*/ 0 w 374999"/>
                  <a:gd name="connsiteY0" fmla="*/ 0 h 649204"/>
                  <a:gd name="connsiteX1" fmla="*/ 374999 w 374999"/>
                  <a:gd name="connsiteY1" fmla="*/ 649204 h 64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4999" h="649204">
                    <a:moveTo>
                      <a:pt x="0" y="0"/>
                    </a:moveTo>
                    <a:lnTo>
                      <a:pt x="374999" y="649204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17654B7D-A54A-455D-B229-198627F8FF0F}"/>
                  </a:ext>
                </a:extLst>
              </p:cNvPr>
              <p:cNvSpPr/>
              <p:nvPr/>
            </p:nvSpPr>
            <p:spPr>
              <a:xfrm>
                <a:off x="1512479" y="1391315"/>
                <a:ext cx="374638" cy="649204"/>
              </a:xfrm>
              <a:custGeom>
                <a:avLst/>
                <a:gdLst>
                  <a:gd name="connsiteX0" fmla="*/ 374638 w 374638"/>
                  <a:gd name="connsiteY0" fmla="*/ 0 h 649204"/>
                  <a:gd name="connsiteX1" fmla="*/ 0 w 374638"/>
                  <a:gd name="connsiteY1" fmla="*/ 649204 h 64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4638" h="649204">
                    <a:moveTo>
                      <a:pt x="374638" y="0"/>
                    </a:moveTo>
                    <a:lnTo>
                      <a:pt x="0" y="649204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36450D43-42CE-4243-84A2-9AA298302830}"/>
                  </a:ext>
                </a:extLst>
              </p:cNvPr>
              <p:cNvSpPr/>
              <p:nvPr/>
            </p:nvSpPr>
            <p:spPr>
              <a:xfrm>
                <a:off x="1137840" y="1391315"/>
                <a:ext cx="749276" cy="3612"/>
              </a:xfrm>
              <a:custGeom>
                <a:avLst/>
                <a:gdLst>
                  <a:gd name="connsiteX0" fmla="*/ 749276 w 749276"/>
                  <a:gd name="connsiteY0" fmla="*/ 0 h 3612"/>
                  <a:gd name="connsiteX1" fmla="*/ 0 w 749276"/>
                  <a:gd name="connsiteY1" fmla="*/ 0 h 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9276" h="3612">
                    <a:moveTo>
                      <a:pt x="749276" y="0"/>
                    </a:moveTo>
                    <a:lnTo>
                      <a:pt x="0" y="0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E2835536-7AF1-4F48-8247-C32B7E87E22C}"/>
                  </a:ext>
                </a:extLst>
              </p:cNvPr>
              <p:cNvSpPr/>
              <p:nvPr/>
            </p:nvSpPr>
            <p:spPr>
              <a:xfrm>
                <a:off x="1512479" y="742472"/>
                <a:ext cx="374638" cy="648843"/>
              </a:xfrm>
              <a:custGeom>
                <a:avLst/>
                <a:gdLst>
                  <a:gd name="connsiteX0" fmla="*/ 374638 w 374638"/>
                  <a:gd name="connsiteY0" fmla="*/ 648843 h 648843"/>
                  <a:gd name="connsiteX1" fmla="*/ 0 w 374638"/>
                  <a:gd name="connsiteY1" fmla="*/ 0 h 64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4638" h="648843">
                    <a:moveTo>
                      <a:pt x="374638" y="648843"/>
                    </a:moveTo>
                    <a:lnTo>
                      <a:pt x="0" y="0"/>
                    </a:lnTo>
                  </a:path>
                </a:pathLst>
              </a:custGeom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FC0979AC-38B3-4425-B371-F229094E4640}"/>
                  </a:ext>
                </a:extLst>
              </p:cNvPr>
              <p:cNvSpPr/>
              <p:nvPr/>
            </p:nvSpPr>
            <p:spPr>
              <a:xfrm>
                <a:off x="1720571" y="1224769"/>
                <a:ext cx="333091" cy="333092"/>
              </a:xfrm>
              <a:custGeom>
                <a:avLst/>
                <a:gdLst>
                  <a:gd name="connsiteX0" fmla="*/ 166546 w 333091"/>
                  <a:gd name="connsiteY0" fmla="*/ 0 h 333092"/>
                  <a:gd name="connsiteX1" fmla="*/ 177384 w 333091"/>
                  <a:gd name="connsiteY1" fmla="*/ 361 h 333092"/>
                  <a:gd name="connsiteX2" fmla="*/ 187861 w 333091"/>
                  <a:gd name="connsiteY2" fmla="*/ 1445 h 333092"/>
                  <a:gd name="connsiteX3" fmla="*/ 198338 w 333091"/>
                  <a:gd name="connsiteY3" fmla="*/ 3251 h 333092"/>
                  <a:gd name="connsiteX4" fmla="*/ 208453 w 333091"/>
                  <a:gd name="connsiteY4" fmla="*/ 5419 h 333092"/>
                  <a:gd name="connsiteX5" fmla="*/ 218569 w 333091"/>
                  <a:gd name="connsiteY5" fmla="*/ 8309 h 333092"/>
                  <a:gd name="connsiteX6" fmla="*/ 228685 w 333091"/>
                  <a:gd name="connsiteY6" fmla="*/ 11922 h 333092"/>
                  <a:gd name="connsiteX7" fmla="*/ 238439 w 333091"/>
                  <a:gd name="connsiteY7" fmla="*/ 16257 h 333092"/>
                  <a:gd name="connsiteX8" fmla="*/ 247832 w 333091"/>
                  <a:gd name="connsiteY8" fmla="*/ 20954 h 333092"/>
                  <a:gd name="connsiteX9" fmla="*/ 256864 w 333091"/>
                  <a:gd name="connsiteY9" fmla="*/ 26373 h 333092"/>
                  <a:gd name="connsiteX10" fmla="*/ 265534 w 333091"/>
                  <a:gd name="connsiteY10" fmla="*/ 32514 h 333092"/>
                  <a:gd name="connsiteX11" fmla="*/ 273843 w 333091"/>
                  <a:gd name="connsiteY11" fmla="*/ 39017 h 333092"/>
                  <a:gd name="connsiteX12" fmla="*/ 281791 w 333091"/>
                  <a:gd name="connsiteY12" fmla="*/ 46243 h 333092"/>
                  <a:gd name="connsiteX13" fmla="*/ 289017 w 333091"/>
                  <a:gd name="connsiteY13" fmla="*/ 53468 h 333092"/>
                  <a:gd name="connsiteX14" fmla="*/ 295881 w 333091"/>
                  <a:gd name="connsiteY14" fmla="*/ 61777 h 333092"/>
                  <a:gd name="connsiteX15" fmla="*/ 302384 w 333091"/>
                  <a:gd name="connsiteY15" fmla="*/ 70087 h 333092"/>
                  <a:gd name="connsiteX16" fmla="*/ 308164 w 333091"/>
                  <a:gd name="connsiteY16" fmla="*/ 78757 h 333092"/>
                  <a:gd name="connsiteX17" fmla="*/ 313583 w 333091"/>
                  <a:gd name="connsiteY17" fmla="*/ 87789 h 333092"/>
                  <a:gd name="connsiteX18" fmla="*/ 318280 w 333091"/>
                  <a:gd name="connsiteY18" fmla="*/ 97543 h 333092"/>
                  <a:gd name="connsiteX19" fmla="*/ 322254 w 333091"/>
                  <a:gd name="connsiteY19" fmla="*/ 107298 h 333092"/>
                  <a:gd name="connsiteX20" fmla="*/ 325867 w 333091"/>
                  <a:gd name="connsiteY20" fmla="*/ 117052 h 333092"/>
                  <a:gd name="connsiteX21" fmla="*/ 328395 w 333091"/>
                  <a:gd name="connsiteY21" fmla="*/ 127529 h 333092"/>
                  <a:gd name="connsiteX22" fmla="*/ 330563 w 333091"/>
                  <a:gd name="connsiteY22" fmla="*/ 137644 h 333092"/>
                  <a:gd name="connsiteX23" fmla="*/ 332369 w 333091"/>
                  <a:gd name="connsiteY23" fmla="*/ 148121 h 333092"/>
                  <a:gd name="connsiteX24" fmla="*/ 333092 w 333091"/>
                  <a:gd name="connsiteY24" fmla="*/ 158598 h 333092"/>
                  <a:gd name="connsiteX25" fmla="*/ 333092 w 333091"/>
                  <a:gd name="connsiteY25" fmla="*/ 169436 h 333092"/>
                  <a:gd name="connsiteX26" fmla="*/ 332731 w 333091"/>
                  <a:gd name="connsiteY26" fmla="*/ 179913 h 333092"/>
                  <a:gd name="connsiteX27" fmla="*/ 331647 w 333091"/>
                  <a:gd name="connsiteY27" fmla="*/ 190390 h 333092"/>
                  <a:gd name="connsiteX28" fmla="*/ 329841 w 333091"/>
                  <a:gd name="connsiteY28" fmla="*/ 200867 h 333092"/>
                  <a:gd name="connsiteX29" fmla="*/ 327312 w 333091"/>
                  <a:gd name="connsiteY29" fmla="*/ 210982 h 333092"/>
                  <a:gd name="connsiteX30" fmla="*/ 324060 w 333091"/>
                  <a:gd name="connsiteY30" fmla="*/ 221098 h 333092"/>
                  <a:gd name="connsiteX31" fmla="*/ 320447 w 333091"/>
                  <a:gd name="connsiteY31" fmla="*/ 230852 h 333092"/>
                  <a:gd name="connsiteX32" fmla="*/ 315751 w 333091"/>
                  <a:gd name="connsiteY32" fmla="*/ 240607 h 333092"/>
                  <a:gd name="connsiteX33" fmla="*/ 311054 w 333091"/>
                  <a:gd name="connsiteY33" fmla="*/ 250000 h 333092"/>
                  <a:gd name="connsiteX34" fmla="*/ 305274 w 333091"/>
                  <a:gd name="connsiteY34" fmla="*/ 259032 h 333092"/>
                  <a:gd name="connsiteX35" fmla="*/ 299132 w 333091"/>
                  <a:gd name="connsiteY35" fmla="*/ 267341 h 333092"/>
                  <a:gd name="connsiteX36" fmla="*/ 292630 w 333091"/>
                  <a:gd name="connsiteY36" fmla="*/ 275650 h 333092"/>
                  <a:gd name="connsiteX37" fmla="*/ 285404 w 333091"/>
                  <a:gd name="connsiteY37" fmla="*/ 283598 h 333092"/>
                  <a:gd name="connsiteX38" fmla="*/ 277817 w 333091"/>
                  <a:gd name="connsiteY38" fmla="*/ 290823 h 333092"/>
                  <a:gd name="connsiteX39" fmla="*/ 269508 w 333091"/>
                  <a:gd name="connsiteY39" fmla="*/ 297687 h 333092"/>
                  <a:gd name="connsiteX40" fmla="*/ 261199 w 333091"/>
                  <a:gd name="connsiteY40" fmla="*/ 303829 h 333092"/>
                  <a:gd name="connsiteX41" fmla="*/ 252167 w 333091"/>
                  <a:gd name="connsiteY41" fmla="*/ 309609 h 333092"/>
                  <a:gd name="connsiteX42" fmla="*/ 243135 w 333091"/>
                  <a:gd name="connsiteY42" fmla="*/ 314667 h 333092"/>
                  <a:gd name="connsiteX43" fmla="*/ 233381 w 333091"/>
                  <a:gd name="connsiteY43" fmla="*/ 319364 h 333092"/>
                  <a:gd name="connsiteX44" fmla="*/ 223627 w 333091"/>
                  <a:gd name="connsiteY44" fmla="*/ 322976 h 333092"/>
                  <a:gd name="connsiteX45" fmla="*/ 213511 w 333091"/>
                  <a:gd name="connsiteY45" fmla="*/ 326589 h 333092"/>
                  <a:gd name="connsiteX46" fmla="*/ 203396 w 333091"/>
                  <a:gd name="connsiteY46" fmla="*/ 329118 h 333092"/>
                  <a:gd name="connsiteX47" fmla="*/ 192919 w 333091"/>
                  <a:gd name="connsiteY47" fmla="*/ 330924 h 333092"/>
                  <a:gd name="connsiteX48" fmla="*/ 182442 w 333091"/>
                  <a:gd name="connsiteY48" fmla="*/ 332370 h 333092"/>
                  <a:gd name="connsiteX49" fmla="*/ 171965 w 333091"/>
                  <a:gd name="connsiteY49" fmla="*/ 333092 h 333092"/>
                  <a:gd name="connsiteX50" fmla="*/ 161488 w 333091"/>
                  <a:gd name="connsiteY50" fmla="*/ 333092 h 333092"/>
                  <a:gd name="connsiteX51" fmla="*/ 150650 w 333091"/>
                  <a:gd name="connsiteY51" fmla="*/ 332370 h 333092"/>
                  <a:gd name="connsiteX52" fmla="*/ 140173 w 333091"/>
                  <a:gd name="connsiteY52" fmla="*/ 330924 h 333092"/>
                  <a:gd name="connsiteX53" fmla="*/ 130058 w 333091"/>
                  <a:gd name="connsiteY53" fmla="*/ 329118 h 333092"/>
                  <a:gd name="connsiteX54" fmla="*/ 119581 w 333091"/>
                  <a:gd name="connsiteY54" fmla="*/ 326589 h 333092"/>
                  <a:gd name="connsiteX55" fmla="*/ 109826 w 333091"/>
                  <a:gd name="connsiteY55" fmla="*/ 322976 h 333092"/>
                  <a:gd name="connsiteX56" fmla="*/ 100072 w 333091"/>
                  <a:gd name="connsiteY56" fmla="*/ 319364 h 333092"/>
                  <a:gd name="connsiteX57" fmla="*/ 90318 w 333091"/>
                  <a:gd name="connsiteY57" fmla="*/ 314667 h 333092"/>
                  <a:gd name="connsiteX58" fmla="*/ 81286 w 333091"/>
                  <a:gd name="connsiteY58" fmla="*/ 309609 h 333092"/>
                  <a:gd name="connsiteX59" fmla="*/ 72254 w 333091"/>
                  <a:gd name="connsiteY59" fmla="*/ 303829 h 333092"/>
                  <a:gd name="connsiteX60" fmla="*/ 63584 w 333091"/>
                  <a:gd name="connsiteY60" fmla="*/ 297687 h 333092"/>
                  <a:gd name="connsiteX61" fmla="*/ 55636 w 333091"/>
                  <a:gd name="connsiteY61" fmla="*/ 290823 h 333092"/>
                  <a:gd name="connsiteX62" fmla="*/ 48049 w 333091"/>
                  <a:gd name="connsiteY62" fmla="*/ 283598 h 333092"/>
                  <a:gd name="connsiteX63" fmla="*/ 40824 w 333091"/>
                  <a:gd name="connsiteY63" fmla="*/ 275650 h 333092"/>
                  <a:gd name="connsiteX64" fmla="*/ 33959 w 333091"/>
                  <a:gd name="connsiteY64" fmla="*/ 267341 h 333092"/>
                  <a:gd name="connsiteX65" fmla="*/ 28179 w 333091"/>
                  <a:gd name="connsiteY65" fmla="*/ 259032 h 333092"/>
                  <a:gd name="connsiteX66" fmla="*/ 22399 w 333091"/>
                  <a:gd name="connsiteY66" fmla="*/ 250000 h 333092"/>
                  <a:gd name="connsiteX67" fmla="*/ 17341 w 333091"/>
                  <a:gd name="connsiteY67" fmla="*/ 240607 h 333092"/>
                  <a:gd name="connsiteX68" fmla="*/ 13006 w 333091"/>
                  <a:gd name="connsiteY68" fmla="*/ 230852 h 333092"/>
                  <a:gd name="connsiteX69" fmla="*/ 9393 w 333091"/>
                  <a:gd name="connsiteY69" fmla="*/ 221098 h 333092"/>
                  <a:gd name="connsiteX70" fmla="*/ 6142 w 333091"/>
                  <a:gd name="connsiteY70" fmla="*/ 210982 h 333092"/>
                  <a:gd name="connsiteX71" fmla="*/ 3613 w 333091"/>
                  <a:gd name="connsiteY71" fmla="*/ 200867 h 333092"/>
                  <a:gd name="connsiteX72" fmla="*/ 1806 w 333091"/>
                  <a:gd name="connsiteY72" fmla="*/ 190390 h 333092"/>
                  <a:gd name="connsiteX73" fmla="*/ 723 w 333091"/>
                  <a:gd name="connsiteY73" fmla="*/ 179913 h 333092"/>
                  <a:gd name="connsiteX74" fmla="*/ 0 w 333091"/>
                  <a:gd name="connsiteY74" fmla="*/ 169436 h 333092"/>
                  <a:gd name="connsiteX75" fmla="*/ 361 w 333091"/>
                  <a:gd name="connsiteY75" fmla="*/ 158598 h 333092"/>
                  <a:gd name="connsiteX76" fmla="*/ 1084 w 333091"/>
                  <a:gd name="connsiteY76" fmla="*/ 148121 h 333092"/>
                  <a:gd name="connsiteX77" fmla="*/ 2529 w 333091"/>
                  <a:gd name="connsiteY77" fmla="*/ 137644 h 333092"/>
                  <a:gd name="connsiteX78" fmla="*/ 4696 w 333091"/>
                  <a:gd name="connsiteY78" fmla="*/ 127529 h 333092"/>
                  <a:gd name="connsiteX79" fmla="*/ 7587 w 333091"/>
                  <a:gd name="connsiteY79" fmla="*/ 117052 h 333092"/>
                  <a:gd name="connsiteX80" fmla="*/ 11199 w 333091"/>
                  <a:gd name="connsiteY80" fmla="*/ 107298 h 333092"/>
                  <a:gd name="connsiteX81" fmla="*/ 15173 w 333091"/>
                  <a:gd name="connsiteY81" fmla="*/ 97543 h 333092"/>
                  <a:gd name="connsiteX82" fmla="*/ 19870 w 333091"/>
                  <a:gd name="connsiteY82" fmla="*/ 87789 h 333092"/>
                  <a:gd name="connsiteX83" fmla="*/ 25289 w 333091"/>
                  <a:gd name="connsiteY83" fmla="*/ 78757 h 333092"/>
                  <a:gd name="connsiteX84" fmla="*/ 31069 w 333091"/>
                  <a:gd name="connsiteY84" fmla="*/ 70087 h 333092"/>
                  <a:gd name="connsiteX85" fmla="*/ 37572 w 333091"/>
                  <a:gd name="connsiteY85" fmla="*/ 61777 h 333092"/>
                  <a:gd name="connsiteX86" fmla="*/ 44436 w 333091"/>
                  <a:gd name="connsiteY86" fmla="*/ 53468 h 333092"/>
                  <a:gd name="connsiteX87" fmla="*/ 51662 w 333091"/>
                  <a:gd name="connsiteY87" fmla="*/ 46243 h 333092"/>
                  <a:gd name="connsiteX88" fmla="*/ 59610 w 333091"/>
                  <a:gd name="connsiteY88" fmla="*/ 39017 h 333092"/>
                  <a:gd name="connsiteX89" fmla="*/ 67919 w 333091"/>
                  <a:gd name="connsiteY89" fmla="*/ 32514 h 333092"/>
                  <a:gd name="connsiteX90" fmla="*/ 76589 w 333091"/>
                  <a:gd name="connsiteY90" fmla="*/ 26373 h 333092"/>
                  <a:gd name="connsiteX91" fmla="*/ 85621 w 333091"/>
                  <a:gd name="connsiteY91" fmla="*/ 20954 h 333092"/>
                  <a:gd name="connsiteX92" fmla="*/ 95014 w 333091"/>
                  <a:gd name="connsiteY92" fmla="*/ 16257 h 333092"/>
                  <a:gd name="connsiteX93" fmla="*/ 104769 w 333091"/>
                  <a:gd name="connsiteY93" fmla="*/ 11922 h 333092"/>
                  <a:gd name="connsiteX94" fmla="*/ 114523 w 333091"/>
                  <a:gd name="connsiteY94" fmla="*/ 8309 h 333092"/>
                  <a:gd name="connsiteX95" fmla="*/ 125000 w 333091"/>
                  <a:gd name="connsiteY95" fmla="*/ 5419 h 333092"/>
                  <a:gd name="connsiteX96" fmla="*/ 135115 w 333091"/>
                  <a:gd name="connsiteY96" fmla="*/ 3251 h 333092"/>
                  <a:gd name="connsiteX97" fmla="*/ 145592 w 333091"/>
                  <a:gd name="connsiteY97" fmla="*/ 1445 h 333092"/>
                  <a:gd name="connsiteX98" fmla="*/ 156069 w 333091"/>
                  <a:gd name="connsiteY98" fmla="*/ 361 h 333092"/>
                  <a:gd name="connsiteX99" fmla="*/ 166546 w 333091"/>
                  <a:gd name="connsiteY99" fmla="*/ 0 h 33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33091" h="333092">
                    <a:moveTo>
                      <a:pt x="166546" y="0"/>
                    </a:moveTo>
                    <a:lnTo>
                      <a:pt x="177384" y="361"/>
                    </a:lnTo>
                    <a:lnTo>
                      <a:pt x="187861" y="1445"/>
                    </a:lnTo>
                    <a:lnTo>
                      <a:pt x="198338" y="3251"/>
                    </a:lnTo>
                    <a:lnTo>
                      <a:pt x="208453" y="5419"/>
                    </a:lnTo>
                    <a:lnTo>
                      <a:pt x="218569" y="8309"/>
                    </a:lnTo>
                    <a:lnTo>
                      <a:pt x="228685" y="11922"/>
                    </a:lnTo>
                    <a:lnTo>
                      <a:pt x="238439" y="16257"/>
                    </a:lnTo>
                    <a:lnTo>
                      <a:pt x="247832" y="20954"/>
                    </a:lnTo>
                    <a:lnTo>
                      <a:pt x="256864" y="26373"/>
                    </a:lnTo>
                    <a:lnTo>
                      <a:pt x="265534" y="32514"/>
                    </a:lnTo>
                    <a:lnTo>
                      <a:pt x="273843" y="39017"/>
                    </a:lnTo>
                    <a:lnTo>
                      <a:pt x="281791" y="46243"/>
                    </a:lnTo>
                    <a:lnTo>
                      <a:pt x="289017" y="53468"/>
                    </a:lnTo>
                    <a:lnTo>
                      <a:pt x="295881" y="61777"/>
                    </a:lnTo>
                    <a:lnTo>
                      <a:pt x="302384" y="70087"/>
                    </a:lnTo>
                    <a:lnTo>
                      <a:pt x="308164" y="78757"/>
                    </a:lnTo>
                    <a:lnTo>
                      <a:pt x="313583" y="87789"/>
                    </a:lnTo>
                    <a:lnTo>
                      <a:pt x="318280" y="97543"/>
                    </a:lnTo>
                    <a:lnTo>
                      <a:pt x="322254" y="107298"/>
                    </a:lnTo>
                    <a:lnTo>
                      <a:pt x="325867" y="117052"/>
                    </a:lnTo>
                    <a:lnTo>
                      <a:pt x="328395" y="127529"/>
                    </a:lnTo>
                    <a:lnTo>
                      <a:pt x="330563" y="137644"/>
                    </a:lnTo>
                    <a:lnTo>
                      <a:pt x="332369" y="148121"/>
                    </a:lnTo>
                    <a:lnTo>
                      <a:pt x="333092" y="158598"/>
                    </a:lnTo>
                    <a:lnTo>
                      <a:pt x="333092" y="169436"/>
                    </a:lnTo>
                    <a:lnTo>
                      <a:pt x="332731" y="179913"/>
                    </a:lnTo>
                    <a:lnTo>
                      <a:pt x="331647" y="190390"/>
                    </a:lnTo>
                    <a:lnTo>
                      <a:pt x="329841" y="200867"/>
                    </a:lnTo>
                    <a:lnTo>
                      <a:pt x="327312" y="210982"/>
                    </a:lnTo>
                    <a:lnTo>
                      <a:pt x="324060" y="221098"/>
                    </a:lnTo>
                    <a:lnTo>
                      <a:pt x="320447" y="230852"/>
                    </a:lnTo>
                    <a:lnTo>
                      <a:pt x="315751" y="240607"/>
                    </a:lnTo>
                    <a:lnTo>
                      <a:pt x="311054" y="250000"/>
                    </a:lnTo>
                    <a:lnTo>
                      <a:pt x="305274" y="259032"/>
                    </a:lnTo>
                    <a:lnTo>
                      <a:pt x="299132" y="267341"/>
                    </a:lnTo>
                    <a:lnTo>
                      <a:pt x="292630" y="275650"/>
                    </a:lnTo>
                    <a:lnTo>
                      <a:pt x="285404" y="283598"/>
                    </a:lnTo>
                    <a:lnTo>
                      <a:pt x="277817" y="290823"/>
                    </a:lnTo>
                    <a:lnTo>
                      <a:pt x="269508" y="297687"/>
                    </a:lnTo>
                    <a:lnTo>
                      <a:pt x="261199" y="303829"/>
                    </a:lnTo>
                    <a:lnTo>
                      <a:pt x="252167" y="309609"/>
                    </a:lnTo>
                    <a:lnTo>
                      <a:pt x="243135" y="314667"/>
                    </a:lnTo>
                    <a:lnTo>
                      <a:pt x="233381" y="319364"/>
                    </a:lnTo>
                    <a:lnTo>
                      <a:pt x="223627" y="322976"/>
                    </a:lnTo>
                    <a:lnTo>
                      <a:pt x="213511" y="326589"/>
                    </a:lnTo>
                    <a:lnTo>
                      <a:pt x="203396" y="329118"/>
                    </a:lnTo>
                    <a:lnTo>
                      <a:pt x="192919" y="330924"/>
                    </a:lnTo>
                    <a:lnTo>
                      <a:pt x="182442" y="332370"/>
                    </a:lnTo>
                    <a:lnTo>
                      <a:pt x="171965" y="333092"/>
                    </a:lnTo>
                    <a:lnTo>
                      <a:pt x="161488" y="333092"/>
                    </a:lnTo>
                    <a:lnTo>
                      <a:pt x="150650" y="332370"/>
                    </a:lnTo>
                    <a:lnTo>
                      <a:pt x="140173" y="330924"/>
                    </a:lnTo>
                    <a:lnTo>
                      <a:pt x="130058" y="329118"/>
                    </a:lnTo>
                    <a:lnTo>
                      <a:pt x="119581" y="326589"/>
                    </a:lnTo>
                    <a:lnTo>
                      <a:pt x="109826" y="322976"/>
                    </a:lnTo>
                    <a:lnTo>
                      <a:pt x="100072" y="319364"/>
                    </a:lnTo>
                    <a:lnTo>
                      <a:pt x="90318" y="314667"/>
                    </a:lnTo>
                    <a:lnTo>
                      <a:pt x="81286" y="309609"/>
                    </a:lnTo>
                    <a:lnTo>
                      <a:pt x="72254" y="303829"/>
                    </a:lnTo>
                    <a:lnTo>
                      <a:pt x="63584" y="297687"/>
                    </a:lnTo>
                    <a:lnTo>
                      <a:pt x="55636" y="290823"/>
                    </a:lnTo>
                    <a:lnTo>
                      <a:pt x="48049" y="283598"/>
                    </a:lnTo>
                    <a:lnTo>
                      <a:pt x="40824" y="275650"/>
                    </a:lnTo>
                    <a:lnTo>
                      <a:pt x="33959" y="267341"/>
                    </a:lnTo>
                    <a:lnTo>
                      <a:pt x="28179" y="259032"/>
                    </a:lnTo>
                    <a:lnTo>
                      <a:pt x="22399" y="250000"/>
                    </a:lnTo>
                    <a:lnTo>
                      <a:pt x="17341" y="240607"/>
                    </a:lnTo>
                    <a:lnTo>
                      <a:pt x="13006" y="230852"/>
                    </a:lnTo>
                    <a:lnTo>
                      <a:pt x="9393" y="221098"/>
                    </a:lnTo>
                    <a:lnTo>
                      <a:pt x="6142" y="210982"/>
                    </a:lnTo>
                    <a:lnTo>
                      <a:pt x="3613" y="200867"/>
                    </a:lnTo>
                    <a:lnTo>
                      <a:pt x="1806" y="190390"/>
                    </a:lnTo>
                    <a:lnTo>
                      <a:pt x="723" y="179913"/>
                    </a:lnTo>
                    <a:lnTo>
                      <a:pt x="0" y="169436"/>
                    </a:lnTo>
                    <a:lnTo>
                      <a:pt x="361" y="158598"/>
                    </a:lnTo>
                    <a:lnTo>
                      <a:pt x="1084" y="148121"/>
                    </a:lnTo>
                    <a:lnTo>
                      <a:pt x="2529" y="137644"/>
                    </a:lnTo>
                    <a:lnTo>
                      <a:pt x="4696" y="127529"/>
                    </a:lnTo>
                    <a:lnTo>
                      <a:pt x="7587" y="117052"/>
                    </a:lnTo>
                    <a:lnTo>
                      <a:pt x="11199" y="107298"/>
                    </a:lnTo>
                    <a:lnTo>
                      <a:pt x="15173" y="97543"/>
                    </a:lnTo>
                    <a:lnTo>
                      <a:pt x="19870" y="87789"/>
                    </a:lnTo>
                    <a:lnTo>
                      <a:pt x="25289" y="78757"/>
                    </a:lnTo>
                    <a:lnTo>
                      <a:pt x="31069" y="70087"/>
                    </a:lnTo>
                    <a:lnTo>
                      <a:pt x="37572" y="61777"/>
                    </a:lnTo>
                    <a:lnTo>
                      <a:pt x="44436" y="53468"/>
                    </a:lnTo>
                    <a:lnTo>
                      <a:pt x="51662" y="46243"/>
                    </a:lnTo>
                    <a:lnTo>
                      <a:pt x="59610" y="39017"/>
                    </a:lnTo>
                    <a:lnTo>
                      <a:pt x="67919" y="32514"/>
                    </a:lnTo>
                    <a:lnTo>
                      <a:pt x="76589" y="26373"/>
                    </a:lnTo>
                    <a:lnTo>
                      <a:pt x="85621" y="20954"/>
                    </a:lnTo>
                    <a:lnTo>
                      <a:pt x="95014" y="16257"/>
                    </a:lnTo>
                    <a:lnTo>
                      <a:pt x="104769" y="11922"/>
                    </a:lnTo>
                    <a:lnTo>
                      <a:pt x="114523" y="8309"/>
                    </a:lnTo>
                    <a:lnTo>
                      <a:pt x="125000" y="5419"/>
                    </a:lnTo>
                    <a:lnTo>
                      <a:pt x="135115" y="3251"/>
                    </a:lnTo>
                    <a:lnTo>
                      <a:pt x="145592" y="1445"/>
                    </a:lnTo>
                    <a:lnTo>
                      <a:pt x="156069" y="361"/>
                    </a:lnTo>
                    <a:lnTo>
                      <a:pt x="166546" y="0"/>
                    </a:lnTo>
                  </a:path>
                </a:pathLst>
              </a:custGeom>
              <a:noFill/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643C4F92-5DC6-4778-A476-0D09F3C0C07F}"/>
                  </a:ext>
                </a:extLst>
              </p:cNvPr>
              <p:cNvSpPr/>
              <p:nvPr/>
            </p:nvSpPr>
            <p:spPr>
              <a:xfrm>
                <a:off x="1554025" y="1058223"/>
                <a:ext cx="666183" cy="666184"/>
              </a:xfrm>
              <a:custGeom>
                <a:avLst/>
                <a:gdLst>
                  <a:gd name="connsiteX0" fmla="*/ 333092 w 666183"/>
                  <a:gd name="connsiteY0" fmla="*/ 0 h 666184"/>
                  <a:gd name="connsiteX1" fmla="*/ 354407 w 666183"/>
                  <a:gd name="connsiteY1" fmla="*/ 723 h 666184"/>
                  <a:gd name="connsiteX2" fmla="*/ 375361 w 666183"/>
                  <a:gd name="connsiteY2" fmla="*/ 2890 h 666184"/>
                  <a:gd name="connsiteX3" fmla="*/ 396314 w 666183"/>
                  <a:gd name="connsiteY3" fmla="*/ 6142 h 666184"/>
                  <a:gd name="connsiteX4" fmla="*/ 416907 w 666183"/>
                  <a:gd name="connsiteY4" fmla="*/ 10838 h 666184"/>
                  <a:gd name="connsiteX5" fmla="*/ 437138 w 666183"/>
                  <a:gd name="connsiteY5" fmla="*/ 16618 h 666184"/>
                  <a:gd name="connsiteX6" fmla="*/ 457008 w 666183"/>
                  <a:gd name="connsiteY6" fmla="*/ 23844 h 666184"/>
                  <a:gd name="connsiteX7" fmla="*/ 476517 w 666183"/>
                  <a:gd name="connsiteY7" fmla="*/ 32514 h 666184"/>
                  <a:gd name="connsiteX8" fmla="*/ 495303 w 666183"/>
                  <a:gd name="connsiteY8" fmla="*/ 42269 h 666184"/>
                  <a:gd name="connsiteX9" fmla="*/ 513366 w 666183"/>
                  <a:gd name="connsiteY9" fmla="*/ 53107 h 666184"/>
                  <a:gd name="connsiteX10" fmla="*/ 530707 w 666183"/>
                  <a:gd name="connsiteY10" fmla="*/ 65029 h 666184"/>
                  <a:gd name="connsiteX11" fmla="*/ 547326 w 666183"/>
                  <a:gd name="connsiteY11" fmla="*/ 78035 h 666184"/>
                  <a:gd name="connsiteX12" fmla="*/ 563222 w 666183"/>
                  <a:gd name="connsiteY12" fmla="*/ 92124 h 666184"/>
                  <a:gd name="connsiteX13" fmla="*/ 578034 w 666183"/>
                  <a:gd name="connsiteY13" fmla="*/ 107298 h 666184"/>
                  <a:gd name="connsiteX14" fmla="*/ 591762 w 666183"/>
                  <a:gd name="connsiteY14" fmla="*/ 123193 h 666184"/>
                  <a:gd name="connsiteX15" fmla="*/ 604407 w 666183"/>
                  <a:gd name="connsiteY15" fmla="*/ 139812 h 666184"/>
                  <a:gd name="connsiteX16" fmla="*/ 616329 w 666183"/>
                  <a:gd name="connsiteY16" fmla="*/ 157514 h 666184"/>
                  <a:gd name="connsiteX17" fmla="*/ 626805 w 666183"/>
                  <a:gd name="connsiteY17" fmla="*/ 175939 h 666184"/>
                  <a:gd name="connsiteX18" fmla="*/ 636198 w 666183"/>
                  <a:gd name="connsiteY18" fmla="*/ 194725 h 666184"/>
                  <a:gd name="connsiteX19" fmla="*/ 644508 w 666183"/>
                  <a:gd name="connsiteY19" fmla="*/ 214234 h 666184"/>
                  <a:gd name="connsiteX20" fmla="*/ 651372 w 666183"/>
                  <a:gd name="connsiteY20" fmla="*/ 234104 h 666184"/>
                  <a:gd name="connsiteX21" fmla="*/ 656791 w 666183"/>
                  <a:gd name="connsiteY21" fmla="*/ 254696 h 666184"/>
                  <a:gd name="connsiteX22" fmla="*/ 661126 w 666183"/>
                  <a:gd name="connsiteY22" fmla="*/ 275289 h 666184"/>
                  <a:gd name="connsiteX23" fmla="*/ 664378 w 666183"/>
                  <a:gd name="connsiteY23" fmla="*/ 296242 h 666184"/>
                  <a:gd name="connsiteX24" fmla="*/ 665823 w 666183"/>
                  <a:gd name="connsiteY24" fmla="*/ 317196 h 666184"/>
                  <a:gd name="connsiteX25" fmla="*/ 666184 w 666183"/>
                  <a:gd name="connsiteY25" fmla="*/ 338511 h 666184"/>
                  <a:gd name="connsiteX26" fmla="*/ 665100 w 666183"/>
                  <a:gd name="connsiteY26" fmla="*/ 359465 h 666184"/>
                  <a:gd name="connsiteX27" fmla="*/ 662933 w 666183"/>
                  <a:gd name="connsiteY27" fmla="*/ 380419 h 666184"/>
                  <a:gd name="connsiteX28" fmla="*/ 659320 w 666183"/>
                  <a:gd name="connsiteY28" fmla="*/ 401372 h 666184"/>
                  <a:gd name="connsiteX29" fmla="*/ 654262 w 666183"/>
                  <a:gd name="connsiteY29" fmla="*/ 421965 h 666184"/>
                  <a:gd name="connsiteX30" fmla="*/ 648120 w 666183"/>
                  <a:gd name="connsiteY30" fmla="*/ 442196 h 666184"/>
                  <a:gd name="connsiteX31" fmla="*/ 640534 w 666183"/>
                  <a:gd name="connsiteY31" fmla="*/ 461705 h 666184"/>
                  <a:gd name="connsiteX32" fmla="*/ 631502 w 666183"/>
                  <a:gd name="connsiteY32" fmla="*/ 481213 h 666184"/>
                  <a:gd name="connsiteX33" fmla="*/ 621748 w 666183"/>
                  <a:gd name="connsiteY33" fmla="*/ 499638 h 666184"/>
                  <a:gd name="connsiteX34" fmla="*/ 610548 w 666183"/>
                  <a:gd name="connsiteY34" fmla="*/ 517702 h 666184"/>
                  <a:gd name="connsiteX35" fmla="*/ 598265 w 666183"/>
                  <a:gd name="connsiteY35" fmla="*/ 535043 h 666184"/>
                  <a:gd name="connsiteX36" fmla="*/ 584898 w 666183"/>
                  <a:gd name="connsiteY36" fmla="*/ 551300 h 666184"/>
                  <a:gd name="connsiteX37" fmla="*/ 570447 w 666183"/>
                  <a:gd name="connsiteY37" fmla="*/ 566835 h 666184"/>
                  <a:gd name="connsiteX38" fmla="*/ 555274 w 666183"/>
                  <a:gd name="connsiteY38" fmla="*/ 581285 h 666184"/>
                  <a:gd name="connsiteX39" fmla="*/ 539017 w 666183"/>
                  <a:gd name="connsiteY39" fmla="*/ 595014 h 666184"/>
                  <a:gd name="connsiteX40" fmla="*/ 522037 w 666183"/>
                  <a:gd name="connsiteY40" fmla="*/ 607658 h 666184"/>
                  <a:gd name="connsiteX41" fmla="*/ 504335 w 666183"/>
                  <a:gd name="connsiteY41" fmla="*/ 618858 h 666184"/>
                  <a:gd name="connsiteX42" fmla="*/ 485910 w 666183"/>
                  <a:gd name="connsiteY42" fmla="*/ 629334 h 666184"/>
                  <a:gd name="connsiteX43" fmla="*/ 466762 w 666183"/>
                  <a:gd name="connsiteY43" fmla="*/ 638366 h 666184"/>
                  <a:gd name="connsiteX44" fmla="*/ 447254 w 666183"/>
                  <a:gd name="connsiteY44" fmla="*/ 646314 h 666184"/>
                  <a:gd name="connsiteX45" fmla="*/ 427023 w 666183"/>
                  <a:gd name="connsiteY45" fmla="*/ 652817 h 666184"/>
                  <a:gd name="connsiteX46" fmla="*/ 406791 w 666183"/>
                  <a:gd name="connsiteY46" fmla="*/ 658236 h 666184"/>
                  <a:gd name="connsiteX47" fmla="*/ 385838 w 666183"/>
                  <a:gd name="connsiteY47" fmla="*/ 662210 h 666184"/>
                  <a:gd name="connsiteX48" fmla="*/ 364884 w 666183"/>
                  <a:gd name="connsiteY48" fmla="*/ 664739 h 666184"/>
                  <a:gd name="connsiteX49" fmla="*/ 343930 w 666183"/>
                  <a:gd name="connsiteY49" fmla="*/ 666184 h 666184"/>
                  <a:gd name="connsiteX50" fmla="*/ 322615 w 666183"/>
                  <a:gd name="connsiteY50" fmla="*/ 666184 h 666184"/>
                  <a:gd name="connsiteX51" fmla="*/ 301661 w 666183"/>
                  <a:gd name="connsiteY51" fmla="*/ 664739 h 666184"/>
                  <a:gd name="connsiteX52" fmla="*/ 280708 w 666183"/>
                  <a:gd name="connsiteY52" fmla="*/ 662210 h 666184"/>
                  <a:gd name="connsiteX53" fmla="*/ 259754 w 666183"/>
                  <a:gd name="connsiteY53" fmla="*/ 658236 h 666184"/>
                  <a:gd name="connsiteX54" fmla="*/ 239523 w 666183"/>
                  <a:gd name="connsiteY54" fmla="*/ 652817 h 666184"/>
                  <a:gd name="connsiteX55" fmla="*/ 219292 w 666183"/>
                  <a:gd name="connsiteY55" fmla="*/ 646314 h 666184"/>
                  <a:gd name="connsiteX56" fmla="*/ 199783 w 666183"/>
                  <a:gd name="connsiteY56" fmla="*/ 638366 h 666184"/>
                  <a:gd name="connsiteX57" fmla="*/ 180636 w 666183"/>
                  <a:gd name="connsiteY57" fmla="*/ 629334 h 666184"/>
                  <a:gd name="connsiteX58" fmla="*/ 162211 w 666183"/>
                  <a:gd name="connsiteY58" fmla="*/ 618858 h 666184"/>
                  <a:gd name="connsiteX59" fmla="*/ 144508 w 666183"/>
                  <a:gd name="connsiteY59" fmla="*/ 607658 h 666184"/>
                  <a:gd name="connsiteX60" fmla="*/ 127167 w 666183"/>
                  <a:gd name="connsiteY60" fmla="*/ 595014 h 666184"/>
                  <a:gd name="connsiteX61" fmla="*/ 111272 w 666183"/>
                  <a:gd name="connsiteY61" fmla="*/ 581285 h 666184"/>
                  <a:gd name="connsiteX62" fmla="*/ 95737 w 666183"/>
                  <a:gd name="connsiteY62" fmla="*/ 566835 h 666184"/>
                  <a:gd name="connsiteX63" fmla="*/ 81647 w 666183"/>
                  <a:gd name="connsiteY63" fmla="*/ 551300 h 666184"/>
                  <a:gd name="connsiteX64" fmla="*/ 68280 w 666183"/>
                  <a:gd name="connsiteY64" fmla="*/ 535043 h 666184"/>
                  <a:gd name="connsiteX65" fmla="*/ 55997 w 666183"/>
                  <a:gd name="connsiteY65" fmla="*/ 517702 h 666184"/>
                  <a:gd name="connsiteX66" fmla="*/ 44798 w 666183"/>
                  <a:gd name="connsiteY66" fmla="*/ 499638 h 666184"/>
                  <a:gd name="connsiteX67" fmla="*/ 34682 w 666183"/>
                  <a:gd name="connsiteY67" fmla="*/ 481213 h 666184"/>
                  <a:gd name="connsiteX68" fmla="*/ 26012 w 666183"/>
                  <a:gd name="connsiteY68" fmla="*/ 461705 h 666184"/>
                  <a:gd name="connsiteX69" fmla="*/ 18425 w 666183"/>
                  <a:gd name="connsiteY69" fmla="*/ 442196 h 666184"/>
                  <a:gd name="connsiteX70" fmla="*/ 12283 w 666183"/>
                  <a:gd name="connsiteY70" fmla="*/ 421965 h 666184"/>
                  <a:gd name="connsiteX71" fmla="*/ 7225 w 666183"/>
                  <a:gd name="connsiteY71" fmla="*/ 401372 h 666184"/>
                  <a:gd name="connsiteX72" fmla="*/ 3613 w 666183"/>
                  <a:gd name="connsiteY72" fmla="*/ 380419 h 666184"/>
                  <a:gd name="connsiteX73" fmla="*/ 1084 w 666183"/>
                  <a:gd name="connsiteY73" fmla="*/ 359465 h 666184"/>
                  <a:gd name="connsiteX74" fmla="*/ 0 w 666183"/>
                  <a:gd name="connsiteY74" fmla="*/ 338511 h 666184"/>
                  <a:gd name="connsiteX75" fmla="*/ 361 w 666183"/>
                  <a:gd name="connsiteY75" fmla="*/ 317196 h 666184"/>
                  <a:gd name="connsiteX76" fmla="*/ 2168 w 666183"/>
                  <a:gd name="connsiteY76" fmla="*/ 296242 h 666184"/>
                  <a:gd name="connsiteX77" fmla="*/ 5058 w 666183"/>
                  <a:gd name="connsiteY77" fmla="*/ 275289 h 666184"/>
                  <a:gd name="connsiteX78" fmla="*/ 9393 w 666183"/>
                  <a:gd name="connsiteY78" fmla="*/ 254696 h 666184"/>
                  <a:gd name="connsiteX79" fmla="*/ 15173 w 666183"/>
                  <a:gd name="connsiteY79" fmla="*/ 234104 h 666184"/>
                  <a:gd name="connsiteX80" fmla="*/ 22038 w 666183"/>
                  <a:gd name="connsiteY80" fmla="*/ 214234 h 666184"/>
                  <a:gd name="connsiteX81" fmla="*/ 30347 w 666183"/>
                  <a:gd name="connsiteY81" fmla="*/ 194725 h 666184"/>
                  <a:gd name="connsiteX82" fmla="*/ 39740 w 666183"/>
                  <a:gd name="connsiteY82" fmla="*/ 175939 h 666184"/>
                  <a:gd name="connsiteX83" fmla="*/ 50217 w 666183"/>
                  <a:gd name="connsiteY83" fmla="*/ 157514 h 666184"/>
                  <a:gd name="connsiteX84" fmla="*/ 61777 w 666183"/>
                  <a:gd name="connsiteY84" fmla="*/ 139812 h 666184"/>
                  <a:gd name="connsiteX85" fmla="*/ 74783 w 666183"/>
                  <a:gd name="connsiteY85" fmla="*/ 123193 h 666184"/>
                  <a:gd name="connsiteX86" fmla="*/ 88511 w 666183"/>
                  <a:gd name="connsiteY86" fmla="*/ 107298 h 666184"/>
                  <a:gd name="connsiteX87" fmla="*/ 103324 w 666183"/>
                  <a:gd name="connsiteY87" fmla="*/ 92124 h 666184"/>
                  <a:gd name="connsiteX88" fmla="*/ 119219 w 666183"/>
                  <a:gd name="connsiteY88" fmla="*/ 78035 h 666184"/>
                  <a:gd name="connsiteX89" fmla="*/ 135838 w 666183"/>
                  <a:gd name="connsiteY89" fmla="*/ 65029 h 666184"/>
                  <a:gd name="connsiteX90" fmla="*/ 153179 w 666183"/>
                  <a:gd name="connsiteY90" fmla="*/ 53107 h 666184"/>
                  <a:gd name="connsiteX91" fmla="*/ 171242 w 666183"/>
                  <a:gd name="connsiteY91" fmla="*/ 42269 h 666184"/>
                  <a:gd name="connsiteX92" fmla="*/ 190029 w 666183"/>
                  <a:gd name="connsiteY92" fmla="*/ 32514 h 666184"/>
                  <a:gd name="connsiteX93" fmla="*/ 209537 w 666183"/>
                  <a:gd name="connsiteY93" fmla="*/ 23844 h 666184"/>
                  <a:gd name="connsiteX94" fmla="*/ 229407 w 666183"/>
                  <a:gd name="connsiteY94" fmla="*/ 16618 h 666184"/>
                  <a:gd name="connsiteX95" fmla="*/ 249638 w 666183"/>
                  <a:gd name="connsiteY95" fmla="*/ 10838 h 666184"/>
                  <a:gd name="connsiteX96" fmla="*/ 270231 w 666183"/>
                  <a:gd name="connsiteY96" fmla="*/ 6142 h 666184"/>
                  <a:gd name="connsiteX97" fmla="*/ 291185 w 666183"/>
                  <a:gd name="connsiteY97" fmla="*/ 2890 h 666184"/>
                  <a:gd name="connsiteX98" fmla="*/ 312138 w 666183"/>
                  <a:gd name="connsiteY98" fmla="*/ 723 h 666184"/>
                  <a:gd name="connsiteX99" fmla="*/ 333092 w 666183"/>
                  <a:gd name="connsiteY99" fmla="*/ 0 h 6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66183" h="666184">
                    <a:moveTo>
                      <a:pt x="333092" y="0"/>
                    </a:moveTo>
                    <a:lnTo>
                      <a:pt x="354407" y="723"/>
                    </a:lnTo>
                    <a:lnTo>
                      <a:pt x="375361" y="2890"/>
                    </a:lnTo>
                    <a:lnTo>
                      <a:pt x="396314" y="6142"/>
                    </a:lnTo>
                    <a:lnTo>
                      <a:pt x="416907" y="10838"/>
                    </a:lnTo>
                    <a:lnTo>
                      <a:pt x="437138" y="16618"/>
                    </a:lnTo>
                    <a:lnTo>
                      <a:pt x="457008" y="23844"/>
                    </a:lnTo>
                    <a:lnTo>
                      <a:pt x="476517" y="32514"/>
                    </a:lnTo>
                    <a:lnTo>
                      <a:pt x="495303" y="42269"/>
                    </a:lnTo>
                    <a:lnTo>
                      <a:pt x="513366" y="53107"/>
                    </a:lnTo>
                    <a:lnTo>
                      <a:pt x="530707" y="65029"/>
                    </a:lnTo>
                    <a:lnTo>
                      <a:pt x="547326" y="78035"/>
                    </a:lnTo>
                    <a:lnTo>
                      <a:pt x="563222" y="92124"/>
                    </a:lnTo>
                    <a:lnTo>
                      <a:pt x="578034" y="107298"/>
                    </a:lnTo>
                    <a:lnTo>
                      <a:pt x="591762" y="123193"/>
                    </a:lnTo>
                    <a:lnTo>
                      <a:pt x="604407" y="139812"/>
                    </a:lnTo>
                    <a:lnTo>
                      <a:pt x="616329" y="157514"/>
                    </a:lnTo>
                    <a:lnTo>
                      <a:pt x="626805" y="175939"/>
                    </a:lnTo>
                    <a:lnTo>
                      <a:pt x="636198" y="194725"/>
                    </a:lnTo>
                    <a:lnTo>
                      <a:pt x="644508" y="214234"/>
                    </a:lnTo>
                    <a:lnTo>
                      <a:pt x="651372" y="234104"/>
                    </a:lnTo>
                    <a:lnTo>
                      <a:pt x="656791" y="254696"/>
                    </a:lnTo>
                    <a:lnTo>
                      <a:pt x="661126" y="275289"/>
                    </a:lnTo>
                    <a:lnTo>
                      <a:pt x="664378" y="296242"/>
                    </a:lnTo>
                    <a:lnTo>
                      <a:pt x="665823" y="317196"/>
                    </a:lnTo>
                    <a:lnTo>
                      <a:pt x="666184" y="338511"/>
                    </a:lnTo>
                    <a:lnTo>
                      <a:pt x="665100" y="359465"/>
                    </a:lnTo>
                    <a:lnTo>
                      <a:pt x="662933" y="380419"/>
                    </a:lnTo>
                    <a:lnTo>
                      <a:pt x="659320" y="401372"/>
                    </a:lnTo>
                    <a:lnTo>
                      <a:pt x="654262" y="421965"/>
                    </a:lnTo>
                    <a:lnTo>
                      <a:pt x="648120" y="442196"/>
                    </a:lnTo>
                    <a:lnTo>
                      <a:pt x="640534" y="461705"/>
                    </a:lnTo>
                    <a:lnTo>
                      <a:pt x="631502" y="481213"/>
                    </a:lnTo>
                    <a:lnTo>
                      <a:pt x="621748" y="499638"/>
                    </a:lnTo>
                    <a:lnTo>
                      <a:pt x="610548" y="517702"/>
                    </a:lnTo>
                    <a:lnTo>
                      <a:pt x="598265" y="535043"/>
                    </a:lnTo>
                    <a:lnTo>
                      <a:pt x="584898" y="551300"/>
                    </a:lnTo>
                    <a:lnTo>
                      <a:pt x="570447" y="566835"/>
                    </a:lnTo>
                    <a:lnTo>
                      <a:pt x="555274" y="581285"/>
                    </a:lnTo>
                    <a:lnTo>
                      <a:pt x="539017" y="595014"/>
                    </a:lnTo>
                    <a:lnTo>
                      <a:pt x="522037" y="607658"/>
                    </a:lnTo>
                    <a:lnTo>
                      <a:pt x="504335" y="618858"/>
                    </a:lnTo>
                    <a:lnTo>
                      <a:pt x="485910" y="629334"/>
                    </a:lnTo>
                    <a:lnTo>
                      <a:pt x="466762" y="638366"/>
                    </a:lnTo>
                    <a:lnTo>
                      <a:pt x="447254" y="646314"/>
                    </a:lnTo>
                    <a:lnTo>
                      <a:pt x="427023" y="652817"/>
                    </a:lnTo>
                    <a:lnTo>
                      <a:pt x="406791" y="658236"/>
                    </a:lnTo>
                    <a:lnTo>
                      <a:pt x="385838" y="662210"/>
                    </a:lnTo>
                    <a:lnTo>
                      <a:pt x="364884" y="664739"/>
                    </a:lnTo>
                    <a:lnTo>
                      <a:pt x="343930" y="666184"/>
                    </a:lnTo>
                    <a:lnTo>
                      <a:pt x="322615" y="666184"/>
                    </a:lnTo>
                    <a:lnTo>
                      <a:pt x="301661" y="664739"/>
                    </a:lnTo>
                    <a:lnTo>
                      <a:pt x="280708" y="662210"/>
                    </a:lnTo>
                    <a:lnTo>
                      <a:pt x="259754" y="658236"/>
                    </a:lnTo>
                    <a:lnTo>
                      <a:pt x="239523" y="652817"/>
                    </a:lnTo>
                    <a:lnTo>
                      <a:pt x="219292" y="646314"/>
                    </a:lnTo>
                    <a:lnTo>
                      <a:pt x="199783" y="638366"/>
                    </a:lnTo>
                    <a:lnTo>
                      <a:pt x="180636" y="629334"/>
                    </a:lnTo>
                    <a:lnTo>
                      <a:pt x="162211" y="618858"/>
                    </a:lnTo>
                    <a:lnTo>
                      <a:pt x="144508" y="607658"/>
                    </a:lnTo>
                    <a:lnTo>
                      <a:pt x="127167" y="595014"/>
                    </a:lnTo>
                    <a:lnTo>
                      <a:pt x="111272" y="581285"/>
                    </a:lnTo>
                    <a:lnTo>
                      <a:pt x="95737" y="566835"/>
                    </a:lnTo>
                    <a:lnTo>
                      <a:pt x="81647" y="551300"/>
                    </a:lnTo>
                    <a:lnTo>
                      <a:pt x="68280" y="535043"/>
                    </a:lnTo>
                    <a:lnTo>
                      <a:pt x="55997" y="517702"/>
                    </a:lnTo>
                    <a:lnTo>
                      <a:pt x="44798" y="499638"/>
                    </a:lnTo>
                    <a:lnTo>
                      <a:pt x="34682" y="481213"/>
                    </a:lnTo>
                    <a:lnTo>
                      <a:pt x="26012" y="461705"/>
                    </a:lnTo>
                    <a:lnTo>
                      <a:pt x="18425" y="442196"/>
                    </a:lnTo>
                    <a:lnTo>
                      <a:pt x="12283" y="421965"/>
                    </a:lnTo>
                    <a:lnTo>
                      <a:pt x="7225" y="401372"/>
                    </a:lnTo>
                    <a:lnTo>
                      <a:pt x="3613" y="380419"/>
                    </a:lnTo>
                    <a:lnTo>
                      <a:pt x="1084" y="359465"/>
                    </a:lnTo>
                    <a:lnTo>
                      <a:pt x="0" y="338511"/>
                    </a:lnTo>
                    <a:lnTo>
                      <a:pt x="361" y="317196"/>
                    </a:lnTo>
                    <a:lnTo>
                      <a:pt x="2168" y="296242"/>
                    </a:lnTo>
                    <a:lnTo>
                      <a:pt x="5058" y="275289"/>
                    </a:lnTo>
                    <a:lnTo>
                      <a:pt x="9393" y="254696"/>
                    </a:lnTo>
                    <a:lnTo>
                      <a:pt x="15173" y="234104"/>
                    </a:lnTo>
                    <a:lnTo>
                      <a:pt x="22038" y="214234"/>
                    </a:lnTo>
                    <a:lnTo>
                      <a:pt x="30347" y="194725"/>
                    </a:lnTo>
                    <a:lnTo>
                      <a:pt x="39740" y="175939"/>
                    </a:lnTo>
                    <a:lnTo>
                      <a:pt x="50217" y="157514"/>
                    </a:lnTo>
                    <a:lnTo>
                      <a:pt x="61777" y="139812"/>
                    </a:lnTo>
                    <a:lnTo>
                      <a:pt x="74783" y="123193"/>
                    </a:lnTo>
                    <a:lnTo>
                      <a:pt x="88511" y="107298"/>
                    </a:lnTo>
                    <a:lnTo>
                      <a:pt x="103324" y="92124"/>
                    </a:lnTo>
                    <a:lnTo>
                      <a:pt x="119219" y="78035"/>
                    </a:lnTo>
                    <a:lnTo>
                      <a:pt x="135838" y="65029"/>
                    </a:lnTo>
                    <a:lnTo>
                      <a:pt x="153179" y="53107"/>
                    </a:lnTo>
                    <a:lnTo>
                      <a:pt x="171242" y="42269"/>
                    </a:lnTo>
                    <a:lnTo>
                      <a:pt x="190029" y="32514"/>
                    </a:lnTo>
                    <a:lnTo>
                      <a:pt x="209537" y="23844"/>
                    </a:lnTo>
                    <a:lnTo>
                      <a:pt x="229407" y="16618"/>
                    </a:lnTo>
                    <a:lnTo>
                      <a:pt x="249638" y="10838"/>
                    </a:lnTo>
                    <a:lnTo>
                      <a:pt x="270231" y="6142"/>
                    </a:lnTo>
                    <a:lnTo>
                      <a:pt x="291185" y="2890"/>
                    </a:lnTo>
                    <a:lnTo>
                      <a:pt x="312138" y="723"/>
                    </a:lnTo>
                    <a:lnTo>
                      <a:pt x="333092" y="0"/>
                    </a:lnTo>
                  </a:path>
                </a:pathLst>
              </a:custGeom>
              <a:noFill/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C163972E-D8D0-4912-8EDC-6F4537CEB3A7}"/>
                  </a:ext>
                </a:extLst>
              </p:cNvPr>
              <p:cNvSpPr/>
              <p:nvPr/>
            </p:nvSpPr>
            <p:spPr>
              <a:xfrm>
                <a:off x="1387840" y="891677"/>
                <a:ext cx="998914" cy="998914"/>
              </a:xfrm>
              <a:custGeom>
                <a:avLst/>
                <a:gdLst>
                  <a:gd name="connsiteX0" fmla="*/ 499277 w 998914"/>
                  <a:gd name="connsiteY0" fmla="*/ 0 h 998914"/>
                  <a:gd name="connsiteX1" fmla="*/ 531069 w 998914"/>
                  <a:gd name="connsiteY1" fmla="*/ 1084 h 998914"/>
                  <a:gd name="connsiteX2" fmla="*/ 562499 w 998914"/>
                  <a:gd name="connsiteY2" fmla="*/ 3974 h 998914"/>
                  <a:gd name="connsiteX3" fmla="*/ 593930 w 998914"/>
                  <a:gd name="connsiteY3" fmla="*/ 9032 h 998914"/>
                  <a:gd name="connsiteX4" fmla="*/ 624999 w 998914"/>
                  <a:gd name="connsiteY4" fmla="*/ 16257 h 998914"/>
                  <a:gd name="connsiteX5" fmla="*/ 655346 w 998914"/>
                  <a:gd name="connsiteY5" fmla="*/ 24928 h 998914"/>
                  <a:gd name="connsiteX6" fmla="*/ 684970 w 998914"/>
                  <a:gd name="connsiteY6" fmla="*/ 35766 h 998914"/>
                  <a:gd name="connsiteX7" fmla="*/ 714233 w 998914"/>
                  <a:gd name="connsiteY7" fmla="*/ 48772 h 998914"/>
                  <a:gd name="connsiteX8" fmla="*/ 742412 w 998914"/>
                  <a:gd name="connsiteY8" fmla="*/ 63222 h 998914"/>
                  <a:gd name="connsiteX9" fmla="*/ 769508 w 998914"/>
                  <a:gd name="connsiteY9" fmla="*/ 79480 h 998914"/>
                  <a:gd name="connsiteX10" fmla="*/ 795519 w 998914"/>
                  <a:gd name="connsiteY10" fmla="*/ 97543 h 998914"/>
                  <a:gd name="connsiteX11" fmla="*/ 820447 w 998914"/>
                  <a:gd name="connsiteY11" fmla="*/ 117052 h 998914"/>
                  <a:gd name="connsiteX12" fmla="*/ 844291 w 998914"/>
                  <a:gd name="connsiteY12" fmla="*/ 138006 h 998914"/>
                  <a:gd name="connsiteX13" fmla="*/ 866328 w 998914"/>
                  <a:gd name="connsiteY13" fmla="*/ 160766 h 998914"/>
                  <a:gd name="connsiteX14" fmla="*/ 887282 w 998914"/>
                  <a:gd name="connsiteY14" fmla="*/ 184610 h 998914"/>
                  <a:gd name="connsiteX15" fmla="*/ 906429 w 998914"/>
                  <a:gd name="connsiteY15" fmla="*/ 209899 h 998914"/>
                  <a:gd name="connsiteX16" fmla="*/ 924132 w 998914"/>
                  <a:gd name="connsiteY16" fmla="*/ 236271 h 998914"/>
                  <a:gd name="connsiteX17" fmla="*/ 939666 w 998914"/>
                  <a:gd name="connsiteY17" fmla="*/ 263728 h 998914"/>
                  <a:gd name="connsiteX18" fmla="*/ 953756 w 998914"/>
                  <a:gd name="connsiteY18" fmla="*/ 292268 h 998914"/>
                  <a:gd name="connsiteX19" fmla="*/ 966039 w 998914"/>
                  <a:gd name="connsiteY19" fmla="*/ 321531 h 998914"/>
                  <a:gd name="connsiteX20" fmla="*/ 976516 w 998914"/>
                  <a:gd name="connsiteY20" fmla="*/ 351517 h 998914"/>
                  <a:gd name="connsiteX21" fmla="*/ 984825 w 998914"/>
                  <a:gd name="connsiteY21" fmla="*/ 381864 h 998914"/>
                  <a:gd name="connsiteX22" fmla="*/ 991328 w 998914"/>
                  <a:gd name="connsiteY22" fmla="*/ 412933 h 998914"/>
                  <a:gd name="connsiteX23" fmla="*/ 996025 w 998914"/>
                  <a:gd name="connsiteY23" fmla="*/ 444364 h 998914"/>
                  <a:gd name="connsiteX24" fmla="*/ 998553 w 998914"/>
                  <a:gd name="connsiteY24" fmla="*/ 475794 h 998914"/>
                  <a:gd name="connsiteX25" fmla="*/ 998915 w 998914"/>
                  <a:gd name="connsiteY25" fmla="*/ 507586 h 998914"/>
                  <a:gd name="connsiteX26" fmla="*/ 997470 w 998914"/>
                  <a:gd name="connsiteY26" fmla="*/ 539378 h 998914"/>
                  <a:gd name="connsiteX27" fmla="*/ 993857 w 998914"/>
                  <a:gd name="connsiteY27" fmla="*/ 570809 h 998914"/>
                  <a:gd name="connsiteX28" fmla="*/ 988438 w 998914"/>
                  <a:gd name="connsiteY28" fmla="*/ 601878 h 998914"/>
                  <a:gd name="connsiteX29" fmla="*/ 980851 w 998914"/>
                  <a:gd name="connsiteY29" fmla="*/ 632947 h 998914"/>
                  <a:gd name="connsiteX30" fmla="*/ 971458 w 998914"/>
                  <a:gd name="connsiteY30" fmla="*/ 663294 h 998914"/>
                  <a:gd name="connsiteX31" fmla="*/ 960259 w 998914"/>
                  <a:gd name="connsiteY31" fmla="*/ 692918 h 998914"/>
                  <a:gd name="connsiteX32" fmla="*/ 947253 w 998914"/>
                  <a:gd name="connsiteY32" fmla="*/ 721459 h 998914"/>
                  <a:gd name="connsiteX33" fmla="*/ 932080 w 998914"/>
                  <a:gd name="connsiteY33" fmla="*/ 749638 h 998914"/>
                  <a:gd name="connsiteX34" fmla="*/ 915461 w 998914"/>
                  <a:gd name="connsiteY34" fmla="*/ 776372 h 998914"/>
                  <a:gd name="connsiteX35" fmla="*/ 897036 w 998914"/>
                  <a:gd name="connsiteY35" fmla="*/ 802383 h 998914"/>
                  <a:gd name="connsiteX36" fmla="*/ 877166 w 998914"/>
                  <a:gd name="connsiteY36" fmla="*/ 826950 h 998914"/>
                  <a:gd name="connsiteX37" fmla="*/ 855490 w 998914"/>
                  <a:gd name="connsiteY37" fmla="*/ 850071 h 998914"/>
                  <a:gd name="connsiteX38" fmla="*/ 832730 w 998914"/>
                  <a:gd name="connsiteY38" fmla="*/ 872109 h 998914"/>
                  <a:gd name="connsiteX39" fmla="*/ 808164 w 998914"/>
                  <a:gd name="connsiteY39" fmla="*/ 892340 h 998914"/>
                  <a:gd name="connsiteX40" fmla="*/ 782875 w 998914"/>
                  <a:gd name="connsiteY40" fmla="*/ 911126 h 998914"/>
                  <a:gd name="connsiteX41" fmla="*/ 756140 w 998914"/>
                  <a:gd name="connsiteY41" fmla="*/ 928467 h 998914"/>
                  <a:gd name="connsiteX42" fmla="*/ 728323 w 998914"/>
                  <a:gd name="connsiteY42" fmla="*/ 943640 h 998914"/>
                  <a:gd name="connsiteX43" fmla="*/ 699782 w 998914"/>
                  <a:gd name="connsiteY43" fmla="*/ 957369 h 998914"/>
                  <a:gd name="connsiteX44" fmla="*/ 670158 w 998914"/>
                  <a:gd name="connsiteY44" fmla="*/ 969291 h 998914"/>
                  <a:gd name="connsiteX45" fmla="*/ 640173 w 998914"/>
                  <a:gd name="connsiteY45" fmla="*/ 979045 h 998914"/>
                  <a:gd name="connsiteX46" fmla="*/ 609464 w 998914"/>
                  <a:gd name="connsiteY46" fmla="*/ 986993 h 998914"/>
                  <a:gd name="connsiteX47" fmla="*/ 578395 w 998914"/>
                  <a:gd name="connsiteY47" fmla="*/ 993135 h 998914"/>
                  <a:gd name="connsiteX48" fmla="*/ 546964 w 998914"/>
                  <a:gd name="connsiteY48" fmla="*/ 997109 h 998914"/>
                  <a:gd name="connsiteX49" fmla="*/ 515173 w 998914"/>
                  <a:gd name="connsiteY49" fmla="*/ 998915 h 998914"/>
                  <a:gd name="connsiteX50" fmla="*/ 483381 w 998914"/>
                  <a:gd name="connsiteY50" fmla="*/ 998915 h 998914"/>
                  <a:gd name="connsiteX51" fmla="*/ 451950 w 998914"/>
                  <a:gd name="connsiteY51" fmla="*/ 997109 h 998914"/>
                  <a:gd name="connsiteX52" fmla="*/ 420520 w 998914"/>
                  <a:gd name="connsiteY52" fmla="*/ 993135 h 998914"/>
                  <a:gd name="connsiteX53" fmla="*/ 389450 w 998914"/>
                  <a:gd name="connsiteY53" fmla="*/ 986993 h 998914"/>
                  <a:gd name="connsiteX54" fmla="*/ 358742 w 998914"/>
                  <a:gd name="connsiteY54" fmla="*/ 979045 h 998914"/>
                  <a:gd name="connsiteX55" fmla="*/ 328395 w 998914"/>
                  <a:gd name="connsiteY55" fmla="*/ 969291 h 998914"/>
                  <a:gd name="connsiteX56" fmla="*/ 299133 w 998914"/>
                  <a:gd name="connsiteY56" fmla="*/ 957369 h 998914"/>
                  <a:gd name="connsiteX57" fmla="*/ 270592 w 998914"/>
                  <a:gd name="connsiteY57" fmla="*/ 943640 h 998914"/>
                  <a:gd name="connsiteX58" fmla="*/ 242774 w 998914"/>
                  <a:gd name="connsiteY58" fmla="*/ 928467 h 998914"/>
                  <a:gd name="connsiteX59" fmla="*/ 216040 w 998914"/>
                  <a:gd name="connsiteY59" fmla="*/ 911126 h 998914"/>
                  <a:gd name="connsiteX60" fmla="*/ 190751 w 998914"/>
                  <a:gd name="connsiteY60" fmla="*/ 892340 h 998914"/>
                  <a:gd name="connsiteX61" fmla="*/ 166185 w 998914"/>
                  <a:gd name="connsiteY61" fmla="*/ 872109 h 998914"/>
                  <a:gd name="connsiteX62" fmla="*/ 143425 w 998914"/>
                  <a:gd name="connsiteY62" fmla="*/ 850071 h 998914"/>
                  <a:gd name="connsiteX63" fmla="*/ 121748 w 998914"/>
                  <a:gd name="connsiteY63" fmla="*/ 826950 h 998914"/>
                  <a:gd name="connsiteX64" fmla="*/ 101878 w 998914"/>
                  <a:gd name="connsiteY64" fmla="*/ 802383 h 998914"/>
                  <a:gd name="connsiteX65" fmla="*/ 83454 w 998914"/>
                  <a:gd name="connsiteY65" fmla="*/ 776372 h 998914"/>
                  <a:gd name="connsiteX66" fmla="*/ 66835 w 998914"/>
                  <a:gd name="connsiteY66" fmla="*/ 749638 h 998914"/>
                  <a:gd name="connsiteX67" fmla="*/ 51662 w 998914"/>
                  <a:gd name="connsiteY67" fmla="*/ 721459 h 998914"/>
                  <a:gd name="connsiteX68" fmla="*/ 38656 w 998914"/>
                  <a:gd name="connsiteY68" fmla="*/ 692918 h 998914"/>
                  <a:gd name="connsiteX69" fmla="*/ 27095 w 998914"/>
                  <a:gd name="connsiteY69" fmla="*/ 663294 h 998914"/>
                  <a:gd name="connsiteX70" fmla="*/ 17702 w 998914"/>
                  <a:gd name="connsiteY70" fmla="*/ 632947 h 998914"/>
                  <a:gd name="connsiteX71" fmla="*/ 10477 w 998914"/>
                  <a:gd name="connsiteY71" fmla="*/ 601878 h 998914"/>
                  <a:gd name="connsiteX72" fmla="*/ 4697 w 998914"/>
                  <a:gd name="connsiteY72" fmla="*/ 570809 h 998914"/>
                  <a:gd name="connsiteX73" fmla="*/ 1445 w 998914"/>
                  <a:gd name="connsiteY73" fmla="*/ 539378 h 998914"/>
                  <a:gd name="connsiteX74" fmla="*/ 0 w 998914"/>
                  <a:gd name="connsiteY74" fmla="*/ 507586 h 998914"/>
                  <a:gd name="connsiteX75" fmla="*/ 361 w 998914"/>
                  <a:gd name="connsiteY75" fmla="*/ 475794 h 998914"/>
                  <a:gd name="connsiteX76" fmla="*/ 2890 w 998914"/>
                  <a:gd name="connsiteY76" fmla="*/ 444364 h 998914"/>
                  <a:gd name="connsiteX77" fmla="*/ 7225 w 998914"/>
                  <a:gd name="connsiteY77" fmla="*/ 412933 h 998914"/>
                  <a:gd name="connsiteX78" fmla="*/ 13728 w 998914"/>
                  <a:gd name="connsiteY78" fmla="*/ 381864 h 998914"/>
                  <a:gd name="connsiteX79" fmla="*/ 22399 w 998914"/>
                  <a:gd name="connsiteY79" fmla="*/ 351517 h 998914"/>
                  <a:gd name="connsiteX80" fmla="*/ 32514 w 998914"/>
                  <a:gd name="connsiteY80" fmla="*/ 321531 h 998914"/>
                  <a:gd name="connsiteX81" fmla="*/ 44798 w 998914"/>
                  <a:gd name="connsiteY81" fmla="*/ 292268 h 998914"/>
                  <a:gd name="connsiteX82" fmla="*/ 58887 w 998914"/>
                  <a:gd name="connsiteY82" fmla="*/ 263728 h 998914"/>
                  <a:gd name="connsiteX83" fmla="*/ 74783 w 998914"/>
                  <a:gd name="connsiteY83" fmla="*/ 236271 h 998914"/>
                  <a:gd name="connsiteX84" fmla="*/ 92485 w 998914"/>
                  <a:gd name="connsiteY84" fmla="*/ 209899 h 998914"/>
                  <a:gd name="connsiteX85" fmla="*/ 111633 w 998914"/>
                  <a:gd name="connsiteY85" fmla="*/ 184610 h 998914"/>
                  <a:gd name="connsiteX86" fmla="*/ 132225 w 998914"/>
                  <a:gd name="connsiteY86" fmla="*/ 160766 h 998914"/>
                  <a:gd name="connsiteX87" fmla="*/ 154624 w 998914"/>
                  <a:gd name="connsiteY87" fmla="*/ 138006 h 998914"/>
                  <a:gd name="connsiteX88" fmla="*/ 178107 w 998914"/>
                  <a:gd name="connsiteY88" fmla="*/ 117052 h 998914"/>
                  <a:gd name="connsiteX89" fmla="*/ 203034 w 998914"/>
                  <a:gd name="connsiteY89" fmla="*/ 97543 h 998914"/>
                  <a:gd name="connsiteX90" fmla="*/ 229407 w 998914"/>
                  <a:gd name="connsiteY90" fmla="*/ 79480 h 998914"/>
                  <a:gd name="connsiteX91" fmla="*/ 256503 w 998914"/>
                  <a:gd name="connsiteY91" fmla="*/ 63222 h 998914"/>
                  <a:gd name="connsiteX92" fmla="*/ 284682 w 998914"/>
                  <a:gd name="connsiteY92" fmla="*/ 48772 h 998914"/>
                  <a:gd name="connsiteX93" fmla="*/ 313583 w 998914"/>
                  <a:gd name="connsiteY93" fmla="*/ 35766 h 998914"/>
                  <a:gd name="connsiteX94" fmla="*/ 343569 w 998914"/>
                  <a:gd name="connsiteY94" fmla="*/ 24928 h 998914"/>
                  <a:gd name="connsiteX95" fmla="*/ 373916 w 998914"/>
                  <a:gd name="connsiteY95" fmla="*/ 16257 h 998914"/>
                  <a:gd name="connsiteX96" fmla="*/ 404985 w 998914"/>
                  <a:gd name="connsiteY96" fmla="*/ 9032 h 998914"/>
                  <a:gd name="connsiteX97" fmla="*/ 436054 w 998914"/>
                  <a:gd name="connsiteY97" fmla="*/ 3974 h 998914"/>
                  <a:gd name="connsiteX98" fmla="*/ 467846 w 998914"/>
                  <a:gd name="connsiteY98" fmla="*/ 1084 h 998914"/>
                  <a:gd name="connsiteX99" fmla="*/ 499277 w 998914"/>
                  <a:gd name="connsiteY99" fmla="*/ 0 h 99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998914" h="998914">
                    <a:moveTo>
                      <a:pt x="499277" y="0"/>
                    </a:moveTo>
                    <a:lnTo>
                      <a:pt x="531069" y="1084"/>
                    </a:lnTo>
                    <a:lnTo>
                      <a:pt x="562499" y="3974"/>
                    </a:lnTo>
                    <a:lnTo>
                      <a:pt x="593930" y="9032"/>
                    </a:lnTo>
                    <a:lnTo>
                      <a:pt x="624999" y="16257"/>
                    </a:lnTo>
                    <a:lnTo>
                      <a:pt x="655346" y="24928"/>
                    </a:lnTo>
                    <a:lnTo>
                      <a:pt x="684970" y="35766"/>
                    </a:lnTo>
                    <a:lnTo>
                      <a:pt x="714233" y="48772"/>
                    </a:lnTo>
                    <a:lnTo>
                      <a:pt x="742412" y="63222"/>
                    </a:lnTo>
                    <a:lnTo>
                      <a:pt x="769508" y="79480"/>
                    </a:lnTo>
                    <a:lnTo>
                      <a:pt x="795519" y="97543"/>
                    </a:lnTo>
                    <a:lnTo>
                      <a:pt x="820447" y="117052"/>
                    </a:lnTo>
                    <a:lnTo>
                      <a:pt x="844291" y="138006"/>
                    </a:lnTo>
                    <a:lnTo>
                      <a:pt x="866328" y="160766"/>
                    </a:lnTo>
                    <a:lnTo>
                      <a:pt x="887282" y="184610"/>
                    </a:lnTo>
                    <a:lnTo>
                      <a:pt x="906429" y="209899"/>
                    </a:lnTo>
                    <a:lnTo>
                      <a:pt x="924132" y="236271"/>
                    </a:lnTo>
                    <a:lnTo>
                      <a:pt x="939666" y="263728"/>
                    </a:lnTo>
                    <a:lnTo>
                      <a:pt x="953756" y="292268"/>
                    </a:lnTo>
                    <a:lnTo>
                      <a:pt x="966039" y="321531"/>
                    </a:lnTo>
                    <a:lnTo>
                      <a:pt x="976516" y="351517"/>
                    </a:lnTo>
                    <a:lnTo>
                      <a:pt x="984825" y="381864"/>
                    </a:lnTo>
                    <a:lnTo>
                      <a:pt x="991328" y="412933"/>
                    </a:lnTo>
                    <a:lnTo>
                      <a:pt x="996025" y="444364"/>
                    </a:lnTo>
                    <a:lnTo>
                      <a:pt x="998553" y="475794"/>
                    </a:lnTo>
                    <a:lnTo>
                      <a:pt x="998915" y="507586"/>
                    </a:lnTo>
                    <a:lnTo>
                      <a:pt x="997470" y="539378"/>
                    </a:lnTo>
                    <a:lnTo>
                      <a:pt x="993857" y="570809"/>
                    </a:lnTo>
                    <a:lnTo>
                      <a:pt x="988438" y="601878"/>
                    </a:lnTo>
                    <a:lnTo>
                      <a:pt x="980851" y="632947"/>
                    </a:lnTo>
                    <a:lnTo>
                      <a:pt x="971458" y="663294"/>
                    </a:lnTo>
                    <a:lnTo>
                      <a:pt x="960259" y="692918"/>
                    </a:lnTo>
                    <a:lnTo>
                      <a:pt x="947253" y="721459"/>
                    </a:lnTo>
                    <a:lnTo>
                      <a:pt x="932080" y="749638"/>
                    </a:lnTo>
                    <a:lnTo>
                      <a:pt x="915461" y="776372"/>
                    </a:lnTo>
                    <a:lnTo>
                      <a:pt x="897036" y="802383"/>
                    </a:lnTo>
                    <a:lnTo>
                      <a:pt x="877166" y="826950"/>
                    </a:lnTo>
                    <a:lnTo>
                      <a:pt x="855490" y="850071"/>
                    </a:lnTo>
                    <a:lnTo>
                      <a:pt x="832730" y="872109"/>
                    </a:lnTo>
                    <a:lnTo>
                      <a:pt x="808164" y="892340"/>
                    </a:lnTo>
                    <a:lnTo>
                      <a:pt x="782875" y="911126"/>
                    </a:lnTo>
                    <a:lnTo>
                      <a:pt x="756140" y="928467"/>
                    </a:lnTo>
                    <a:lnTo>
                      <a:pt x="728323" y="943640"/>
                    </a:lnTo>
                    <a:lnTo>
                      <a:pt x="699782" y="957369"/>
                    </a:lnTo>
                    <a:lnTo>
                      <a:pt x="670158" y="969291"/>
                    </a:lnTo>
                    <a:lnTo>
                      <a:pt x="640173" y="979045"/>
                    </a:lnTo>
                    <a:lnTo>
                      <a:pt x="609464" y="986993"/>
                    </a:lnTo>
                    <a:lnTo>
                      <a:pt x="578395" y="993135"/>
                    </a:lnTo>
                    <a:lnTo>
                      <a:pt x="546964" y="997109"/>
                    </a:lnTo>
                    <a:lnTo>
                      <a:pt x="515173" y="998915"/>
                    </a:lnTo>
                    <a:lnTo>
                      <a:pt x="483381" y="998915"/>
                    </a:lnTo>
                    <a:lnTo>
                      <a:pt x="451950" y="997109"/>
                    </a:lnTo>
                    <a:lnTo>
                      <a:pt x="420520" y="993135"/>
                    </a:lnTo>
                    <a:lnTo>
                      <a:pt x="389450" y="986993"/>
                    </a:lnTo>
                    <a:lnTo>
                      <a:pt x="358742" y="979045"/>
                    </a:lnTo>
                    <a:lnTo>
                      <a:pt x="328395" y="969291"/>
                    </a:lnTo>
                    <a:lnTo>
                      <a:pt x="299133" y="957369"/>
                    </a:lnTo>
                    <a:lnTo>
                      <a:pt x="270592" y="943640"/>
                    </a:lnTo>
                    <a:lnTo>
                      <a:pt x="242774" y="928467"/>
                    </a:lnTo>
                    <a:lnTo>
                      <a:pt x="216040" y="911126"/>
                    </a:lnTo>
                    <a:lnTo>
                      <a:pt x="190751" y="892340"/>
                    </a:lnTo>
                    <a:lnTo>
                      <a:pt x="166185" y="872109"/>
                    </a:lnTo>
                    <a:lnTo>
                      <a:pt x="143425" y="850071"/>
                    </a:lnTo>
                    <a:lnTo>
                      <a:pt x="121748" y="826950"/>
                    </a:lnTo>
                    <a:lnTo>
                      <a:pt x="101878" y="802383"/>
                    </a:lnTo>
                    <a:lnTo>
                      <a:pt x="83454" y="776372"/>
                    </a:lnTo>
                    <a:lnTo>
                      <a:pt x="66835" y="749638"/>
                    </a:lnTo>
                    <a:lnTo>
                      <a:pt x="51662" y="721459"/>
                    </a:lnTo>
                    <a:lnTo>
                      <a:pt x="38656" y="692918"/>
                    </a:lnTo>
                    <a:lnTo>
                      <a:pt x="27095" y="663294"/>
                    </a:lnTo>
                    <a:lnTo>
                      <a:pt x="17702" y="632947"/>
                    </a:lnTo>
                    <a:lnTo>
                      <a:pt x="10477" y="601878"/>
                    </a:lnTo>
                    <a:lnTo>
                      <a:pt x="4697" y="570809"/>
                    </a:lnTo>
                    <a:lnTo>
                      <a:pt x="1445" y="539378"/>
                    </a:lnTo>
                    <a:lnTo>
                      <a:pt x="0" y="507586"/>
                    </a:lnTo>
                    <a:lnTo>
                      <a:pt x="361" y="475794"/>
                    </a:lnTo>
                    <a:lnTo>
                      <a:pt x="2890" y="444364"/>
                    </a:lnTo>
                    <a:lnTo>
                      <a:pt x="7225" y="412933"/>
                    </a:lnTo>
                    <a:lnTo>
                      <a:pt x="13728" y="381864"/>
                    </a:lnTo>
                    <a:lnTo>
                      <a:pt x="22399" y="351517"/>
                    </a:lnTo>
                    <a:lnTo>
                      <a:pt x="32514" y="321531"/>
                    </a:lnTo>
                    <a:lnTo>
                      <a:pt x="44798" y="292268"/>
                    </a:lnTo>
                    <a:lnTo>
                      <a:pt x="58887" y="263728"/>
                    </a:lnTo>
                    <a:lnTo>
                      <a:pt x="74783" y="236271"/>
                    </a:lnTo>
                    <a:lnTo>
                      <a:pt x="92485" y="209899"/>
                    </a:lnTo>
                    <a:lnTo>
                      <a:pt x="111633" y="184610"/>
                    </a:lnTo>
                    <a:lnTo>
                      <a:pt x="132225" y="160766"/>
                    </a:lnTo>
                    <a:lnTo>
                      <a:pt x="154624" y="138006"/>
                    </a:lnTo>
                    <a:lnTo>
                      <a:pt x="178107" y="117052"/>
                    </a:lnTo>
                    <a:lnTo>
                      <a:pt x="203034" y="97543"/>
                    </a:lnTo>
                    <a:lnTo>
                      <a:pt x="229407" y="79480"/>
                    </a:lnTo>
                    <a:lnTo>
                      <a:pt x="256503" y="63222"/>
                    </a:lnTo>
                    <a:lnTo>
                      <a:pt x="284682" y="48772"/>
                    </a:lnTo>
                    <a:lnTo>
                      <a:pt x="313583" y="35766"/>
                    </a:lnTo>
                    <a:lnTo>
                      <a:pt x="343569" y="24928"/>
                    </a:lnTo>
                    <a:lnTo>
                      <a:pt x="373916" y="16257"/>
                    </a:lnTo>
                    <a:lnTo>
                      <a:pt x="404985" y="9032"/>
                    </a:lnTo>
                    <a:lnTo>
                      <a:pt x="436054" y="3974"/>
                    </a:lnTo>
                    <a:lnTo>
                      <a:pt x="467846" y="1084"/>
                    </a:lnTo>
                    <a:lnTo>
                      <a:pt x="499277" y="0"/>
                    </a:lnTo>
                  </a:path>
                </a:pathLst>
              </a:custGeom>
              <a:noFill/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987E5F70-4B52-4F1E-B956-D9644F2241CE}"/>
                  </a:ext>
                </a:extLst>
              </p:cNvPr>
              <p:cNvSpPr/>
              <p:nvPr/>
            </p:nvSpPr>
            <p:spPr>
              <a:xfrm>
                <a:off x="1221294" y="725131"/>
                <a:ext cx="1332006" cy="1332006"/>
              </a:xfrm>
              <a:custGeom>
                <a:avLst/>
                <a:gdLst>
                  <a:gd name="connsiteX0" fmla="*/ 665823 w 1332006"/>
                  <a:gd name="connsiteY0" fmla="*/ 0 h 1332006"/>
                  <a:gd name="connsiteX1" fmla="*/ 708091 w 1332006"/>
                  <a:gd name="connsiteY1" fmla="*/ 1445 h 1332006"/>
                  <a:gd name="connsiteX2" fmla="*/ 750360 w 1332006"/>
                  <a:gd name="connsiteY2" fmla="*/ 5419 h 1332006"/>
                  <a:gd name="connsiteX3" fmla="*/ 791906 w 1332006"/>
                  <a:gd name="connsiteY3" fmla="*/ 12283 h 1332006"/>
                  <a:gd name="connsiteX4" fmla="*/ 833453 w 1332006"/>
                  <a:gd name="connsiteY4" fmla="*/ 21315 h 1332006"/>
                  <a:gd name="connsiteX5" fmla="*/ 873915 w 1332006"/>
                  <a:gd name="connsiteY5" fmla="*/ 33237 h 1332006"/>
                  <a:gd name="connsiteX6" fmla="*/ 913655 w 1332006"/>
                  <a:gd name="connsiteY6" fmla="*/ 47688 h 1332006"/>
                  <a:gd name="connsiteX7" fmla="*/ 952311 w 1332006"/>
                  <a:gd name="connsiteY7" fmla="*/ 64668 h 1332006"/>
                  <a:gd name="connsiteX8" fmla="*/ 989883 w 1332006"/>
                  <a:gd name="connsiteY8" fmla="*/ 84176 h 1332006"/>
                  <a:gd name="connsiteX9" fmla="*/ 1026010 w 1332006"/>
                  <a:gd name="connsiteY9" fmla="*/ 105852 h 1332006"/>
                  <a:gd name="connsiteX10" fmla="*/ 1061053 w 1332006"/>
                  <a:gd name="connsiteY10" fmla="*/ 129696 h 1332006"/>
                  <a:gd name="connsiteX11" fmla="*/ 1094290 w 1332006"/>
                  <a:gd name="connsiteY11" fmla="*/ 156069 h 1332006"/>
                  <a:gd name="connsiteX12" fmla="*/ 1125721 w 1332006"/>
                  <a:gd name="connsiteY12" fmla="*/ 184248 h 1332006"/>
                  <a:gd name="connsiteX13" fmla="*/ 1155345 w 1332006"/>
                  <a:gd name="connsiteY13" fmla="*/ 214234 h 1332006"/>
                  <a:gd name="connsiteX14" fmla="*/ 1183163 w 1332006"/>
                  <a:gd name="connsiteY14" fmla="*/ 246387 h 1332006"/>
                  <a:gd name="connsiteX15" fmla="*/ 1208452 w 1332006"/>
                  <a:gd name="connsiteY15" fmla="*/ 279985 h 1332006"/>
                  <a:gd name="connsiteX16" fmla="*/ 1231935 w 1332006"/>
                  <a:gd name="connsiteY16" fmla="*/ 315029 h 1332006"/>
                  <a:gd name="connsiteX17" fmla="*/ 1253250 w 1332006"/>
                  <a:gd name="connsiteY17" fmla="*/ 351517 h 1332006"/>
                  <a:gd name="connsiteX18" fmla="*/ 1272036 w 1332006"/>
                  <a:gd name="connsiteY18" fmla="*/ 389450 h 1332006"/>
                  <a:gd name="connsiteX19" fmla="*/ 1288293 w 1332006"/>
                  <a:gd name="connsiteY19" fmla="*/ 428468 h 1332006"/>
                  <a:gd name="connsiteX20" fmla="*/ 1302021 w 1332006"/>
                  <a:gd name="connsiteY20" fmla="*/ 468569 h 1332006"/>
                  <a:gd name="connsiteX21" fmla="*/ 1313221 w 1332006"/>
                  <a:gd name="connsiteY21" fmla="*/ 509031 h 1332006"/>
                  <a:gd name="connsiteX22" fmla="*/ 1321891 w 1332006"/>
                  <a:gd name="connsiteY22" fmla="*/ 550577 h 1332006"/>
                  <a:gd name="connsiteX23" fmla="*/ 1328033 w 1332006"/>
                  <a:gd name="connsiteY23" fmla="*/ 592485 h 1332006"/>
                  <a:gd name="connsiteX24" fmla="*/ 1331284 w 1332006"/>
                  <a:gd name="connsiteY24" fmla="*/ 634392 h 1332006"/>
                  <a:gd name="connsiteX25" fmla="*/ 1332007 w 1332006"/>
                  <a:gd name="connsiteY25" fmla="*/ 676661 h 1332006"/>
                  <a:gd name="connsiteX26" fmla="*/ 1330200 w 1332006"/>
                  <a:gd name="connsiteY26" fmla="*/ 718930 h 1332006"/>
                  <a:gd name="connsiteX27" fmla="*/ 1325504 w 1332006"/>
                  <a:gd name="connsiteY27" fmla="*/ 761198 h 1332006"/>
                  <a:gd name="connsiteX28" fmla="*/ 1317917 w 1332006"/>
                  <a:gd name="connsiteY28" fmla="*/ 802745 h 1332006"/>
                  <a:gd name="connsiteX29" fmla="*/ 1308163 w 1332006"/>
                  <a:gd name="connsiteY29" fmla="*/ 843930 h 1332006"/>
                  <a:gd name="connsiteX30" fmla="*/ 1295518 w 1332006"/>
                  <a:gd name="connsiteY30" fmla="*/ 884031 h 1332006"/>
                  <a:gd name="connsiteX31" fmla="*/ 1280345 w 1332006"/>
                  <a:gd name="connsiteY31" fmla="*/ 923770 h 1332006"/>
                  <a:gd name="connsiteX32" fmla="*/ 1263004 w 1332006"/>
                  <a:gd name="connsiteY32" fmla="*/ 962065 h 1332006"/>
                  <a:gd name="connsiteX33" fmla="*/ 1242773 w 1332006"/>
                  <a:gd name="connsiteY33" fmla="*/ 999276 h 1332006"/>
                  <a:gd name="connsiteX34" fmla="*/ 1220735 w 1332006"/>
                  <a:gd name="connsiteY34" fmla="*/ 1035403 h 1332006"/>
                  <a:gd name="connsiteX35" fmla="*/ 1196169 w 1332006"/>
                  <a:gd name="connsiteY35" fmla="*/ 1069724 h 1332006"/>
                  <a:gd name="connsiteX36" fmla="*/ 1169435 w 1332006"/>
                  <a:gd name="connsiteY36" fmla="*/ 1102600 h 1332006"/>
                  <a:gd name="connsiteX37" fmla="*/ 1140894 w 1332006"/>
                  <a:gd name="connsiteY37" fmla="*/ 1133669 h 1332006"/>
                  <a:gd name="connsiteX38" fmla="*/ 1110186 w 1332006"/>
                  <a:gd name="connsiteY38" fmla="*/ 1162571 h 1332006"/>
                  <a:gd name="connsiteX39" fmla="*/ 1077672 w 1332006"/>
                  <a:gd name="connsiteY39" fmla="*/ 1190027 h 1332006"/>
                  <a:gd name="connsiteX40" fmla="*/ 1043712 w 1332006"/>
                  <a:gd name="connsiteY40" fmla="*/ 1214955 h 1332006"/>
                  <a:gd name="connsiteX41" fmla="*/ 1008308 w 1332006"/>
                  <a:gd name="connsiteY41" fmla="*/ 1237715 h 1332006"/>
                  <a:gd name="connsiteX42" fmla="*/ 971097 w 1332006"/>
                  <a:gd name="connsiteY42" fmla="*/ 1258308 h 1332006"/>
                  <a:gd name="connsiteX43" fmla="*/ 933163 w 1332006"/>
                  <a:gd name="connsiteY43" fmla="*/ 1276371 h 1332006"/>
                  <a:gd name="connsiteX44" fmla="*/ 893785 w 1332006"/>
                  <a:gd name="connsiteY44" fmla="*/ 1292267 h 1332006"/>
                  <a:gd name="connsiteX45" fmla="*/ 853684 w 1332006"/>
                  <a:gd name="connsiteY45" fmla="*/ 1305273 h 1332006"/>
                  <a:gd name="connsiteX46" fmla="*/ 812860 w 1332006"/>
                  <a:gd name="connsiteY46" fmla="*/ 1316111 h 1332006"/>
                  <a:gd name="connsiteX47" fmla="*/ 771314 w 1332006"/>
                  <a:gd name="connsiteY47" fmla="*/ 1324059 h 1332006"/>
                  <a:gd name="connsiteX48" fmla="*/ 729406 w 1332006"/>
                  <a:gd name="connsiteY48" fmla="*/ 1329478 h 1332006"/>
                  <a:gd name="connsiteX49" fmla="*/ 687138 w 1332006"/>
                  <a:gd name="connsiteY49" fmla="*/ 1332007 h 1332006"/>
                  <a:gd name="connsiteX50" fmla="*/ 644869 w 1332006"/>
                  <a:gd name="connsiteY50" fmla="*/ 1332007 h 1332006"/>
                  <a:gd name="connsiteX51" fmla="*/ 602600 w 1332006"/>
                  <a:gd name="connsiteY51" fmla="*/ 1329478 h 1332006"/>
                  <a:gd name="connsiteX52" fmla="*/ 560693 w 1332006"/>
                  <a:gd name="connsiteY52" fmla="*/ 1324059 h 1332006"/>
                  <a:gd name="connsiteX53" fmla="*/ 519147 w 1332006"/>
                  <a:gd name="connsiteY53" fmla="*/ 1316111 h 1332006"/>
                  <a:gd name="connsiteX54" fmla="*/ 478323 w 1332006"/>
                  <a:gd name="connsiteY54" fmla="*/ 1305273 h 1332006"/>
                  <a:gd name="connsiteX55" fmla="*/ 438222 w 1332006"/>
                  <a:gd name="connsiteY55" fmla="*/ 1292267 h 1332006"/>
                  <a:gd name="connsiteX56" fmla="*/ 398843 w 1332006"/>
                  <a:gd name="connsiteY56" fmla="*/ 1276371 h 1332006"/>
                  <a:gd name="connsiteX57" fmla="*/ 360549 w 1332006"/>
                  <a:gd name="connsiteY57" fmla="*/ 1258308 h 1332006"/>
                  <a:gd name="connsiteX58" fmla="*/ 323699 w 1332006"/>
                  <a:gd name="connsiteY58" fmla="*/ 1237715 h 1332006"/>
                  <a:gd name="connsiteX59" fmla="*/ 288294 w 1332006"/>
                  <a:gd name="connsiteY59" fmla="*/ 1214955 h 1332006"/>
                  <a:gd name="connsiteX60" fmla="*/ 253974 w 1332006"/>
                  <a:gd name="connsiteY60" fmla="*/ 1190027 h 1332006"/>
                  <a:gd name="connsiteX61" fmla="*/ 221820 w 1332006"/>
                  <a:gd name="connsiteY61" fmla="*/ 1162571 h 1332006"/>
                  <a:gd name="connsiteX62" fmla="*/ 191112 w 1332006"/>
                  <a:gd name="connsiteY62" fmla="*/ 1133669 h 1332006"/>
                  <a:gd name="connsiteX63" fmla="*/ 162572 w 1332006"/>
                  <a:gd name="connsiteY63" fmla="*/ 1102600 h 1332006"/>
                  <a:gd name="connsiteX64" fmla="*/ 135838 w 1332006"/>
                  <a:gd name="connsiteY64" fmla="*/ 1069724 h 1332006"/>
                  <a:gd name="connsiteX65" fmla="*/ 111271 w 1332006"/>
                  <a:gd name="connsiteY65" fmla="*/ 1035403 h 1332006"/>
                  <a:gd name="connsiteX66" fmla="*/ 89234 w 1332006"/>
                  <a:gd name="connsiteY66" fmla="*/ 999276 h 1332006"/>
                  <a:gd name="connsiteX67" fmla="*/ 69003 w 1332006"/>
                  <a:gd name="connsiteY67" fmla="*/ 962065 h 1332006"/>
                  <a:gd name="connsiteX68" fmla="*/ 51662 w 1332006"/>
                  <a:gd name="connsiteY68" fmla="*/ 923770 h 1332006"/>
                  <a:gd name="connsiteX69" fmla="*/ 36488 w 1332006"/>
                  <a:gd name="connsiteY69" fmla="*/ 884031 h 1332006"/>
                  <a:gd name="connsiteX70" fmla="*/ 23844 w 1332006"/>
                  <a:gd name="connsiteY70" fmla="*/ 843930 h 1332006"/>
                  <a:gd name="connsiteX71" fmla="*/ 13728 w 1332006"/>
                  <a:gd name="connsiteY71" fmla="*/ 802745 h 1332006"/>
                  <a:gd name="connsiteX72" fmla="*/ 6503 w 1332006"/>
                  <a:gd name="connsiteY72" fmla="*/ 761198 h 1332006"/>
                  <a:gd name="connsiteX73" fmla="*/ 1806 w 1332006"/>
                  <a:gd name="connsiteY73" fmla="*/ 718930 h 1332006"/>
                  <a:gd name="connsiteX74" fmla="*/ 0 w 1332006"/>
                  <a:gd name="connsiteY74" fmla="*/ 676661 h 1332006"/>
                  <a:gd name="connsiteX75" fmla="*/ 361 w 1332006"/>
                  <a:gd name="connsiteY75" fmla="*/ 634392 h 1332006"/>
                  <a:gd name="connsiteX76" fmla="*/ 3974 w 1332006"/>
                  <a:gd name="connsiteY76" fmla="*/ 592485 h 1332006"/>
                  <a:gd name="connsiteX77" fmla="*/ 9754 w 1332006"/>
                  <a:gd name="connsiteY77" fmla="*/ 550577 h 1332006"/>
                  <a:gd name="connsiteX78" fmla="*/ 18425 w 1332006"/>
                  <a:gd name="connsiteY78" fmla="*/ 509031 h 1332006"/>
                  <a:gd name="connsiteX79" fmla="*/ 29986 w 1332006"/>
                  <a:gd name="connsiteY79" fmla="*/ 468569 h 1332006"/>
                  <a:gd name="connsiteX80" fmla="*/ 43714 w 1332006"/>
                  <a:gd name="connsiteY80" fmla="*/ 428468 h 1332006"/>
                  <a:gd name="connsiteX81" fmla="*/ 59971 w 1332006"/>
                  <a:gd name="connsiteY81" fmla="*/ 389450 h 1332006"/>
                  <a:gd name="connsiteX82" fmla="*/ 78757 w 1332006"/>
                  <a:gd name="connsiteY82" fmla="*/ 351517 h 1332006"/>
                  <a:gd name="connsiteX83" fmla="*/ 100072 w 1332006"/>
                  <a:gd name="connsiteY83" fmla="*/ 315029 h 1332006"/>
                  <a:gd name="connsiteX84" fmla="*/ 123193 w 1332006"/>
                  <a:gd name="connsiteY84" fmla="*/ 279985 h 1332006"/>
                  <a:gd name="connsiteX85" fmla="*/ 148844 w 1332006"/>
                  <a:gd name="connsiteY85" fmla="*/ 246387 h 1332006"/>
                  <a:gd name="connsiteX86" fmla="*/ 176662 w 1332006"/>
                  <a:gd name="connsiteY86" fmla="*/ 214234 h 1332006"/>
                  <a:gd name="connsiteX87" fmla="*/ 206286 w 1332006"/>
                  <a:gd name="connsiteY87" fmla="*/ 184248 h 1332006"/>
                  <a:gd name="connsiteX88" fmla="*/ 237716 w 1332006"/>
                  <a:gd name="connsiteY88" fmla="*/ 156069 h 1332006"/>
                  <a:gd name="connsiteX89" fmla="*/ 270953 w 1332006"/>
                  <a:gd name="connsiteY89" fmla="*/ 129696 h 1332006"/>
                  <a:gd name="connsiteX90" fmla="*/ 305635 w 1332006"/>
                  <a:gd name="connsiteY90" fmla="*/ 105852 h 1332006"/>
                  <a:gd name="connsiteX91" fmla="*/ 342124 w 1332006"/>
                  <a:gd name="connsiteY91" fmla="*/ 84176 h 1332006"/>
                  <a:gd name="connsiteX92" fmla="*/ 379696 w 1332006"/>
                  <a:gd name="connsiteY92" fmla="*/ 64668 h 1332006"/>
                  <a:gd name="connsiteX93" fmla="*/ 418352 w 1332006"/>
                  <a:gd name="connsiteY93" fmla="*/ 47688 h 1332006"/>
                  <a:gd name="connsiteX94" fmla="*/ 458092 w 1332006"/>
                  <a:gd name="connsiteY94" fmla="*/ 33237 h 1332006"/>
                  <a:gd name="connsiteX95" fmla="*/ 498554 w 1332006"/>
                  <a:gd name="connsiteY95" fmla="*/ 21315 h 1332006"/>
                  <a:gd name="connsiteX96" fmla="*/ 539739 w 1332006"/>
                  <a:gd name="connsiteY96" fmla="*/ 12283 h 1332006"/>
                  <a:gd name="connsiteX97" fmla="*/ 581647 w 1332006"/>
                  <a:gd name="connsiteY97" fmla="*/ 5419 h 1332006"/>
                  <a:gd name="connsiteX98" fmla="*/ 623554 w 1332006"/>
                  <a:gd name="connsiteY98" fmla="*/ 1445 h 1332006"/>
                  <a:gd name="connsiteX99" fmla="*/ 665823 w 1332006"/>
                  <a:gd name="connsiteY99" fmla="*/ 0 h 133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332006" h="1332006">
                    <a:moveTo>
                      <a:pt x="665823" y="0"/>
                    </a:moveTo>
                    <a:lnTo>
                      <a:pt x="708091" y="1445"/>
                    </a:lnTo>
                    <a:lnTo>
                      <a:pt x="750360" y="5419"/>
                    </a:lnTo>
                    <a:lnTo>
                      <a:pt x="791906" y="12283"/>
                    </a:lnTo>
                    <a:lnTo>
                      <a:pt x="833453" y="21315"/>
                    </a:lnTo>
                    <a:lnTo>
                      <a:pt x="873915" y="33237"/>
                    </a:lnTo>
                    <a:lnTo>
                      <a:pt x="913655" y="47688"/>
                    </a:lnTo>
                    <a:lnTo>
                      <a:pt x="952311" y="64668"/>
                    </a:lnTo>
                    <a:lnTo>
                      <a:pt x="989883" y="84176"/>
                    </a:lnTo>
                    <a:lnTo>
                      <a:pt x="1026010" y="105852"/>
                    </a:lnTo>
                    <a:lnTo>
                      <a:pt x="1061053" y="129696"/>
                    </a:lnTo>
                    <a:lnTo>
                      <a:pt x="1094290" y="156069"/>
                    </a:lnTo>
                    <a:lnTo>
                      <a:pt x="1125721" y="184248"/>
                    </a:lnTo>
                    <a:lnTo>
                      <a:pt x="1155345" y="214234"/>
                    </a:lnTo>
                    <a:lnTo>
                      <a:pt x="1183163" y="246387"/>
                    </a:lnTo>
                    <a:lnTo>
                      <a:pt x="1208452" y="279985"/>
                    </a:lnTo>
                    <a:lnTo>
                      <a:pt x="1231935" y="315029"/>
                    </a:lnTo>
                    <a:lnTo>
                      <a:pt x="1253250" y="351517"/>
                    </a:lnTo>
                    <a:lnTo>
                      <a:pt x="1272036" y="389450"/>
                    </a:lnTo>
                    <a:lnTo>
                      <a:pt x="1288293" y="428468"/>
                    </a:lnTo>
                    <a:lnTo>
                      <a:pt x="1302021" y="468569"/>
                    </a:lnTo>
                    <a:lnTo>
                      <a:pt x="1313221" y="509031"/>
                    </a:lnTo>
                    <a:lnTo>
                      <a:pt x="1321891" y="550577"/>
                    </a:lnTo>
                    <a:lnTo>
                      <a:pt x="1328033" y="592485"/>
                    </a:lnTo>
                    <a:lnTo>
                      <a:pt x="1331284" y="634392"/>
                    </a:lnTo>
                    <a:lnTo>
                      <a:pt x="1332007" y="676661"/>
                    </a:lnTo>
                    <a:lnTo>
                      <a:pt x="1330200" y="718930"/>
                    </a:lnTo>
                    <a:lnTo>
                      <a:pt x="1325504" y="761198"/>
                    </a:lnTo>
                    <a:lnTo>
                      <a:pt x="1317917" y="802745"/>
                    </a:lnTo>
                    <a:lnTo>
                      <a:pt x="1308163" y="843930"/>
                    </a:lnTo>
                    <a:lnTo>
                      <a:pt x="1295518" y="884031"/>
                    </a:lnTo>
                    <a:lnTo>
                      <a:pt x="1280345" y="923770"/>
                    </a:lnTo>
                    <a:lnTo>
                      <a:pt x="1263004" y="962065"/>
                    </a:lnTo>
                    <a:lnTo>
                      <a:pt x="1242773" y="999276"/>
                    </a:lnTo>
                    <a:lnTo>
                      <a:pt x="1220735" y="1035403"/>
                    </a:lnTo>
                    <a:lnTo>
                      <a:pt x="1196169" y="1069724"/>
                    </a:lnTo>
                    <a:lnTo>
                      <a:pt x="1169435" y="1102600"/>
                    </a:lnTo>
                    <a:lnTo>
                      <a:pt x="1140894" y="1133669"/>
                    </a:lnTo>
                    <a:lnTo>
                      <a:pt x="1110186" y="1162571"/>
                    </a:lnTo>
                    <a:lnTo>
                      <a:pt x="1077672" y="1190027"/>
                    </a:lnTo>
                    <a:lnTo>
                      <a:pt x="1043712" y="1214955"/>
                    </a:lnTo>
                    <a:lnTo>
                      <a:pt x="1008308" y="1237715"/>
                    </a:lnTo>
                    <a:lnTo>
                      <a:pt x="971097" y="1258308"/>
                    </a:lnTo>
                    <a:lnTo>
                      <a:pt x="933163" y="1276371"/>
                    </a:lnTo>
                    <a:lnTo>
                      <a:pt x="893785" y="1292267"/>
                    </a:lnTo>
                    <a:lnTo>
                      <a:pt x="853684" y="1305273"/>
                    </a:lnTo>
                    <a:lnTo>
                      <a:pt x="812860" y="1316111"/>
                    </a:lnTo>
                    <a:lnTo>
                      <a:pt x="771314" y="1324059"/>
                    </a:lnTo>
                    <a:lnTo>
                      <a:pt x="729406" y="1329478"/>
                    </a:lnTo>
                    <a:lnTo>
                      <a:pt x="687138" y="1332007"/>
                    </a:lnTo>
                    <a:lnTo>
                      <a:pt x="644869" y="1332007"/>
                    </a:lnTo>
                    <a:lnTo>
                      <a:pt x="602600" y="1329478"/>
                    </a:lnTo>
                    <a:lnTo>
                      <a:pt x="560693" y="1324059"/>
                    </a:lnTo>
                    <a:lnTo>
                      <a:pt x="519147" y="1316111"/>
                    </a:lnTo>
                    <a:lnTo>
                      <a:pt x="478323" y="1305273"/>
                    </a:lnTo>
                    <a:lnTo>
                      <a:pt x="438222" y="1292267"/>
                    </a:lnTo>
                    <a:lnTo>
                      <a:pt x="398843" y="1276371"/>
                    </a:lnTo>
                    <a:lnTo>
                      <a:pt x="360549" y="1258308"/>
                    </a:lnTo>
                    <a:lnTo>
                      <a:pt x="323699" y="1237715"/>
                    </a:lnTo>
                    <a:lnTo>
                      <a:pt x="288294" y="1214955"/>
                    </a:lnTo>
                    <a:lnTo>
                      <a:pt x="253974" y="1190027"/>
                    </a:lnTo>
                    <a:lnTo>
                      <a:pt x="221820" y="1162571"/>
                    </a:lnTo>
                    <a:lnTo>
                      <a:pt x="191112" y="1133669"/>
                    </a:lnTo>
                    <a:lnTo>
                      <a:pt x="162572" y="1102600"/>
                    </a:lnTo>
                    <a:lnTo>
                      <a:pt x="135838" y="1069724"/>
                    </a:lnTo>
                    <a:lnTo>
                      <a:pt x="111271" y="1035403"/>
                    </a:lnTo>
                    <a:lnTo>
                      <a:pt x="89234" y="999276"/>
                    </a:lnTo>
                    <a:lnTo>
                      <a:pt x="69003" y="962065"/>
                    </a:lnTo>
                    <a:lnTo>
                      <a:pt x="51662" y="923770"/>
                    </a:lnTo>
                    <a:lnTo>
                      <a:pt x="36488" y="884031"/>
                    </a:lnTo>
                    <a:lnTo>
                      <a:pt x="23844" y="843930"/>
                    </a:lnTo>
                    <a:lnTo>
                      <a:pt x="13728" y="802745"/>
                    </a:lnTo>
                    <a:lnTo>
                      <a:pt x="6503" y="761198"/>
                    </a:lnTo>
                    <a:lnTo>
                      <a:pt x="1806" y="718930"/>
                    </a:lnTo>
                    <a:lnTo>
                      <a:pt x="0" y="676661"/>
                    </a:lnTo>
                    <a:lnTo>
                      <a:pt x="361" y="634392"/>
                    </a:lnTo>
                    <a:lnTo>
                      <a:pt x="3974" y="592485"/>
                    </a:lnTo>
                    <a:lnTo>
                      <a:pt x="9754" y="550577"/>
                    </a:lnTo>
                    <a:lnTo>
                      <a:pt x="18425" y="509031"/>
                    </a:lnTo>
                    <a:lnTo>
                      <a:pt x="29986" y="468569"/>
                    </a:lnTo>
                    <a:lnTo>
                      <a:pt x="43714" y="428468"/>
                    </a:lnTo>
                    <a:lnTo>
                      <a:pt x="59971" y="389450"/>
                    </a:lnTo>
                    <a:lnTo>
                      <a:pt x="78757" y="351517"/>
                    </a:lnTo>
                    <a:lnTo>
                      <a:pt x="100072" y="315029"/>
                    </a:lnTo>
                    <a:lnTo>
                      <a:pt x="123193" y="279985"/>
                    </a:lnTo>
                    <a:lnTo>
                      <a:pt x="148844" y="246387"/>
                    </a:lnTo>
                    <a:lnTo>
                      <a:pt x="176662" y="214234"/>
                    </a:lnTo>
                    <a:lnTo>
                      <a:pt x="206286" y="184248"/>
                    </a:lnTo>
                    <a:lnTo>
                      <a:pt x="237716" y="156069"/>
                    </a:lnTo>
                    <a:lnTo>
                      <a:pt x="270953" y="129696"/>
                    </a:lnTo>
                    <a:lnTo>
                      <a:pt x="305635" y="105852"/>
                    </a:lnTo>
                    <a:lnTo>
                      <a:pt x="342124" y="84176"/>
                    </a:lnTo>
                    <a:lnTo>
                      <a:pt x="379696" y="64668"/>
                    </a:lnTo>
                    <a:lnTo>
                      <a:pt x="418352" y="47688"/>
                    </a:lnTo>
                    <a:lnTo>
                      <a:pt x="458092" y="33237"/>
                    </a:lnTo>
                    <a:lnTo>
                      <a:pt x="498554" y="21315"/>
                    </a:lnTo>
                    <a:lnTo>
                      <a:pt x="539739" y="12283"/>
                    </a:lnTo>
                    <a:lnTo>
                      <a:pt x="581647" y="5419"/>
                    </a:lnTo>
                    <a:lnTo>
                      <a:pt x="623554" y="1445"/>
                    </a:lnTo>
                    <a:lnTo>
                      <a:pt x="665823" y="0"/>
                    </a:lnTo>
                  </a:path>
                </a:pathLst>
              </a:custGeom>
              <a:noFill/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8D19C860-ADA1-435F-9175-17753DEE3744}"/>
                  </a:ext>
                </a:extLst>
              </p:cNvPr>
              <p:cNvSpPr/>
              <p:nvPr/>
            </p:nvSpPr>
            <p:spPr>
              <a:xfrm>
                <a:off x="1137840" y="642039"/>
                <a:ext cx="1498913" cy="1498552"/>
              </a:xfrm>
              <a:custGeom>
                <a:avLst/>
                <a:gdLst>
                  <a:gd name="connsiteX0" fmla="*/ 749276 w 1498913"/>
                  <a:gd name="connsiteY0" fmla="*/ 0 h 1498552"/>
                  <a:gd name="connsiteX1" fmla="*/ 796964 w 1498913"/>
                  <a:gd name="connsiteY1" fmla="*/ 1445 h 1498552"/>
                  <a:gd name="connsiteX2" fmla="*/ 844291 w 1498913"/>
                  <a:gd name="connsiteY2" fmla="*/ 5780 h 1498552"/>
                  <a:gd name="connsiteX3" fmla="*/ 891256 w 1498913"/>
                  <a:gd name="connsiteY3" fmla="*/ 13367 h 1498552"/>
                  <a:gd name="connsiteX4" fmla="*/ 937499 w 1498913"/>
                  <a:gd name="connsiteY4" fmla="*/ 23844 h 1498552"/>
                  <a:gd name="connsiteX5" fmla="*/ 983380 w 1498913"/>
                  <a:gd name="connsiteY5" fmla="*/ 37211 h 1498552"/>
                  <a:gd name="connsiteX6" fmla="*/ 1027816 w 1498913"/>
                  <a:gd name="connsiteY6" fmla="*/ 53468 h 1498552"/>
                  <a:gd name="connsiteX7" fmla="*/ 1071530 w 1498913"/>
                  <a:gd name="connsiteY7" fmla="*/ 72616 h 1498552"/>
                  <a:gd name="connsiteX8" fmla="*/ 1113799 w 1498913"/>
                  <a:gd name="connsiteY8" fmla="*/ 94292 h 1498552"/>
                  <a:gd name="connsiteX9" fmla="*/ 1154623 w 1498913"/>
                  <a:gd name="connsiteY9" fmla="*/ 118858 h 1498552"/>
                  <a:gd name="connsiteX10" fmla="*/ 1193640 w 1498913"/>
                  <a:gd name="connsiteY10" fmla="*/ 145954 h 1498552"/>
                  <a:gd name="connsiteX11" fmla="*/ 1231212 w 1498913"/>
                  <a:gd name="connsiteY11" fmla="*/ 175217 h 1498552"/>
                  <a:gd name="connsiteX12" fmla="*/ 1266617 w 1498913"/>
                  <a:gd name="connsiteY12" fmla="*/ 207008 h 1498552"/>
                  <a:gd name="connsiteX13" fmla="*/ 1299854 w 1498913"/>
                  <a:gd name="connsiteY13" fmla="*/ 240968 h 1498552"/>
                  <a:gd name="connsiteX14" fmla="*/ 1330923 w 1498913"/>
                  <a:gd name="connsiteY14" fmla="*/ 276734 h 1498552"/>
                  <a:gd name="connsiteX15" fmla="*/ 1359825 w 1498913"/>
                  <a:gd name="connsiteY15" fmla="*/ 314667 h 1498552"/>
                  <a:gd name="connsiteX16" fmla="*/ 1386197 w 1498913"/>
                  <a:gd name="connsiteY16" fmla="*/ 354407 h 1498552"/>
                  <a:gd name="connsiteX17" fmla="*/ 1410041 w 1498913"/>
                  <a:gd name="connsiteY17" fmla="*/ 395592 h 1498552"/>
                  <a:gd name="connsiteX18" fmla="*/ 1430995 w 1498913"/>
                  <a:gd name="connsiteY18" fmla="*/ 437861 h 1498552"/>
                  <a:gd name="connsiteX19" fmla="*/ 1449420 w 1498913"/>
                  <a:gd name="connsiteY19" fmla="*/ 481936 h 1498552"/>
                  <a:gd name="connsiteX20" fmla="*/ 1464954 w 1498913"/>
                  <a:gd name="connsiteY20" fmla="*/ 526733 h 1498552"/>
                  <a:gd name="connsiteX21" fmla="*/ 1477599 w 1498913"/>
                  <a:gd name="connsiteY21" fmla="*/ 572615 h 1498552"/>
                  <a:gd name="connsiteX22" fmla="*/ 1487353 w 1498913"/>
                  <a:gd name="connsiteY22" fmla="*/ 619219 h 1498552"/>
                  <a:gd name="connsiteX23" fmla="*/ 1494217 w 1498913"/>
                  <a:gd name="connsiteY23" fmla="*/ 666184 h 1498552"/>
                  <a:gd name="connsiteX24" fmla="*/ 1497830 w 1498913"/>
                  <a:gd name="connsiteY24" fmla="*/ 713511 h 1498552"/>
                  <a:gd name="connsiteX25" fmla="*/ 1498914 w 1498913"/>
                  <a:gd name="connsiteY25" fmla="*/ 761198 h 1498552"/>
                  <a:gd name="connsiteX26" fmla="*/ 1496385 w 1498913"/>
                  <a:gd name="connsiteY26" fmla="*/ 808886 h 1498552"/>
                  <a:gd name="connsiteX27" fmla="*/ 1491327 w 1498913"/>
                  <a:gd name="connsiteY27" fmla="*/ 855852 h 1498552"/>
                  <a:gd name="connsiteX28" fmla="*/ 1483018 w 1498913"/>
                  <a:gd name="connsiteY28" fmla="*/ 902817 h 1498552"/>
                  <a:gd name="connsiteX29" fmla="*/ 1471819 w 1498913"/>
                  <a:gd name="connsiteY29" fmla="*/ 949059 h 1498552"/>
                  <a:gd name="connsiteX30" fmla="*/ 1457729 w 1498913"/>
                  <a:gd name="connsiteY30" fmla="*/ 994580 h 1498552"/>
                  <a:gd name="connsiteX31" fmla="*/ 1440749 w 1498913"/>
                  <a:gd name="connsiteY31" fmla="*/ 1039016 h 1498552"/>
                  <a:gd name="connsiteX32" fmla="*/ 1420879 w 1498913"/>
                  <a:gd name="connsiteY32" fmla="*/ 1082007 h 1498552"/>
                  <a:gd name="connsiteX33" fmla="*/ 1398481 w 1498913"/>
                  <a:gd name="connsiteY33" fmla="*/ 1123915 h 1498552"/>
                  <a:gd name="connsiteX34" fmla="*/ 1373553 w 1498913"/>
                  <a:gd name="connsiteY34" fmla="*/ 1164377 h 1498552"/>
                  <a:gd name="connsiteX35" fmla="*/ 1345735 w 1498913"/>
                  <a:gd name="connsiteY35" fmla="*/ 1203033 h 1498552"/>
                  <a:gd name="connsiteX36" fmla="*/ 1315749 w 1498913"/>
                  <a:gd name="connsiteY36" fmla="*/ 1240244 h 1498552"/>
                  <a:gd name="connsiteX37" fmla="*/ 1283596 w 1498913"/>
                  <a:gd name="connsiteY37" fmla="*/ 1274926 h 1498552"/>
                  <a:gd name="connsiteX38" fmla="*/ 1249276 w 1498913"/>
                  <a:gd name="connsiteY38" fmla="*/ 1307802 h 1498552"/>
                  <a:gd name="connsiteX39" fmla="*/ 1212787 w 1498913"/>
                  <a:gd name="connsiteY39" fmla="*/ 1338510 h 1498552"/>
                  <a:gd name="connsiteX40" fmla="*/ 1174492 w 1498913"/>
                  <a:gd name="connsiteY40" fmla="*/ 1366689 h 1498552"/>
                  <a:gd name="connsiteX41" fmla="*/ 1134391 w 1498913"/>
                  <a:gd name="connsiteY41" fmla="*/ 1392339 h 1498552"/>
                  <a:gd name="connsiteX42" fmla="*/ 1092845 w 1498913"/>
                  <a:gd name="connsiteY42" fmla="*/ 1415461 h 1498552"/>
                  <a:gd name="connsiteX43" fmla="*/ 1049854 w 1498913"/>
                  <a:gd name="connsiteY43" fmla="*/ 1436053 h 1498552"/>
                  <a:gd name="connsiteX44" fmla="*/ 1005779 w 1498913"/>
                  <a:gd name="connsiteY44" fmla="*/ 1453755 h 1498552"/>
                  <a:gd name="connsiteX45" fmla="*/ 960620 w 1498913"/>
                  <a:gd name="connsiteY45" fmla="*/ 1468568 h 1498552"/>
                  <a:gd name="connsiteX46" fmla="*/ 914377 w 1498913"/>
                  <a:gd name="connsiteY46" fmla="*/ 1480489 h 1498552"/>
                  <a:gd name="connsiteX47" fmla="*/ 867773 w 1498913"/>
                  <a:gd name="connsiteY47" fmla="*/ 1489521 h 1498552"/>
                  <a:gd name="connsiteX48" fmla="*/ 820808 w 1498913"/>
                  <a:gd name="connsiteY48" fmla="*/ 1495302 h 1498552"/>
                  <a:gd name="connsiteX49" fmla="*/ 773120 w 1498913"/>
                  <a:gd name="connsiteY49" fmla="*/ 1498553 h 1498552"/>
                  <a:gd name="connsiteX50" fmla="*/ 725794 w 1498913"/>
                  <a:gd name="connsiteY50" fmla="*/ 1498553 h 1498552"/>
                  <a:gd name="connsiteX51" fmla="*/ 678106 w 1498913"/>
                  <a:gd name="connsiteY51" fmla="*/ 1495302 h 1498552"/>
                  <a:gd name="connsiteX52" fmla="*/ 631141 w 1498913"/>
                  <a:gd name="connsiteY52" fmla="*/ 1489521 h 1498552"/>
                  <a:gd name="connsiteX53" fmla="*/ 584175 w 1498913"/>
                  <a:gd name="connsiteY53" fmla="*/ 1480489 h 1498552"/>
                  <a:gd name="connsiteX54" fmla="*/ 538294 w 1498913"/>
                  <a:gd name="connsiteY54" fmla="*/ 1468568 h 1498552"/>
                  <a:gd name="connsiteX55" fmla="*/ 493135 w 1498913"/>
                  <a:gd name="connsiteY55" fmla="*/ 1453755 h 1498552"/>
                  <a:gd name="connsiteX56" fmla="*/ 449060 w 1498913"/>
                  <a:gd name="connsiteY56" fmla="*/ 1436053 h 1498552"/>
                  <a:gd name="connsiteX57" fmla="*/ 406069 w 1498913"/>
                  <a:gd name="connsiteY57" fmla="*/ 1415461 h 1498552"/>
                  <a:gd name="connsiteX58" fmla="*/ 364523 w 1498913"/>
                  <a:gd name="connsiteY58" fmla="*/ 1392339 h 1498552"/>
                  <a:gd name="connsiteX59" fmla="*/ 324421 w 1498913"/>
                  <a:gd name="connsiteY59" fmla="*/ 1366689 h 1498552"/>
                  <a:gd name="connsiteX60" fmla="*/ 286127 w 1498913"/>
                  <a:gd name="connsiteY60" fmla="*/ 1338510 h 1498552"/>
                  <a:gd name="connsiteX61" fmla="*/ 249638 w 1498913"/>
                  <a:gd name="connsiteY61" fmla="*/ 1307802 h 1498552"/>
                  <a:gd name="connsiteX62" fmla="*/ 215318 w 1498913"/>
                  <a:gd name="connsiteY62" fmla="*/ 1274926 h 1498552"/>
                  <a:gd name="connsiteX63" fmla="*/ 183164 w 1498913"/>
                  <a:gd name="connsiteY63" fmla="*/ 1240244 h 1498552"/>
                  <a:gd name="connsiteX64" fmla="*/ 153179 w 1498913"/>
                  <a:gd name="connsiteY64" fmla="*/ 1203033 h 1498552"/>
                  <a:gd name="connsiteX65" fmla="*/ 125361 w 1498913"/>
                  <a:gd name="connsiteY65" fmla="*/ 1164377 h 1498552"/>
                  <a:gd name="connsiteX66" fmla="*/ 100433 w 1498913"/>
                  <a:gd name="connsiteY66" fmla="*/ 1123915 h 1498552"/>
                  <a:gd name="connsiteX67" fmla="*/ 78035 w 1498913"/>
                  <a:gd name="connsiteY67" fmla="*/ 1082007 h 1498552"/>
                  <a:gd name="connsiteX68" fmla="*/ 58165 w 1498913"/>
                  <a:gd name="connsiteY68" fmla="*/ 1039016 h 1498552"/>
                  <a:gd name="connsiteX69" fmla="*/ 41185 w 1498913"/>
                  <a:gd name="connsiteY69" fmla="*/ 994580 h 1498552"/>
                  <a:gd name="connsiteX70" fmla="*/ 27095 w 1498913"/>
                  <a:gd name="connsiteY70" fmla="*/ 949059 h 1498552"/>
                  <a:gd name="connsiteX71" fmla="*/ 15896 w 1498913"/>
                  <a:gd name="connsiteY71" fmla="*/ 902817 h 1498552"/>
                  <a:gd name="connsiteX72" fmla="*/ 7587 w 1498913"/>
                  <a:gd name="connsiteY72" fmla="*/ 855852 h 1498552"/>
                  <a:gd name="connsiteX73" fmla="*/ 2529 w 1498913"/>
                  <a:gd name="connsiteY73" fmla="*/ 808886 h 1498552"/>
                  <a:gd name="connsiteX74" fmla="*/ 0 w 1498913"/>
                  <a:gd name="connsiteY74" fmla="*/ 761198 h 1498552"/>
                  <a:gd name="connsiteX75" fmla="*/ 723 w 1498913"/>
                  <a:gd name="connsiteY75" fmla="*/ 713511 h 1498552"/>
                  <a:gd name="connsiteX76" fmla="*/ 4697 w 1498913"/>
                  <a:gd name="connsiteY76" fmla="*/ 666184 h 1498552"/>
                  <a:gd name="connsiteX77" fmla="*/ 11561 w 1498913"/>
                  <a:gd name="connsiteY77" fmla="*/ 619219 h 1498552"/>
                  <a:gd name="connsiteX78" fmla="*/ 20954 w 1498913"/>
                  <a:gd name="connsiteY78" fmla="*/ 572615 h 1498552"/>
                  <a:gd name="connsiteX79" fmla="*/ 33598 w 1498913"/>
                  <a:gd name="connsiteY79" fmla="*/ 526733 h 1498552"/>
                  <a:gd name="connsiteX80" fmla="*/ 49494 w 1498913"/>
                  <a:gd name="connsiteY80" fmla="*/ 481936 h 1498552"/>
                  <a:gd name="connsiteX81" fmla="*/ 67558 w 1498913"/>
                  <a:gd name="connsiteY81" fmla="*/ 437861 h 1498552"/>
                  <a:gd name="connsiteX82" fmla="*/ 88873 w 1498913"/>
                  <a:gd name="connsiteY82" fmla="*/ 395592 h 1498552"/>
                  <a:gd name="connsiteX83" fmla="*/ 112717 w 1498913"/>
                  <a:gd name="connsiteY83" fmla="*/ 354407 h 1498552"/>
                  <a:gd name="connsiteX84" fmla="*/ 139089 w 1498913"/>
                  <a:gd name="connsiteY84" fmla="*/ 314667 h 1498552"/>
                  <a:gd name="connsiteX85" fmla="*/ 167630 w 1498913"/>
                  <a:gd name="connsiteY85" fmla="*/ 276734 h 1498552"/>
                  <a:gd name="connsiteX86" fmla="*/ 198699 w 1498913"/>
                  <a:gd name="connsiteY86" fmla="*/ 240968 h 1498552"/>
                  <a:gd name="connsiteX87" fmla="*/ 232297 w 1498913"/>
                  <a:gd name="connsiteY87" fmla="*/ 207008 h 1498552"/>
                  <a:gd name="connsiteX88" fmla="*/ 267702 w 1498913"/>
                  <a:gd name="connsiteY88" fmla="*/ 175217 h 1498552"/>
                  <a:gd name="connsiteX89" fmla="*/ 304913 w 1498913"/>
                  <a:gd name="connsiteY89" fmla="*/ 145954 h 1498552"/>
                  <a:gd name="connsiteX90" fmla="*/ 344291 w 1498913"/>
                  <a:gd name="connsiteY90" fmla="*/ 118858 h 1498552"/>
                  <a:gd name="connsiteX91" fmla="*/ 385115 w 1498913"/>
                  <a:gd name="connsiteY91" fmla="*/ 94292 h 1498552"/>
                  <a:gd name="connsiteX92" fmla="*/ 427384 w 1498913"/>
                  <a:gd name="connsiteY92" fmla="*/ 72616 h 1498552"/>
                  <a:gd name="connsiteX93" fmla="*/ 470736 w 1498913"/>
                  <a:gd name="connsiteY93" fmla="*/ 53468 h 1498552"/>
                  <a:gd name="connsiteX94" fmla="*/ 515534 w 1498913"/>
                  <a:gd name="connsiteY94" fmla="*/ 37211 h 1498552"/>
                  <a:gd name="connsiteX95" fmla="*/ 561054 w 1498913"/>
                  <a:gd name="connsiteY95" fmla="*/ 23844 h 1498552"/>
                  <a:gd name="connsiteX96" fmla="*/ 607658 w 1498913"/>
                  <a:gd name="connsiteY96" fmla="*/ 13367 h 1498552"/>
                  <a:gd name="connsiteX97" fmla="*/ 654623 w 1498913"/>
                  <a:gd name="connsiteY97" fmla="*/ 5780 h 1498552"/>
                  <a:gd name="connsiteX98" fmla="*/ 701950 w 1498913"/>
                  <a:gd name="connsiteY98" fmla="*/ 1445 h 1498552"/>
                  <a:gd name="connsiteX99" fmla="*/ 749276 w 1498913"/>
                  <a:gd name="connsiteY99" fmla="*/ 0 h 1498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498913" h="1498552">
                    <a:moveTo>
                      <a:pt x="749276" y="0"/>
                    </a:moveTo>
                    <a:lnTo>
                      <a:pt x="796964" y="1445"/>
                    </a:lnTo>
                    <a:lnTo>
                      <a:pt x="844291" y="5780"/>
                    </a:lnTo>
                    <a:lnTo>
                      <a:pt x="891256" y="13367"/>
                    </a:lnTo>
                    <a:lnTo>
                      <a:pt x="937499" y="23844"/>
                    </a:lnTo>
                    <a:lnTo>
                      <a:pt x="983380" y="37211"/>
                    </a:lnTo>
                    <a:lnTo>
                      <a:pt x="1027816" y="53468"/>
                    </a:lnTo>
                    <a:lnTo>
                      <a:pt x="1071530" y="72616"/>
                    </a:lnTo>
                    <a:lnTo>
                      <a:pt x="1113799" y="94292"/>
                    </a:lnTo>
                    <a:lnTo>
                      <a:pt x="1154623" y="118858"/>
                    </a:lnTo>
                    <a:lnTo>
                      <a:pt x="1193640" y="145954"/>
                    </a:lnTo>
                    <a:lnTo>
                      <a:pt x="1231212" y="175217"/>
                    </a:lnTo>
                    <a:lnTo>
                      <a:pt x="1266617" y="207008"/>
                    </a:lnTo>
                    <a:lnTo>
                      <a:pt x="1299854" y="240968"/>
                    </a:lnTo>
                    <a:lnTo>
                      <a:pt x="1330923" y="276734"/>
                    </a:lnTo>
                    <a:lnTo>
                      <a:pt x="1359825" y="314667"/>
                    </a:lnTo>
                    <a:lnTo>
                      <a:pt x="1386197" y="354407"/>
                    </a:lnTo>
                    <a:lnTo>
                      <a:pt x="1410041" y="395592"/>
                    </a:lnTo>
                    <a:lnTo>
                      <a:pt x="1430995" y="437861"/>
                    </a:lnTo>
                    <a:lnTo>
                      <a:pt x="1449420" y="481936"/>
                    </a:lnTo>
                    <a:lnTo>
                      <a:pt x="1464954" y="526733"/>
                    </a:lnTo>
                    <a:lnTo>
                      <a:pt x="1477599" y="572615"/>
                    </a:lnTo>
                    <a:lnTo>
                      <a:pt x="1487353" y="619219"/>
                    </a:lnTo>
                    <a:lnTo>
                      <a:pt x="1494217" y="666184"/>
                    </a:lnTo>
                    <a:lnTo>
                      <a:pt x="1497830" y="713511"/>
                    </a:lnTo>
                    <a:lnTo>
                      <a:pt x="1498914" y="761198"/>
                    </a:lnTo>
                    <a:lnTo>
                      <a:pt x="1496385" y="808886"/>
                    </a:lnTo>
                    <a:lnTo>
                      <a:pt x="1491327" y="855852"/>
                    </a:lnTo>
                    <a:lnTo>
                      <a:pt x="1483018" y="902817"/>
                    </a:lnTo>
                    <a:lnTo>
                      <a:pt x="1471819" y="949059"/>
                    </a:lnTo>
                    <a:lnTo>
                      <a:pt x="1457729" y="994580"/>
                    </a:lnTo>
                    <a:lnTo>
                      <a:pt x="1440749" y="1039016"/>
                    </a:lnTo>
                    <a:lnTo>
                      <a:pt x="1420879" y="1082007"/>
                    </a:lnTo>
                    <a:lnTo>
                      <a:pt x="1398481" y="1123915"/>
                    </a:lnTo>
                    <a:lnTo>
                      <a:pt x="1373553" y="1164377"/>
                    </a:lnTo>
                    <a:lnTo>
                      <a:pt x="1345735" y="1203033"/>
                    </a:lnTo>
                    <a:lnTo>
                      <a:pt x="1315749" y="1240244"/>
                    </a:lnTo>
                    <a:lnTo>
                      <a:pt x="1283596" y="1274926"/>
                    </a:lnTo>
                    <a:lnTo>
                      <a:pt x="1249276" y="1307802"/>
                    </a:lnTo>
                    <a:lnTo>
                      <a:pt x="1212787" y="1338510"/>
                    </a:lnTo>
                    <a:lnTo>
                      <a:pt x="1174492" y="1366689"/>
                    </a:lnTo>
                    <a:lnTo>
                      <a:pt x="1134391" y="1392339"/>
                    </a:lnTo>
                    <a:lnTo>
                      <a:pt x="1092845" y="1415461"/>
                    </a:lnTo>
                    <a:lnTo>
                      <a:pt x="1049854" y="1436053"/>
                    </a:lnTo>
                    <a:lnTo>
                      <a:pt x="1005779" y="1453755"/>
                    </a:lnTo>
                    <a:lnTo>
                      <a:pt x="960620" y="1468568"/>
                    </a:lnTo>
                    <a:lnTo>
                      <a:pt x="914377" y="1480489"/>
                    </a:lnTo>
                    <a:lnTo>
                      <a:pt x="867773" y="1489521"/>
                    </a:lnTo>
                    <a:lnTo>
                      <a:pt x="820808" y="1495302"/>
                    </a:lnTo>
                    <a:lnTo>
                      <a:pt x="773120" y="1498553"/>
                    </a:lnTo>
                    <a:lnTo>
                      <a:pt x="725794" y="1498553"/>
                    </a:lnTo>
                    <a:lnTo>
                      <a:pt x="678106" y="1495302"/>
                    </a:lnTo>
                    <a:lnTo>
                      <a:pt x="631141" y="1489521"/>
                    </a:lnTo>
                    <a:lnTo>
                      <a:pt x="584175" y="1480489"/>
                    </a:lnTo>
                    <a:lnTo>
                      <a:pt x="538294" y="1468568"/>
                    </a:lnTo>
                    <a:lnTo>
                      <a:pt x="493135" y="1453755"/>
                    </a:lnTo>
                    <a:lnTo>
                      <a:pt x="449060" y="1436053"/>
                    </a:lnTo>
                    <a:lnTo>
                      <a:pt x="406069" y="1415461"/>
                    </a:lnTo>
                    <a:lnTo>
                      <a:pt x="364523" y="1392339"/>
                    </a:lnTo>
                    <a:lnTo>
                      <a:pt x="324421" y="1366689"/>
                    </a:lnTo>
                    <a:lnTo>
                      <a:pt x="286127" y="1338510"/>
                    </a:lnTo>
                    <a:lnTo>
                      <a:pt x="249638" y="1307802"/>
                    </a:lnTo>
                    <a:lnTo>
                      <a:pt x="215318" y="1274926"/>
                    </a:lnTo>
                    <a:lnTo>
                      <a:pt x="183164" y="1240244"/>
                    </a:lnTo>
                    <a:lnTo>
                      <a:pt x="153179" y="1203033"/>
                    </a:lnTo>
                    <a:lnTo>
                      <a:pt x="125361" y="1164377"/>
                    </a:lnTo>
                    <a:lnTo>
                      <a:pt x="100433" y="1123915"/>
                    </a:lnTo>
                    <a:lnTo>
                      <a:pt x="78035" y="1082007"/>
                    </a:lnTo>
                    <a:lnTo>
                      <a:pt x="58165" y="1039016"/>
                    </a:lnTo>
                    <a:lnTo>
                      <a:pt x="41185" y="994580"/>
                    </a:lnTo>
                    <a:lnTo>
                      <a:pt x="27095" y="949059"/>
                    </a:lnTo>
                    <a:lnTo>
                      <a:pt x="15896" y="902817"/>
                    </a:lnTo>
                    <a:lnTo>
                      <a:pt x="7587" y="855852"/>
                    </a:lnTo>
                    <a:lnTo>
                      <a:pt x="2529" y="808886"/>
                    </a:lnTo>
                    <a:lnTo>
                      <a:pt x="0" y="761198"/>
                    </a:lnTo>
                    <a:lnTo>
                      <a:pt x="723" y="713511"/>
                    </a:lnTo>
                    <a:lnTo>
                      <a:pt x="4697" y="666184"/>
                    </a:lnTo>
                    <a:lnTo>
                      <a:pt x="11561" y="619219"/>
                    </a:lnTo>
                    <a:lnTo>
                      <a:pt x="20954" y="572615"/>
                    </a:lnTo>
                    <a:lnTo>
                      <a:pt x="33598" y="526733"/>
                    </a:lnTo>
                    <a:lnTo>
                      <a:pt x="49494" y="481936"/>
                    </a:lnTo>
                    <a:lnTo>
                      <a:pt x="67558" y="437861"/>
                    </a:lnTo>
                    <a:lnTo>
                      <a:pt x="88873" y="395592"/>
                    </a:lnTo>
                    <a:lnTo>
                      <a:pt x="112717" y="354407"/>
                    </a:lnTo>
                    <a:lnTo>
                      <a:pt x="139089" y="314667"/>
                    </a:lnTo>
                    <a:lnTo>
                      <a:pt x="167630" y="276734"/>
                    </a:lnTo>
                    <a:lnTo>
                      <a:pt x="198699" y="240968"/>
                    </a:lnTo>
                    <a:lnTo>
                      <a:pt x="232297" y="207008"/>
                    </a:lnTo>
                    <a:lnTo>
                      <a:pt x="267702" y="175217"/>
                    </a:lnTo>
                    <a:lnTo>
                      <a:pt x="304913" y="145954"/>
                    </a:lnTo>
                    <a:lnTo>
                      <a:pt x="344291" y="118858"/>
                    </a:lnTo>
                    <a:lnTo>
                      <a:pt x="385115" y="94292"/>
                    </a:lnTo>
                    <a:lnTo>
                      <a:pt x="427384" y="72616"/>
                    </a:lnTo>
                    <a:lnTo>
                      <a:pt x="470736" y="53468"/>
                    </a:lnTo>
                    <a:lnTo>
                      <a:pt x="515534" y="37211"/>
                    </a:lnTo>
                    <a:lnTo>
                      <a:pt x="561054" y="23844"/>
                    </a:lnTo>
                    <a:lnTo>
                      <a:pt x="607658" y="13367"/>
                    </a:lnTo>
                    <a:lnTo>
                      <a:pt x="654623" y="5780"/>
                    </a:lnTo>
                    <a:lnTo>
                      <a:pt x="701950" y="1445"/>
                    </a:lnTo>
                    <a:lnTo>
                      <a:pt x="749276" y="0"/>
                    </a:lnTo>
                  </a:path>
                </a:pathLst>
              </a:custGeom>
              <a:noFill/>
              <a:ln w="3844" cap="flat">
                <a:solidFill>
                  <a:srgbClr val="EBEBE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CA0EDBE2-DEAD-4C79-8067-740B796C8DC6}"/>
                  </a:ext>
                </a:extLst>
              </p:cNvPr>
              <p:cNvSpPr/>
              <p:nvPr/>
            </p:nvSpPr>
            <p:spPr>
              <a:xfrm>
                <a:off x="1659155" y="1391315"/>
                <a:ext cx="227962" cy="280707"/>
              </a:xfrm>
              <a:custGeom>
                <a:avLst/>
                <a:gdLst>
                  <a:gd name="connsiteX0" fmla="*/ 198699 w 227962"/>
                  <a:gd name="connsiteY0" fmla="*/ 280708 h 280707"/>
                  <a:gd name="connsiteX1" fmla="*/ 175217 w 227962"/>
                  <a:gd name="connsiteY1" fmla="*/ 277095 h 280707"/>
                  <a:gd name="connsiteX2" fmla="*/ 152095 w 227962"/>
                  <a:gd name="connsiteY2" fmla="*/ 271676 h 280707"/>
                  <a:gd name="connsiteX3" fmla="*/ 129696 w 227962"/>
                  <a:gd name="connsiteY3" fmla="*/ 264451 h 280707"/>
                  <a:gd name="connsiteX4" fmla="*/ 108020 w 227962"/>
                  <a:gd name="connsiteY4" fmla="*/ 255419 h 280707"/>
                  <a:gd name="connsiteX5" fmla="*/ 87066 w 227962"/>
                  <a:gd name="connsiteY5" fmla="*/ 244219 h 280707"/>
                  <a:gd name="connsiteX6" fmla="*/ 67196 w 227962"/>
                  <a:gd name="connsiteY6" fmla="*/ 231575 h 280707"/>
                  <a:gd name="connsiteX7" fmla="*/ 48410 w 227962"/>
                  <a:gd name="connsiteY7" fmla="*/ 217485 h 280707"/>
                  <a:gd name="connsiteX8" fmla="*/ 30708 w 227962"/>
                  <a:gd name="connsiteY8" fmla="*/ 201589 h 280707"/>
                  <a:gd name="connsiteX9" fmla="*/ 14451 w 227962"/>
                  <a:gd name="connsiteY9" fmla="*/ 184248 h 280707"/>
                  <a:gd name="connsiteX10" fmla="*/ 0 w 227962"/>
                  <a:gd name="connsiteY10" fmla="*/ 165823 h 280707"/>
                  <a:gd name="connsiteX11" fmla="*/ 18786 w 227962"/>
                  <a:gd name="connsiteY11" fmla="*/ 152095 h 280707"/>
                  <a:gd name="connsiteX12" fmla="*/ 37933 w 227962"/>
                  <a:gd name="connsiteY12" fmla="*/ 138367 h 280707"/>
                  <a:gd name="connsiteX13" fmla="*/ 57081 w 227962"/>
                  <a:gd name="connsiteY13" fmla="*/ 124277 h 280707"/>
                  <a:gd name="connsiteX14" fmla="*/ 75867 w 227962"/>
                  <a:gd name="connsiteY14" fmla="*/ 110549 h 280707"/>
                  <a:gd name="connsiteX15" fmla="*/ 95014 w 227962"/>
                  <a:gd name="connsiteY15" fmla="*/ 96821 h 280707"/>
                  <a:gd name="connsiteX16" fmla="*/ 114162 w 227962"/>
                  <a:gd name="connsiteY16" fmla="*/ 83092 h 280707"/>
                  <a:gd name="connsiteX17" fmla="*/ 132948 w 227962"/>
                  <a:gd name="connsiteY17" fmla="*/ 69003 h 280707"/>
                  <a:gd name="connsiteX18" fmla="*/ 152095 w 227962"/>
                  <a:gd name="connsiteY18" fmla="*/ 55275 h 280707"/>
                  <a:gd name="connsiteX19" fmla="*/ 170881 w 227962"/>
                  <a:gd name="connsiteY19" fmla="*/ 41546 h 280707"/>
                  <a:gd name="connsiteX20" fmla="*/ 190029 w 227962"/>
                  <a:gd name="connsiteY20" fmla="*/ 27818 h 280707"/>
                  <a:gd name="connsiteX21" fmla="*/ 209176 w 227962"/>
                  <a:gd name="connsiteY21" fmla="*/ 13728 h 280707"/>
                  <a:gd name="connsiteX22" fmla="*/ 227962 w 227962"/>
                  <a:gd name="connsiteY22" fmla="*/ 0 h 280707"/>
                  <a:gd name="connsiteX23" fmla="*/ 225794 w 227962"/>
                  <a:gd name="connsiteY23" fmla="*/ 23483 h 280707"/>
                  <a:gd name="connsiteX24" fmla="*/ 223266 w 227962"/>
                  <a:gd name="connsiteY24" fmla="*/ 46965 h 280707"/>
                  <a:gd name="connsiteX25" fmla="*/ 220737 w 227962"/>
                  <a:gd name="connsiteY25" fmla="*/ 70087 h 280707"/>
                  <a:gd name="connsiteX26" fmla="*/ 218208 w 227962"/>
                  <a:gd name="connsiteY26" fmla="*/ 93569 h 280707"/>
                  <a:gd name="connsiteX27" fmla="*/ 215679 w 227962"/>
                  <a:gd name="connsiteY27" fmla="*/ 117052 h 280707"/>
                  <a:gd name="connsiteX28" fmla="*/ 213511 w 227962"/>
                  <a:gd name="connsiteY28" fmla="*/ 140173 h 280707"/>
                  <a:gd name="connsiteX29" fmla="*/ 210982 w 227962"/>
                  <a:gd name="connsiteY29" fmla="*/ 163656 h 280707"/>
                  <a:gd name="connsiteX30" fmla="*/ 208453 w 227962"/>
                  <a:gd name="connsiteY30" fmla="*/ 187138 h 280707"/>
                  <a:gd name="connsiteX31" fmla="*/ 205925 w 227962"/>
                  <a:gd name="connsiteY31" fmla="*/ 210260 h 280707"/>
                  <a:gd name="connsiteX32" fmla="*/ 203396 w 227962"/>
                  <a:gd name="connsiteY32" fmla="*/ 233743 h 280707"/>
                  <a:gd name="connsiteX33" fmla="*/ 201228 w 227962"/>
                  <a:gd name="connsiteY33" fmla="*/ 257225 h 2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2" h="280707">
                    <a:moveTo>
                      <a:pt x="198699" y="280708"/>
                    </a:moveTo>
                    <a:lnTo>
                      <a:pt x="175217" y="277095"/>
                    </a:lnTo>
                    <a:lnTo>
                      <a:pt x="152095" y="271676"/>
                    </a:lnTo>
                    <a:lnTo>
                      <a:pt x="129696" y="264451"/>
                    </a:lnTo>
                    <a:lnTo>
                      <a:pt x="108020" y="255419"/>
                    </a:lnTo>
                    <a:lnTo>
                      <a:pt x="87066" y="244219"/>
                    </a:lnTo>
                    <a:lnTo>
                      <a:pt x="67196" y="231575"/>
                    </a:lnTo>
                    <a:lnTo>
                      <a:pt x="48410" y="217485"/>
                    </a:lnTo>
                    <a:lnTo>
                      <a:pt x="30708" y="201589"/>
                    </a:lnTo>
                    <a:lnTo>
                      <a:pt x="14451" y="184248"/>
                    </a:lnTo>
                    <a:lnTo>
                      <a:pt x="0" y="165823"/>
                    </a:lnTo>
                    <a:lnTo>
                      <a:pt x="18786" y="152095"/>
                    </a:lnTo>
                    <a:lnTo>
                      <a:pt x="37933" y="138367"/>
                    </a:lnTo>
                    <a:lnTo>
                      <a:pt x="57081" y="124277"/>
                    </a:lnTo>
                    <a:lnTo>
                      <a:pt x="75867" y="110549"/>
                    </a:lnTo>
                    <a:lnTo>
                      <a:pt x="95014" y="96821"/>
                    </a:lnTo>
                    <a:lnTo>
                      <a:pt x="114162" y="83092"/>
                    </a:lnTo>
                    <a:lnTo>
                      <a:pt x="132948" y="69003"/>
                    </a:lnTo>
                    <a:lnTo>
                      <a:pt x="152095" y="55275"/>
                    </a:lnTo>
                    <a:lnTo>
                      <a:pt x="170881" y="41546"/>
                    </a:lnTo>
                    <a:lnTo>
                      <a:pt x="190029" y="27818"/>
                    </a:lnTo>
                    <a:lnTo>
                      <a:pt x="209176" y="13728"/>
                    </a:lnTo>
                    <a:lnTo>
                      <a:pt x="227962" y="0"/>
                    </a:lnTo>
                    <a:lnTo>
                      <a:pt x="225794" y="23483"/>
                    </a:lnTo>
                    <a:lnTo>
                      <a:pt x="223266" y="46965"/>
                    </a:lnTo>
                    <a:lnTo>
                      <a:pt x="220737" y="70087"/>
                    </a:lnTo>
                    <a:lnTo>
                      <a:pt x="218208" y="93569"/>
                    </a:lnTo>
                    <a:lnTo>
                      <a:pt x="215679" y="117052"/>
                    </a:lnTo>
                    <a:lnTo>
                      <a:pt x="213511" y="140173"/>
                    </a:lnTo>
                    <a:lnTo>
                      <a:pt x="210982" y="163656"/>
                    </a:lnTo>
                    <a:lnTo>
                      <a:pt x="208453" y="187138"/>
                    </a:lnTo>
                    <a:lnTo>
                      <a:pt x="205925" y="210260"/>
                    </a:lnTo>
                    <a:lnTo>
                      <a:pt x="203396" y="233743"/>
                    </a:lnTo>
                    <a:lnTo>
                      <a:pt x="201228" y="257225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685B18AE-785F-45DF-98DC-742D1FDDA848}"/>
                  </a:ext>
                </a:extLst>
              </p:cNvPr>
              <p:cNvSpPr/>
              <p:nvPr/>
            </p:nvSpPr>
            <p:spPr>
              <a:xfrm>
                <a:off x="1537768" y="1248974"/>
                <a:ext cx="349349" cy="284681"/>
              </a:xfrm>
              <a:custGeom>
                <a:avLst/>
                <a:gdLst>
                  <a:gd name="connsiteX0" fmla="*/ 29986 w 349349"/>
                  <a:gd name="connsiteY0" fmla="*/ 284682 h 284681"/>
                  <a:gd name="connsiteX1" fmla="*/ 21315 w 349349"/>
                  <a:gd name="connsiteY1" fmla="*/ 263728 h 284681"/>
                  <a:gd name="connsiteX2" fmla="*/ 14451 w 349349"/>
                  <a:gd name="connsiteY2" fmla="*/ 242413 h 284681"/>
                  <a:gd name="connsiteX3" fmla="*/ 8670 w 349349"/>
                  <a:gd name="connsiteY3" fmla="*/ 220737 h 284681"/>
                  <a:gd name="connsiteX4" fmla="*/ 4335 w 349349"/>
                  <a:gd name="connsiteY4" fmla="*/ 198338 h 284681"/>
                  <a:gd name="connsiteX5" fmla="*/ 1445 w 349349"/>
                  <a:gd name="connsiteY5" fmla="*/ 176300 h 284681"/>
                  <a:gd name="connsiteX6" fmla="*/ 0 w 349349"/>
                  <a:gd name="connsiteY6" fmla="*/ 153540 h 284681"/>
                  <a:gd name="connsiteX7" fmla="*/ 0 w 349349"/>
                  <a:gd name="connsiteY7" fmla="*/ 131141 h 284681"/>
                  <a:gd name="connsiteX8" fmla="*/ 1445 w 349349"/>
                  <a:gd name="connsiteY8" fmla="*/ 108743 h 284681"/>
                  <a:gd name="connsiteX9" fmla="*/ 4335 w 349349"/>
                  <a:gd name="connsiteY9" fmla="*/ 86344 h 284681"/>
                  <a:gd name="connsiteX10" fmla="*/ 8670 w 349349"/>
                  <a:gd name="connsiteY10" fmla="*/ 64306 h 284681"/>
                  <a:gd name="connsiteX11" fmla="*/ 14451 w 349349"/>
                  <a:gd name="connsiteY11" fmla="*/ 42269 h 284681"/>
                  <a:gd name="connsiteX12" fmla="*/ 21315 w 349349"/>
                  <a:gd name="connsiteY12" fmla="*/ 20954 h 284681"/>
                  <a:gd name="connsiteX13" fmla="*/ 29986 w 349349"/>
                  <a:gd name="connsiteY13" fmla="*/ 0 h 284681"/>
                  <a:gd name="connsiteX14" fmla="*/ 51300 w 349349"/>
                  <a:gd name="connsiteY14" fmla="*/ 9754 h 284681"/>
                  <a:gd name="connsiteX15" fmla="*/ 72616 w 349349"/>
                  <a:gd name="connsiteY15" fmla="*/ 19147 h 284681"/>
                  <a:gd name="connsiteX16" fmla="*/ 93930 w 349349"/>
                  <a:gd name="connsiteY16" fmla="*/ 28540 h 284681"/>
                  <a:gd name="connsiteX17" fmla="*/ 115245 w 349349"/>
                  <a:gd name="connsiteY17" fmla="*/ 37933 h 284681"/>
                  <a:gd name="connsiteX18" fmla="*/ 136561 w 349349"/>
                  <a:gd name="connsiteY18" fmla="*/ 47688 h 284681"/>
                  <a:gd name="connsiteX19" fmla="*/ 157875 w 349349"/>
                  <a:gd name="connsiteY19" fmla="*/ 57081 h 284681"/>
                  <a:gd name="connsiteX20" fmla="*/ 179191 w 349349"/>
                  <a:gd name="connsiteY20" fmla="*/ 66474 h 284681"/>
                  <a:gd name="connsiteX21" fmla="*/ 200505 w 349349"/>
                  <a:gd name="connsiteY21" fmla="*/ 75867 h 284681"/>
                  <a:gd name="connsiteX22" fmla="*/ 221820 w 349349"/>
                  <a:gd name="connsiteY22" fmla="*/ 85621 h 284681"/>
                  <a:gd name="connsiteX23" fmla="*/ 243135 w 349349"/>
                  <a:gd name="connsiteY23" fmla="*/ 95014 h 284681"/>
                  <a:gd name="connsiteX24" fmla="*/ 264089 w 349349"/>
                  <a:gd name="connsiteY24" fmla="*/ 104407 h 284681"/>
                  <a:gd name="connsiteX25" fmla="*/ 285765 w 349349"/>
                  <a:gd name="connsiteY25" fmla="*/ 113800 h 284681"/>
                  <a:gd name="connsiteX26" fmla="*/ 306719 w 349349"/>
                  <a:gd name="connsiteY26" fmla="*/ 123555 h 284681"/>
                  <a:gd name="connsiteX27" fmla="*/ 328034 w 349349"/>
                  <a:gd name="connsiteY27" fmla="*/ 132948 h 284681"/>
                  <a:gd name="connsiteX28" fmla="*/ 349349 w 349349"/>
                  <a:gd name="connsiteY28" fmla="*/ 142341 h 284681"/>
                  <a:gd name="connsiteX29" fmla="*/ 328034 w 349349"/>
                  <a:gd name="connsiteY29" fmla="*/ 151734 h 284681"/>
                  <a:gd name="connsiteX30" fmla="*/ 306719 w 349349"/>
                  <a:gd name="connsiteY30" fmla="*/ 161488 h 284681"/>
                  <a:gd name="connsiteX31" fmla="*/ 285765 w 349349"/>
                  <a:gd name="connsiteY31" fmla="*/ 170881 h 284681"/>
                  <a:gd name="connsiteX32" fmla="*/ 264089 w 349349"/>
                  <a:gd name="connsiteY32" fmla="*/ 180274 h 284681"/>
                  <a:gd name="connsiteX33" fmla="*/ 243135 w 349349"/>
                  <a:gd name="connsiteY33" fmla="*/ 189667 h 284681"/>
                  <a:gd name="connsiteX34" fmla="*/ 221820 w 349349"/>
                  <a:gd name="connsiteY34" fmla="*/ 199422 h 284681"/>
                  <a:gd name="connsiteX35" fmla="*/ 200505 w 349349"/>
                  <a:gd name="connsiteY35" fmla="*/ 208815 h 284681"/>
                  <a:gd name="connsiteX36" fmla="*/ 179191 w 349349"/>
                  <a:gd name="connsiteY36" fmla="*/ 218208 h 284681"/>
                  <a:gd name="connsiteX37" fmla="*/ 157875 w 349349"/>
                  <a:gd name="connsiteY37" fmla="*/ 227601 h 284681"/>
                  <a:gd name="connsiteX38" fmla="*/ 136561 w 349349"/>
                  <a:gd name="connsiteY38" fmla="*/ 237355 h 284681"/>
                  <a:gd name="connsiteX39" fmla="*/ 115245 w 349349"/>
                  <a:gd name="connsiteY39" fmla="*/ 246748 h 284681"/>
                  <a:gd name="connsiteX40" fmla="*/ 93930 w 349349"/>
                  <a:gd name="connsiteY40" fmla="*/ 256141 h 284681"/>
                  <a:gd name="connsiteX41" fmla="*/ 72616 w 349349"/>
                  <a:gd name="connsiteY41" fmla="*/ 265534 h 284681"/>
                  <a:gd name="connsiteX42" fmla="*/ 51300 w 349349"/>
                  <a:gd name="connsiteY42" fmla="*/ 275289 h 28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49349" h="284681">
                    <a:moveTo>
                      <a:pt x="29986" y="284682"/>
                    </a:moveTo>
                    <a:lnTo>
                      <a:pt x="21315" y="263728"/>
                    </a:lnTo>
                    <a:lnTo>
                      <a:pt x="14451" y="242413"/>
                    </a:lnTo>
                    <a:lnTo>
                      <a:pt x="8670" y="220737"/>
                    </a:lnTo>
                    <a:lnTo>
                      <a:pt x="4335" y="198338"/>
                    </a:lnTo>
                    <a:lnTo>
                      <a:pt x="1445" y="176300"/>
                    </a:lnTo>
                    <a:lnTo>
                      <a:pt x="0" y="153540"/>
                    </a:lnTo>
                    <a:lnTo>
                      <a:pt x="0" y="131141"/>
                    </a:lnTo>
                    <a:lnTo>
                      <a:pt x="1445" y="108743"/>
                    </a:lnTo>
                    <a:lnTo>
                      <a:pt x="4335" y="86344"/>
                    </a:lnTo>
                    <a:lnTo>
                      <a:pt x="8670" y="64306"/>
                    </a:lnTo>
                    <a:lnTo>
                      <a:pt x="14451" y="42269"/>
                    </a:lnTo>
                    <a:lnTo>
                      <a:pt x="21315" y="20954"/>
                    </a:lnTo>
                    <a:lnTo>
                      <a:pt x="29986" y="0"/>
                    </a:lnTo>
                    <a:lnTo>
                      <a:pt x="51300" y="9754"/>
                    </a:lnTo>
                    <a:lnTo>
                      <a:pt x="72616" y="19147"/>
                    </a:lnTo>
                    <a:lnTo>
                      <a:pt x="93930" y="28540"/>
                    </a:lnTo>
                    <a:lnTo>
                      <a:pt x="115245" y="37933"/>
                    </a:lnTo>
                    <a:lnTo>
                      <a:pt x="136561" y="47688"/>
                    </a:lnTo>
                    <a:lnTo>
                      <a:pt x="157875" y="57081"/>
                    </a:lnTo>
                    <a:lnTo>
                      <a:pt x="179191" y="66474"/>
                    </a:lnTo>
                    <a:lnTo>
                      <a:pt x="200505" y="75867"/>
                    </a:lnTo>
                    <a:lnTo>
                      <a:pt x="221820" y="85621"/>
                    </a:lnTo>
                    <a:lnTo>
                      <a:pt x="243135" y="95014"/>
                    </a:lnTo>
                    <a:lnTo>
                      <a:pt x="264089" y="104407"/>
                    </a:lnTo>
                    <a:lnTo>
                      <a:pt x="285765" y="113800"/>
                    </a:lnTo>
                    <a:lnTo>
                      <a:pt x="306719" y="123555"/>
                    </a:lnTo>
                    <a:lnTo>
                      <a:pt x="328034" y="132948"/>
                    </a:lnTo>
                    <a:lnTo>
                      <a:pt x="349349" y="142341"/>
                    </a:lnTo>
                    <a:lnTo>
                      <a:pt x="328034" y="151734"/>
                    </a:lnTo>
                    <a:lnTo>
                      <a:pt x="306719" y="161488"/>
                    </a:lnTo>
                    <a:lnTo>
                      <a:pt x="285765" y="170881"/>
                    </a:lnTo>
                    <a:lnTo>
                      <a:pt x="264089" y="180274"/>
                    </a:lnTo>
                    <a:lnTo>
                      <a:pt x="243135" y="189667"/>
                    </a:lnTo>
                    <a:lnTo>
                      <a:pt x="221820" y="199422"/>
                    </a:lnTo>
                    <a:lnTo>
                      <a:pt x="200505" y="208815"/>
                    </a:lnTo>
                    <a:lnTo>
                      <a:pt x="179191" y="218208"/>
                    </a:lnTo>
                    <a:lnTo>
                      <a:pt x="157875" y="227601"/>
                    </a:lnTo>
                    <a:lnTo>
                      <a:pt x="136561" y="237355"/>
                    </a:lnTo>
                    <a:lnTo>
                      <a:pt x="115245" y="246748"/>
                    </a:lnTo>
                    <a:lnTo>
                      <a:pt x="93930" y="256141"/>
                    </a:lnTo>
                    <a:lnTo>
                      <a:pt x="72616" y="265534"/>
                    </a:lnTo>
                    <a:lnTo>
                      <a:pt x="51300" y="275289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C3AC74D4-5C29-4E34-8A37-C373F0B2F5FE}"/>
                  </a:ext>
                </a:extLst>
              </p:cNvPr>
              <p:cNvSpPr/>
              <p:nvPr/>
            </p:nvSpPr>
            <p:spPr>
              <a:xfrm>
                <a:off x="1887117" y="1060752"/>
                <a:ext cx="269147" cy="330563"/>
              </a:xfrm>
              <a:custGeom>
                <a:avLst/>
                <a:gdLst>
                  <a:gd name="connsiteX0" fmla="*/ 35043 w 269147"/>
                  <a:gd name="connsiteY0" fmla="*/ 0 h 330563"/>
                  <a:gd name="connsiteX1" fmla="*/ 57803 w 269147"/>
                  <a:gd name="connsiteY1" fmla="*/ 3251 h 330563"/>
                  <a:gd name="connsiteX2" fmla="*/ 80563 w 269147"/>
                  <a:gd name="connsiteY2" fmla="*/ 7948 h 330563"/>
                  <a:gd name="connsiteX3" fmla="*/ 102962 w 269147"/>
                  <a:gd name="connsiteY3" fmla="*/ 14451 h 330563"/>
                  <a:gd name="connsiteX4" fmla="*/ 124639 w 269147"/>
                  <a:gd name="connsiteY4" fmla="*/ 22399 h 330563"/>
                  <a:gd name="connsiteX5" fmla="*/ 145954 w 269147"/>
                  <a:gd name="connsiteY5" fmla="*/ 31792 h 330563"/>
                  <a:gd name="connsiteX6" fmla="*/ 166546 w 269147"/>
                  <a:gd name="connsiteY6" fmla="*/ 42630 h 330563"/>
                  <a:gd name="connsiteX7" fmla="*/ 186055 w 269147"/>
                  <a:gd name="connsiteY7" fmla="*/ 54913 h 330563"/>
                  <a:gd name="connsiteX8" fmla="*/ 204841 w 269147"/>
                  <a:gd name="connsiteY8" fmla="*/ 68642 h 330563"/>
                  <a:gd name="connsiteX9" fmla="*/ 222543 w 269147"/>
                  <a:gd name="connsiteY9" fmla="*/ 83454 h 330563"/>
                  <a:gd name="connsiteX10" fmla="*/ 239523 w 269147"/>
                  <a:gd name="connsiteY10" fmla="*/ 99711 h 330563"/>
                  <a:gd name="connsiteX11" fmla="*/ 255057 w 269147"/>
                  <a:gd name="connsiteY11" fmla="*/ 117052 h 330563"/>
                  <a:gd name="connsiteX12" fmla="*/ 269147 w 269147"/>
                  <a:gd name="connsiteY12" fmla="*/ 135115 h 330563"/>
                  <a:gd name="connsiteX13" fmla="*/ 250000 w 269147"/>
                  <a:gd name="connsiteY13" fmla="*/ 149205 h 330563"/>
                  <a:gd name="connsiteX14" fmla="*/ 230852 w 269147"/>
                  <a:gd name="connsiteY14" fmla="*/ 162933 h 330563"/>
                  <a:gd name="connsiteX15" fmla="*/ 211344 w 269147"/>
                  <a:gd name="connsiteY15" fmla="*/ 177023 h 330563"/>
                  <a:gd name="connsiteX16" fmla="*/ 192196 w 269147"/>
                  <a:gd name="connsiteY16" fmla="*/ 191112 h 330563"/>
                  <a:gd name="connsiteX17" fmla="*/ 173049 w 269147"/>
                  <a:gd name="connsiteY17" fmla="*/ 204841 h 330563"/>
                  <a:gd name="connsiteX18" fmla="*/ 153901 w 269147"/>
                  <a:gd name="connsiteY18" fmla="*/ 218930 h 330563"/>
                  <a:gd name="connsiteX19" fmla="*/ 134754 w 269147"/>
                  <a:gd name="connsiteY19" fmla="*/ 233020 h 330563"/>
                  <a:gd name="connsiteX20" fmla="*/ 115607 w 269147"/>
                  <a:gd name="connsiteY20" fmla="*/ 246748 h 330563"/>
                  <a:gd name="connsiteX21" fmla="*/ 96098 w 269147"/>
                  <a:gd name="connsiteY21" fmla="*/ 260838 h 330563"/>
                  <a:gd name="connsiteX22" fmla="*/ 76951 w 269147"/>
                  <a:gd name="connsiteY22" fmla="*/ 274927 h 330563"/>
                  <a:gd name="connsiteX23" fmla="*/ 57803 w 269147"/>
                  <a:gd name="connsiteY23" fmla="*/ 288656 h 330563"/>
                  <a:gd name="connsiteX24" fmla="*/ 38656 w 269147"/>
                  <a:gd name="connsiteY24" fmla="*/ 302745 h 330563"/>
                  <a:gd name="connsiteX25" fmla="*/ 19509 w 269147"/>
                  <a:gd name="connsiteY25" fmla="*/ 316835 h 330563"/>
                  <a:gd name="connsiteX26" fmla="*/ 0 w 269147"/>
                  <a:gd name="connsiteY26" fmla="*/ 330563 h 330563"/>
                  <a:gd name="connsiteX27" fmla="*/ 2529 w 269147"/>
                  <a:gd name="connsiteY27" fmla="*/ 307081 h 330563"/>
                  <a:gd name="connsiteX28" fmla="*/ 5058 w 269147"/>
                  <a:gd name="connsiteY28" fmla="*/ 283237 h 330563"/>
                  <a:gd name="connsiteX29" fmla="*/ 7587 w 269147"/>
                  <a:gd name="connsiteY29" fmla="*/ 259754 h 330563"/>
                  <a:gd name="connsiteX30" fmla="*/ 10116 w 269147"/>
                  <a:gd name="connsiteY30" fmla="*/ 236271 h 330563"/>
                  <a:gd name="connsiteX31" fmla="*/ 12644 w 269147"/>
                  <a:gd name="connsiteY31" fmla="*/ 212427 h 330563"/>
                  <a:gd name="connsiteX32" fmla="*/ 15173 w 269147"/>
                  <a:gd name="connsiteY32" fmla="*/ 188945 h 330563"/>
                  <a:gd name="connsiteX33" fmla="*/ 17702 w 269147"/>
                  <a:gd name="connsiteY33" fmla="*/ 165462 h 330563"/>
                  <a:gd name="connsiteX34" fmla="*/ 19870 w 269147"/>
                  <a:gd name="connsiteY34" fmla="*/ 141618 h 330563"/>
                  <a:gd name="connsiteX35" fmla="*/ 22399 w 269147"/>
                  <a:gd name="connsiteY35" fmla="*/ 118136 h 330563"/>
                  <a:gd name="connsiteX36" fmla="*/ 24928 w 269147"/>
                  <a:gd name="connsiteY36" fmla="*/ 94292 h 330563"/>
                  <a:gd name="connsiteX37" fmla="*/ 27457 w 269147"/>
                  <a:gd name="connsiteY37" fmla="*/ 70809 h 330563"/>
                  <a:gd name="connsiteX38" fmla="*/ 29986 w 269147"/>
                  <a:gd name="connsiteY38" fmla="*/ 47327 h 330563"/>
                  <a:gd name="connsiteX39" fmla="*/ 32514 w 269147"/>
                  <a:gd name="connsiteY39" fmla="*/ 23483 h 330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9147" h="330563">
                    <a:moveTo>
                      <a:pt x="35043" y="0"/>
                    </a:moveTo>
                    <a:lnTo>
                      <a:pt x="57803" y="3251"/>
                    </a:lnTo>
                    <a:lnTo>
                      <a:pt x="80563" y="7948"/>
                    </a:lnTo>
                    <a:lnTo>
                      <a:pt x="102962" y="14451"/>
                    </a:lnTo>
                    <a:lnTo>
                      <a:pt x="124639" y="22399"/>
                    </a:lnTo>
                    <a:lnTo>
                      <a:pt x="145954" y="31792"/>
                    </a:lnTo>
                    <a:lnTo>
                      <a:pt x="166546" y="42630"/>
                    </a:lnTo>
                    <a:lnTo>
                      <a:pt x="186055" y="54913"/>
                    </a:lnTo>
                    <a:lnTo>
                      <a:pt x="204841" y="68642"/>
                    </a:lnTo>
                    <a:lnTo>
                      <a:pt x="222543" y="83454"/>
                    </a:lnTo>
                    <a:lnTo>
                      <a:pt x="239523" y="99711"/>
                    </a:lnTo>
                    <a:lnTo>
                      <a:pt x="255057" y="117052"/>
                    </a:lnTo>
                    <a:lnTo>
                      <a:pt x="269147" y="135115"/>
                    </a:lnTo>
                    <a:lnTo>
                      <a:pt x="250000" y="149205"/>
                    </a:lnTo>
                    <a:lnTo>
                      <a:pt x="230852" y="162933"/>
                    </a:lnTo>
                    <a:lnTo>
                      <a:pt x="211344" y="177023"/>
                    </a:lnTo>
                    <a:lnTo>
                      <a:pt x="192196" y="191112"/>
                    </a:lnTo>
                    <a:lnTo>
                      <a:pt x="173049" y="204841"/>
                    </a:lnTo>
                    <a:lnTo>
                      <a:pt x="153901" y="218930"/>
                    </a:lnTo>
                    <a:lnTo>
                      <a:pt x="134754" y="233020"/>
                    </a:lnTo>
                    <a:lnTo>
                      <a:pt x="115607" y="246748"/>
                    </a:lnTo>
                    <a:lnTo>
                      <a:pt x="96098" y="260838"/>
                    </a:lnTo>
                    <a:lnTo>
                      <a:pt x="76951" y="274927"/>
                    </a:lnTo>
                    <a:lnTo>
                      <a:pt x="57803" y="288656"/>
                    </a:lnTo>
                    <a:lnTo>
                      <a:pt x="38656" y="302745"/>
                    </a:lnTo>
                    <a:lnTo>
                      <a:pt x="19509" y="316835"/>
                    </a:lnTo>
                    <a:lnTo>
                      <a:pt x="0" y="330563"/>
                    </a:lnTo>
                    <a:lnTo>
                      <a:pt x="2529" y="307081"/>
                    </a:lnTo>
                    <a:lnTo>
                      <a:pt x="5058" y="283237"/>
                    </a:lnTo>
                    <a:lnTo>
                      <a:pt x="7587" y="259754"/>
                    </a:lnTo>
                    <a:lnTo>
                      <a:pt x="10116" y="236271"/>
                    </a:lnTo>
                    <a:lnTo>
                      <a:pt x="12644" y="212427"/>
                    </a:lnTo>
                    <a:lnTo>
                      <a:pt x="15173" y="188945"/>
                    </a:lnTo>
                    <a:lnTo>
                      <a:pt x="17702" y="165462"/>
                    </a:lnTo>
                    <a:lnTo>
                      <a:pt x="19870" y="141618"/>
                    </a:lnTo>
                    <a:lnTo>
                      <a:pt x="22399" y="118136"/>
                    </a:lnTo>
                    <a:lnTo>
                      <a:pt x="24928" y="94292"/>
                    </a:lnTo>
                    <a:lnTo>
                      <a:pt x="27457" y="70809"/>
                    </a:lnTo>
                    <a:lnTo>
                      <a:pt x="29986" y="47327"/>
                    </a:lnTo>
                    <a:lnTo>
                      <a:pt x="32514" y="23483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C895EA19-C7E2-48E6-B84A-279508E7C7CB}"/>
                  </a:ext>
                </a:extLst>
              </p:cNvPr>
              <p:cNvSpPr/>
              <p:nvPr/>
            </p:nvSpPr>
            <p:spPr>
              <a:xfrm>
                <a:off x="1668548" y="1122529"/>
                <a:ext cx="218569" cy="268785"/>
              </a:xfrm>
              <a:custGeom>
                <a:avLst/>
                <a:gdLst>
                  <a:gd name="connsiteX0" fmla="*/ 0 w 218569"/>
                  <a:gd name="connsiteY0" fmla="*/ 109826 h 268785"/>
                  <a:gd name="connsiteX1" fmla="*/ 14090 w 218569"/>
                  <a:gd name="connsiteY1" fmla="*/ 92124 h 268785"/>
                  <a:gd name="connsiteX2" fmla="*/ 29624 w 218569"/>
                  <a:gd name="connsiteY2" fmla="*/ 75867 h 268785"/>
                  <a:gd name="connsiteX3" fmla="*/ 46243 w 218569"/>
                  <a:gd name="connsiteY3" fmla="*/ 60694 h 268785"/>
                  <a:gd name="connsiteX4" fmla="*/ 64306 w 218569"/>
                  <a:gd name="connsiteY4" fmla="*/ 46965 h 268785"/>
                  <a:gd name="connsiteX5" fmla="*/ 83454 w 218569"/>
                  <a:gd name="connsiteY5" fmla="*/ 34682 h 268785"/>
                  <a:gd name="connsiteX6" fmla="*/ 103685 w 218569"/>
                  <a:gd name="connsiteY6" fmla="*/ 24205 h 268785"/>
                  <a:gd name="connsiteX7" fmla="*/ 124277 w 218569"/>
                  <a:gd name="connsiteY7" fmla="*/ 15535 h 268785"/>
                  <a:gd name="connsiteX8" fmla="*/ 145954 w 218569"/>
                  <a:gd name="connsiteY8" fmla="*/ 8309 h 268785"/>
                  <a:gd name="connsiteX9" fmla="*/ 167991 w 218569"/>
                  <a:gd name="connsiteY9" fmla="*/ 3251 h 268785"/>
                  <a:gd name="connsiteX10" fmla="*/ 190390 w 218569"/>
                  <a:gd name="connsiteY10" fmla="*/ 0 h 268785"/>
                  <a:gd name="connsiteX11" fmla="*/ 192919 w 218569"/>
                  <a:gd name="connsiteY11" fmla="*/ 24566 h 268785"/>
                  <a:gd name="connsiteX12" fmla="*/ 195448 w 218569"/>
                  <a:gd name="connsiteY12" fmla="*/ 48772 h 268785"/>
                  <a:gd name="connsiteX13" fmla="*/ 198338 w 218569"/>
                  <a:gd name="connsiteY13" fmla="*/ 73338 h 268785"/>
                  <a:gd name="connsiteX14" fmla="*/ 200867 w 218569"/>
                  <a:gd name="connsiteY14" fmla="*/ 97904 h 268785"/>
                  <a:gd name="connsiteX15" fmla="*/ 203396 w 218569"/>
                  <a:gd name="connsiteY15" fmla="*/ 122110 h 268785"/>
                  <a:gd name="connsiteX16" fmla="*/ 205925 w 218569"/>
                  <a:gd name="connsiteY16" fmla="*/ 146676 h 268785"/>
                  <a:gd name="connsiteX17" fmla="*/ 208453 w 218569"/>
                  <a:gd name="connsiteY17" fmla="*/ 171243 h 268785"/>
                  <a:gd name="connsiteX18" fmla="*/ 210982 w 218569"/>
                  <a:gd name="connsiteY18" fmla="*/ 195448 h 268785"/>
                  <a:gd name="connsiteX19" fmla="*/ 213511 w 218569"/>
                  <a:gd name="connsiteY19" fmla="*/ 220014 h 268785"/>
                  <a:gd name="connsiteX20" fmla="*/ 216040 w 218569"/>
                  <a:gd name="connsiteY20" fmla="*/ 244581 h 268785"/>
                  <a:gd name="connsiteX21" fmla="*/ 218569 w 218569"/>
                  <a:gd name="connsiteY21" fmla="*/ 268786 h 268785"/>
                  <a:gd name="connsiteX22" fmla="*/ 198699 w 218569"/>
                  <a:gd name="connsiteY22" fmla="*/ 254335 h 268785"/>
                  <a:gd name="connsiteX23" fmla="*/ 178829 w 218569"/>
                  <a:gd name="connsiteY23" fmla="*/ 239884 h 268785"/>
                  <a:gd name="connsiteX24" fmla="*/ 158959 w 218569"/>
                  <a:gd name="connsiteY24" fmla="*/ 225433 h 268785"/>
                  <a:gd name="connsiteX25" fmla="*/ 139089 w 218569"/>
                  <a:gd name="connsiteY25" fmla="*/ 210982 h 268785"/>
                  <a:gd name="connsiteX26" fmla="*/ 119219 w 218569"/>
                  <a:gd name="connsiteY26" fmla="*/ 196532 h 268785"/>
                  <a:gd name="connsiteX27" fmla="*/ 99350 w 218569"/>
                  <a:gd name="connsiteY27" fmla="*/ 182081 h 268785"/>
                  <a:gd name="connsiteX28" fmla="*/ 79480 w 218569"/>
                  <a:gd name="connsiteY28" fmla="*/ 167630 h 268785"/>
                  <a:gd name="connsiteX29" fmla="*/ 59610 w 218569"/>
                  <a:gd name="connsiteY29" fmla="*/ 153179 h 268785"/>
                  <a:gd name="connsiteX30" fmla="*/ 39740 w 218569"/>
                  <a:gd name="connsiteY30" fmla="*/ 138728 h 268785"/>
                  <a:gd name="connsiteX31" fmla="*/ 19870 w 218569"/>
                  <a:gd name="connsiteY31" fmla="*/ 124277 h 26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8569" h="268785">
                    <a:moveTo>
                      <a:pt x="0" y="109826"/>
                    </a:moveTo>
                    <a:lnTo>
                      <a:pt x="14090" y="92124"/>
                    </a:lnTo>
                    <a:lnTo>
                      <a:pt x="29624" y="75867"/>
                    </a:lnTo>
                    <a:lnTo>
                      <a:pt x="46243" y="60694"/>
                    </a:lnTo>
                    <a:lnTo>
                      <a:pt x="64306" y="46965"/>
                    </a:lnTo>
                    <a:lnTo>
                      <a:pt x="83454" y="34682"/>
                    </a:lnTo>
                    <a:lnTo>
                      <a:pt x="103685" y="24205"/>
                    </a:lnTo>
                    <a:lnTo>
                      <a:pt x="124277" y="15535"/>
                    </a:lnTo>
                    <a:lnTo>
                      <a:pt x="145954" y="8309"/>
                    </a:lnTo>
                    <a:lnTo>
                      <a:pt x="167991" y="3251"/>
                    </a:lnTo>
                    <a:lnTo>
                      <a:pt x="190390" y="0"/>
                    </a:lnTo>
                    <a:lnTo>
                      <a:pt x="192919" y="24566"/>
                    </a:lnTo>
                    <a:lnTo>
                      <a:pt x="195448" y="48772"/>
                    </a:lnTo>
                    <a:lnTo>
                      <a:pt x="198338" y="73338"/>
                    </a:lnTo>
                    <a:lnTo>
                      <a:pt x="200867" y="97904"/>
                    </a:lnTo>
                    <a:lnTo>
                      <a:pt x="203396" y="122110"/>
                    </a:lnTo>
                    <a:lnTo>
                      <a:pt x="205925" y="146676"/>
                    </a:lnTo>
                    <a:lnTo>
                      <a:pt x="208453" y="171243"/>
                    </a:lnTo>
                    <a:lnTo>
                      <a:pt x="210982" y="195448"/>
                    </a:lnTo>
                    <a:lnTo>
                      <a:pt x="213511" y="220014"/>
                    </a:lnTo>
                    <a:lnTo>
                      <a:pt x="216040" y="244581"/>
                    </a:lnTo>
                    <a:lnTo>
                      <a:pt x="218569" y="268786"/>
                    </a:lnTo>
                    <a:lnTo>
                      <a:pt x="198699" y="254335"/>
                    </a:lnTo>
                    <a:lnTo>
                      <a:pt x="178829" y="239884"/>
                    </a:lnTo>
                    <a:lnTo>
                      <a:pt x="158959" y="225433"/>
                    </a:lnTo>
                    <a:lnTo>
                      <a:pt x="139089" y="210982"/>
                    </a:lnTo>
                    <a:lnTo>
                      <a:pt x="119219" y="196532"/>
                    </a:lnTo>
                    <a:lnTo>
                      <a:pt x="99350" y="182081"/>
                    </a:lnTo>
                    <a:lnTo>
                      <a:pt x="79480" y="167630"/>
                    </a:lnTo>
                    <a:lnTo>
                      <a:pt x="59610" y="153179"/>
                    </a:lnTo>
                    <a:lnTo>
                      <a:pt x="39740" y="138728"/>
                    </a:lnTo>
                    <a:lnTo>
                      <a:pt x="19870" y="124277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093BC64A-087C-4E3C-9171-2470D2D19393}"/>
                  </a:ext>
                </a:extLst>
              </p:cNvPr>
              <p:cNvSpPr/>
              <p:nvPr/>
            </p:nvSpPr>
            <p:spPr>
              <a:xfrm>
                <a:off x="1887117" y="1268844"/>
                <a:ext cx="300938" cy="244941"/>
              </a:xfrm>
              <a:custGeom>
                <a:avLst/>
                <a:gdLst>
                  <a:gd name="connsiteX0" fmla="*/ 274927 w 300938"/>
                  <a:gd name="connsiteY0" fmla="*/ 0 h 244941"/>
                  <a:gd name="connsiteX1" fmla="*/ 283598 w 300938"/>
                  <a:gd name="connsiteY1" fmla="*/ 21315 h 244941"/>
                  <a:gd name="connsiteX2" fmla="*/ 290462 w 300938"/>
                  <a:gd name="connsiteY2" fmla="*/ 43353 h 244941"/>
                  <a:gd name="connsiteX3" fmla="*/ 295520 w 300938"/>
                  <a:gd name="connsiteY3" fmla="*/ 65751 h 244941"/>
                  <a:gd name="connsiteX4" fmla="*/ 299133 w 300938"/>
                  <a:gd name="connsiteY4" fmla="*/ 88150 h 244941"/>
                  <a:gd name="connsiteX5" fmla="*/ 300939 w 300938"/>
                  <a:gd name="connsiteY5" fmla="*/ 110910 h 244941"/>
                  <a:gd name="connsiteX6" fmla="*/ 300939 w 300938"/>
                  <a:gd name="connsiteY6" fmla="*/ 134032 h 244941"/>
                  <a:gd name="connsiteX7" fmla="*/ 299133 w 300938"/>
                  <a:gd name="connsiteY7" fmla="*/ 156792 h 244941"/>
                  <a:gd name="connsiteX8" fmla="*/ 295520 w 300938"/>
                  <a:gd name="connsiteY8" fmla="*/ 179552 h 244941"/>
                  <a:gd name="connsiteX9" fmla="*/ 290462 w 300938"/>
                  <a:gd name="connsiteY9" fmla="*/ 201951 h 244941"/>
                  <a:gd name="connsiteX10" fmla="*/ 283598 w 300938"/>
                  <a:gd name="connsiteY10" fmla="*/ 223627 h 244941"/>
                  <a:gd name="connsiteX11" fmla="*/ 274927 w 300938"/>
                  <a:gd name="connsiteY11" fmla="*/ 244942 h 244941"/>
                  <a:gd name="connsiteX12" fmla="*/ 253974 w 300938"/>
                  <a:gd name="connsiteY12" fmla="*/ 235549 h 244941"/>
                  <a:gd name="connsiteX13" fmla="*/ 232659 w 300938"/>
                  <a:gd name="connsiteY13" fmla="*/ 226156 h 244941"/>
                  <a:gd name="connsiteX14" fmla="*/ 211705 w 300938"/>
                  <a:gd name="connsiteY14" fmla="*/ 216763 h 244941"/>
                  <a:gd name="connsiteX15" fmla="*/ 190390 w 300938"/>
                  <a:gd name="connsiteY15" fmla="*/ 207370 h 244941"/>
                  <a:gd name="connsiteX16" fmla="*/ 169436 w 300938"/>
                  <a:gd name="connsiteY16" fmla="*/ 197977 h 244941"/>
                  <a:gd name="connsiteX17" fmla="*/ 148121 w 300938"/>
                  <a:gd name="connsiteY17" fmla="*/ 188584 h 244941"/>
                  <a:gd name="connsiteX18" fmla="*/ 127167 w 300938"/>
                  <a:gd name="connsiteY18" fmla="*/ 179190 h 244941"/>
                  <a:gd name="connsiteX19" fmla="*/ 105852 w 300938"/>
                  <a:gd name="connsiteY19" fmla="*/ 169436 h 244941"/>
                  <a:gd name="connsiteX20" fmla="*/ 84899 w 300938"/>
                  <a:gd name="connsiteY20" fmla="*/ 160043 h 244941"/>
                  <a:gd name="connsiteX21" fmla="*/ 63584 w 300938"/>
                  <a:gd name="connsiteY21" fmla="*/ 150650 h 244941"/>
                  <a:gd name="connsiteX22" fmla="*/ 42269 w 300938"/>
                  <a:gd name="connsiteY22" fmla="*/ 141257 h 244941"/>
                  <a:gd name="connsiteX23" fmla="*/ 21315 w 300938"/>
                  <a:gd name="connsiteY23" fmla="*/ 131864 h 244941"/>
                  <a:gd name="connsiteX24" fmla="*/ 0 w 300938"/>
                  <a:gd name="connsiteY24" fmla="*/ 122471 h 244941"/>
                  <a:gd name="connsiteX25" fmla="*/ 21315 w 300938"/>
                  <a:gd name="connsiteY25" fmla="*/ 113078 h 244941"/>
                  <a:gd name="connsiteX26" fmla="*/ 42269 w 300938"/>
                  <a:gd name="connsiteY26" fmla="*/ 103685 h 244941"/>
                  <a:gd name="connsiteX27" fmla="*/ 63584 w 300938"/>
                  <a:gd name="connsiteY27" fmla="*/ 94292 h 244941"/>
                  <a:gd name="connsiteX28" fmla="*/ 84899 w 300938"/>
                  <a:gd name="connsiteY28" fmla="*/ 84899 h 244941"/>
                  <a:gd name="connsiteX29" fmla="*/ 105852 w 300938"/>
                  <a:gd name="connsiteY29" fmla="*/ 75506 h 244941"/>
                  <a:gd name="connsiteX30" fmla="*/ 127167 w 300938"/>
                  <a:gd name="connsiteY30" fmla="*/ 66113 h 244941"/>
                  <a:gd name="connsiteX31" fmla="*/ 148121 w 300938"/>
                  <a:gd name="connsiteY31" fmla="*/ 56720 h 244941"/>
                  <a:gd name="connsiteX32" fmla="*/ 169436 w 300938"/>
                  <a:gd name="connsiteY32" fmla="*/ 47326 h 244941"/>
                  <a:gd name="connsiteX33" fmla="*/ 190390 w 300938"/>
                  <a:gd name="connsiteY33" fmla="*/ 37933 h 244941"/>
                  <a:gd name="connsiteX34" fmla="*/ 211705 w 300938"/>
                  <a:gd name="connsiteY34" fmla="*/ 28540 h 244941"/>
                  <a:gd name="connsiteX35" fmla="*/ 232659 w 300938"/>
                  <a:gd name="connsiteY35" fmla="*/ 19147 h 244941"/>
                  <a:gd name="connsiteX36" fmla="*/ 253974 w 300938"/>
                  <a:gd name="connsiteY36" fmla="*/ 9754 h 24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0938" h="244941">
                    <a:moveTo>
                      <a:pt x="274927" y="0"/>
                    </a:moveTo>
                    <a:lnTo>
                      <a:pt x="283598" y="21315"/>
                    </a:lnTo>
                    <a:lnTo>
                      <a:pt x="290462" y="43353"/>
                    </a:lnTo>
                    <a:lnTo>
                      <a:pt x="295520" y="65751"/>
                    </a:lnTo>
                    <a:lnTo>
                      <a:pt x="299133" y="88150"/>
                    </a:lnTo>
                    <a:lnTo>
                      <a:pt x="300939" y="110910"/>
                    </a:lnTo>
                    <a:lnTo>
                      <a:pt x="300939" y="134032"/>
                    </a:lnTo>
                    <a:lnTo>
                      <a:pt x="299133" y="156792"/>
                    </a:lnTo>
                    <a:lnTo>
                      <a:pt x="295520" y="179552"/>
                    </a:lnTo>
                    <a:lnTo>
                      <a:pt x="290462" y="201951"/>
                    </a:lnTo>
                    <a:lnTo>
                      <a:pt x="283598" y="223627"/>
                    </a:lnTo>
                    <a:lnTo>
                      <a:pt x="274927" y="244942"/>
                    </a:lnTo>
                    <a:lnTo>
                      <a:pt x="253974" y="235549"/>
                    </a:lnTo>
                    <a:lnTo>
                      <a:pt x="232659" y="226156"/>
                    </a:lnTo>
                    <a:lnTo>
                      <a:pt x="211705" y="216763"/>
                    </a:lnTo>
                    <a:lnTo>
                      <a:pt x="190390" y="207370"/>
                    </a:lnTo>
                    <a:lnTo>
                      <a:pt x="169436" y="197977"/>
                    </a:lnTo>
                    <a:lnTo>
                      <a:pt x="148121" y="188584"/>
                    </a:lnTo>
                    <a:lnTo>
                      <a:pt x="127167" y="179190"/>
                    </a:lnTo>
                    <a:lnTo>
                      <a:pt x="105852" y="169436"/>
                    </a:lnTo>
                    <a:lnTo>
                      <a:pt x="84899" y="160043"/>
                    </a:lnTo>
                    <a:lnTo>
                      <a:pt x="63584" y="150650"/>
                    </a:lnTo>
                    <a:lnTo>
                      <a:pt x="42269" y="141257"/>
                    </a:lnTo>
                    <a:lnTo>
                      <a:pt x="21315" y="131864"/>
                    </a:lnTo>
                    <a:lnTo>
                      <a:pt x="0" y="122471"/>
                    </a:lnTo>
                    <a:lnTo>
                      <a:pt x="21315" y="113078"/>
                    </a:lnTo>
                    <a:lnTo>
                      <a:pt x="42269" y="103685"/>
                    </a:lnTo>
                    <a:lnTo>
                      <a:pt x="63584" y="94292"/>
                    </a:lnTo>
                    <a:lnTo>
                      <a:pt x="84899" y="84899"/>
                    </a:lnTo>
                    <a:lnTo>
                      <a:pt x="105852" y="75506"/>
                    </a:lnTo>
                    <a:lnTo>
                      <a:pt x="127167" y="66113"/>
                    </a:lnTo>
                    <a:lnTo>
                      <a:pt x="148121" y="56720"/>
                    </a:lnTo>
                    <a:lnTo>
                      <a:pt x="169436" y="47326"/>
                    </a:lnTo>
                    <a:lnTo>
                      <a:pt x="190390" y="37933"/>
                    </a:lnTo>
                    <a:lnTo>
                      <a:pt x="211705" y="28540"/>
                    </a:lnTo>
                    <a:lnTo>
                      <a:pt x="232659" y="19147"/>
                    </a:lnTo>
                    <a:lnTo>
                      <a:pt x="253974" y="9754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C43A3D2C-4B61-4B38-BD50-740DAAC0E1D5}"/>
                  </a:ext>
                </a:extLst>
              </p:cNvPr>
              <p:cNvSpPr/>
              <p:nvPr/>
            </p:nvSpPr>
            <p:spPr>
              <a:xfrm>
                <a:off x="1887117" y="1391315"/>
                <a:ext cx="211704" cy="260115"/>
              </a:xfrm>
              <a:custGeom>
                <a:avLst/>
                <a:gdLst>
                  <a:gd name="connsiteX0" fmla="*/ 211705 w 211704"/>
                  <a:gd name="connsiteY0" fmla="*/ 153902 h 260115"/>
                  <a:gd name="connsiteX1" fmla="*/ 196532 w 211704"/>
                  <a:gd name="connsiteY1" fmla="*/ 172688 h 260115"/>
                  <a:gd name="connsiteX2" fmla="*/ 179552 w 211704"/>
                  <a:gd name="connsiteY2" fmla="*/ 190390 h 260115"/>
                  <a:gd name="connsiteX3" fmla="*/ 161127 w 211704"/>
                  <a:gd name="connsiteY3" fmla="*/ 206286 h 260115"/>
                  <a:gd name="connsiteX4" fmla="*/ 141257 w 211704"/>
                  <a:gd name="connsiteY4" fmla="*/ 220014 h 260115"/>
                  <a:gd name="connsiteX5" fmla="*/ 120303 w 211704"/>
                  <a:gd name="connsiteY5" fmla="*/ 232297 h 260115"/>
                  <a:gd name="connsiteX6" fmla="*/ 98266 w 211704"/>
                  <a:gd name="connsiteY6" fmla="*/ 242413 h 260115"/>
                  <a:gd name="connsiteX7" fmla="*/ 75144 w 211704"/>
                  <a:gd name="connsiteY7" fmla="*/ 250722 h 260115"/>
                  <a:gd name="connsiteX8" fmla="*/ 51662 w 211704"/>
                  <a:gd name="connsiteY8" fmla="*/ 256503 h 260115"/>
                  <a:gd name="connsiteX9" fmla="*/ 27457 w 211704"/>
                  <a:gd name="connsiteY9" fmla="*/ 260115 h 260115"/>
                  <a:gd name="connsiteX10" fmla="*/ 24928 w 211704"/>
                  <a:gd name="connsiteY10" fmla="*/ 236633 h 260115"/>
                  <a:gd name="connsiteX11" fmla="*/ 22399 w 211704"/>
                  <a:gd name="connsiteY11" fmla="*/ 212789 h 260115"/>
                  <a:gd name="connsiteX12" fmla="*/ 19870 w 211704"/>
                  <a:gd name="connsiteY12" fmla="*/ 189306 h 260115"/>
                  <a:gd name="connsiteX13" fmla="*/ 17702 w 211704"/>
                  <a:gd name="connsiteY13" fmla="*/ 165462 h 260115"/>
                  <a:gd name="connsiteX14" fmla="*/ 15173 w 211704"/>
                  <a:gd name="connsiteY14" fmla="*/ 141980 h 260115"/>
                  <a:gd name="connsiteX15" fmla="*/ 12644 w 211704"/>
                  <a:gd name="connsiteY15" fmla="*/ 118136 h 260115"/>
                  <a:gd name="connsiteX16" fmla="*/ 10116 w 211704"/>
                  <a:gd name="connsiteY16" fmla="*/ 94653 h 260115"/>
                  <a:gd name="connsiteX17" fmla="*/ 7587 w 211704"/>
                  <a:gd name="connsiteY17" fmla="*/ 71170 h 260115"/>
                  <a:gd name="connsiteX18" fmla="*/ 5058 w 211704"/>
                  <a:gd name="connsiteY18" fmla="*/ 47327 h 260115"/>
                  <a:gd name="connsiteX19" fmla="*/ 2529 w 211704"/>
                  <a:gd name="connsiteY19" fmla="*/ 23844 h 260115"/>
                  <a:gd name="connsiteX20" fmla="*/ 0 w 211704"/>
                  <a:gd name="connsiteY20" fmla="*/ 0 h 260115"/>
                  <a:gd name="connsiteX21" fmla="*/ 19509 w 211704"/>
                  <a:gd name="connsiteY21" fmla="*/ 14090 h 260115"/>
                  <a:gd name="connsiteX22" fmla="*/ 38656 w 211704"/>
                  <a:gd name="connsiteY22" fmla="*/ 28179 h 260115"/>
                  <a:gd name="connsiteX23" fmla="*/ 57803 w 211704"/>
                  <a:gd name="connsiteY23" fmla="*/ 41907 h 260115"/>
                  <a:gd name="connsiteX24" fmla="*/ 76951 w 211704"/>
                  <a:gd name="connsiteY24" fmla="*/ 55997 h 260115"/>
                  <a:gd name="connsiteX25" fmla="*/ 96459 w 211704"/>
                  <a:gd name="connsiteY25" fmla="*/ 70087 h 260115"/>
                  <a:gd name="connsiteX26" fmla="*/ 115607 w 211704"/>
                  <a:gd name="connsiteY26" fmla="*/ 83815 h 260115"/>
                  <a:gd name="connsiteX27" fmla="*/ 134754 w 211704"/>
                  <a:gd name="connsiteY27" fmla="*/ 97905 h 260115"/>
                  <a:gd name="connsiteX28" fmla="*/ 153901 w 211704"/>
                  <a:gd name="connsiteY28" fmla="*/ 111994 h 260115"/>
                  <a:gd name="connsiteX29" fmla="*/ 173049 w 211704"/>
                  <a:gd name="connsiteY29" fmla="*/ 125722 h 260115"/>
                  <a:gd name="connsiteX30" fmla="*/ 192558 w 211704"/>
                  <a:gd name="connsiteY30" fmla="*/ 139812 h 26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11704" h="260115">
                    <a:moveTo>
                      <a:pt x="211705" y="153902"/>
                    </a:moveTo>
                    <a:lnTo>
                      <a:pt x="196532" y="172688"/>
                    </a:lnTo>
                    <a:lnTo>
                      <a:pt x="179552" y="190390"/>
                    </a:lnTo>
                    <a:lnTo>
                      <a:pt x="161127" y="206286"/>
                    </a:lnTo>
                    <a:lnTo>
                      <a:pt x="141257" y="220014"/>
                    </a:lnTo>
                    <a:lnTo>
                      <a:pt x="120303" y="232297"/>
                    </a:lnTo>
                    <a:lnTo>
                      <a:pt x="98266" y="242413"/>
                    </a:lnTo>
                    <a:lnTo>
                      <a:pt x="75144" y="250722"/>
                    </a:lnTo>
                    <a:lnTo>
                      <a:pt x="51662" y="256503"/>
                    </a:lnTo>
                    <a:lnTo>
                      <a:pt x="27457" y="260115"/>
                    </a:lnTo>
                    <a:lnTo>
                      <a:pt x="24928" y="236633"/>
                    </a:lnTo>
                    <a:lnTo>
                      <a:pt x="22399" y="212789"/>
                    </a:lnTo>
                    <a:lnTo>
                      <a:pt x="19870" y="189306"/>
                    </a:lnTo>
                    <a:lnTo>
                      <a:pt x="17702" y="165462"/>
                    </a:lnTo>
                    <a:lnTo>
                      <a:pt x="15173" y="141980"/>
                    </a:lnTo>
                    <a:lnTo>
                      <a:pt x="12644" y="118136"/>
                    </a:lnTo>
                    <a:lnTo>
                      <a:pt x="10116" y="94653"/>
                    </a:lnTo>
                    <a:lnTo>
                      <a:pt x="7587" y="71170"/>
                    </a:lnTo>
                    <a:lnTo>
                      <a:pt x="5058" y="47327"/>
                    </a:lnTo>
                    <a:lnTo>
                      <a:pt x="2529" y="23844"/>
                    </a:lnTo>
                    <a:lnTo>
                      <a:pt x="0" y="0"/>
                    </a:lnTo>
                    <a:lnTo>
                      <a:pt x="19509" y="14090"/>
                    </a:lnTo>
                    <a:lnTo>
                      <a:pt x="38656" y="28179"/>
                    </a:lnTo>
                    <a:lnTo>
                      <a:pt x="57803" y="41907"/>
                    </a:lnTo>
                    <a:lnTo>
                      <a:pt x="76951" y="55997"/>
                    </a:lnTo>
                    <a:lnTo>
                      <a:pt x="96459" y="70087"/>
                    </a:lnTo>
                    <a:lnTo>
                      <a:pt x="115607" y="83815"/>
                    </a:lnTo>
                    <a:lnTo>
                      <a:pt x="134754" y="97905"/>
                    </a:lnTo>
                    <a:lnTo>
                      <a:pt x="153901" y="111994"/>
                    </a:lnTo>
                    <a:lnTo>
                      <a:pt x="173049" y="125722"/>
                    </a:lnTo>
                    <a:lnTo>
                      <a:pt x="192558" y="139812"/>
                    </a:lnTo>
                    <a:close/>
                  </a:path>
                </a:pathLst>
              </a:custGeom>
              <a:solidFill>
                <a:srgbClr val="FF8080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3AB1F292-9ADF-404C-9BE6-DDBFB2AB370E}"/>
                  </a:ext>
                </a:extLst>
              </p:cNvPr>
              <p:cNvSpPr/>
              <p:nvPr/>
            </p:nvSpPr>
            <p:spPr>
              <a:xfrm>
                <a:off x="1489357" y="1557138"/>
                <a:ext cx="368496" cy="323337"/>
              </a:xfrm>
              <a:custGeom>
                <a:avLst/>
                <a:gdLst>
                  <a:gd name="connsiteX0" fmla="*/ 346459 w 368496"/>
                  <a:gd name="connsiteY0" fmla="*/ 323338 h 323337"/>
                  <a:gd name="connsiteX1" fmla="*/ 323699 w 368496"/>
                  <a:gd name="connsiteY1" fmla="*/ 320448 h 323337"/>
                  <a:gd name="connsiteX2" fmla="*/ 301300 w 368496"/>
                  <a:gd name="connsiteY2" fmla="*/ 316474 h 323337"/>
                  <a:gd name="connsiteX3" fmla="*/ 278901 w 368496"/>
                  <a:gd name="connsiteY3" fmla="*/ 311416 h 323337"/>
                  <a:gd name="connsiteX4" fmla="*/ 256864 w 368496"/>
                  <a:gd name="connsiteY4" fmla="*/ 305274 h 323337"/>
                  <a:gd name="connsiteX5" fmla="*/ 235188 w 368496"/>
                  <a:gd name="connsiteY5" fmla="*/ 298410 h 323337"/>
                  <a:gd name="connsiteX6" fmla="*/ 213511 w 368496"/>
                  <a:gd name="connsiteY6" fmla="*/ 290462 h 323337"/>
                  <a:gd name="connsiteX7" fmla="*/ 192557 w 368496"/>
                  <a:gd name="connsiteY7" fmla="*/ 281069 h 323337"/>
                  <a:gd name="connsiteX8" fmla="*/ 171965 w 368496"/>
                  <a:gd name="connsiteY8" fmla="*/ 271315 h 323337"/>
                  <a:gd name="connsiteX9" fmla="*/ 152095 w 368496"/>
                  <a:gd name="connsiteY9" fmla="*/ 260115 h 323337"/>
                  <a:gd name="connsiteX10" fmla="*/ 132587 w 368496"/>
                  <a:gd name="connsiteY10" fmla="*/ 248193 h 323337"/>
                  <a:gd name="connsiteX11" fmla="*/ 113439 w 368496"/>
                  <a:gd name="connsiteY11" fmla="*/ 235549 h 323337"/>
                  <a:gd name="connsiteX12" fmla="*/ 95014 w 368496"/>
                  <a:gd name="connsiteY12" fmla="*/ 221821 h 323337"/>
                  <a:gd name="connsiteX13" fmla="*/ 77312 w 368496"/>
                  <a:gd name="connsiteY13" fmla="*/ 207370 h 323337"/>
                  <a:gd name="connsiteX14" fmla="*/ 60332 w 368496"/>
                  <a:gd name="connsiteY14" fmla="*/ 191835 h 323337"/>
                  <a:gd name="connsiteX15" fmla="*/ 44075 w 368496"/>
                  <a:gd name="connsiteY15" fmla="*/ 175939 h 323337"/>
                  <a:gd name="connsiteX16" fmla="*/ 28540 w 368496"/>
                  <a:gd name="connsiteY16" fmla="*/ 158959 h 323337"/>
                  <a:gd name="connsiteX17" fmla="*/ 13728 w 368496"/>
                  <a:gd name="connsiteY17" fmla="*/ 141618 h 323337"/>
                  <a:gd name="connsiteX18" fmla="*/ 0 w 368496"/>
                  <a:gd name="connsiteY18" fmla="*/ 123194 h 323337"/>
                  <a:gd name="connsiteX19" fmla="*/ 18786 w 368496"/>
                  <a:gd name="connsiteY19" fmla="*/ 109826 h 323337"/>
                  <a:gd name="connsiteX20" fmla="*/ 37572 w 368496"/>
                  <a:gd name="connsiteY20" fmla="*/ 96098 h 323337"/>
                  <a:gd name="connsiteX21" fmla="*/ 56720 w 368496"/>
                  <a:gd name="connsiteY21" fmla="*/ 82370 h 323337"/>
                  <a:gd name="connsiteX22" fmla="*/ 75506 w 368496"/>
                  <a:gd name="connsiteY22" fmla="*/ 68642 h 323337"/>
                  <a:gd name="connsiteX23" fmla="*/ 94292 w 368496"/>
                  <a:gd name="connsiteY23" fmla="*/ 54913 h 323337"/>
                  <a:gd name="connsiteX24" fmla="*/ 113078 w 368496"/>
                  <a:gd name="connsiteY24" fmla="*/ 41185 h 323337"/>
                  <a:gd name="connsiteX25" fmla="*/ 131864 w 368496"/>
                  <a:gd name="connsiteY25" fmla="*/ 27457 h 323337"/>
                  <a:gd name="connsiteX26" fmla="*/ 151011 w 368496"/>
                  <a:gd name="connsiteY26" fmla="*/ 13728 h 323337"/>
                  <a:gd name="connsiteX27" fmla="*/ 169797 w 368496"/>
                  <a:gd name="connsiteY27" fmla="*/ 0 h 323337"/>
                  <a:gd name="connsiteX28" fmla="*/ 184248 w 368496"/>
                  <a:gd name="connsiteY28" fmla="*/ 18425 h 323337"/>
                  <a:gd name="connsiteX29" fmla="*/ 200506 w 368496"/>
                  <a:gd name="connsiteY29" fmla="*/ 35766 h 323337"/>
                  <a:gd name="connsiteX30" fmla="*/ 218208 w 368496"/>
                  <a:gd name="connsiteY30" fmla="*/ 51662 h 323337"/>
                  <a:gd name="connsiteX31" fmla="*/ 236994 w 368496"/>
                  <a:gd name="connsiteY31" fmla="*/ 65751 h 323337"/>
                  <a:gd name="connsiteX32" fmla="*/ 256864 w 368496"/>
                  <a:gd name="connsiteY32" fmla="*/ 78396 h 323337"/>
                  <a:gd name="connsiteX33" fmla="*/ 277818 w 368496"/>
                  <a:gd name="connsiteY33" fmla="*/ 89595 h 323337"/>
                  <a:gd name="connsiteX34" fmla="*/ 299494 w 368496"/>
                  <a:gd name="connsiteY34" fmla="*/ 98627 h 323337"/>
                  <a:gd name="connsiteX35" fmla="*/ 321893 w 368496"/>
                  <a:gd name="connsiteY35" fmla="*/ 105853 h 323337"/>
                  <a:gd name="connsiteX36" fmla="*/ 345014 w 368496"/>
                  <a:gd name="connsiteY36" fmla="*/ 111272 h 323337"/>
                  <a:gd name="connsiteX37" fmla="*/ 368497 w 368496"/>
                  <a:gd name="connsiteY37" fmla="*/ 114884 h 323337"/>
                  <a:gd name="connsiteX38" fmla="*/ 365968 w 368496"/>
                  <a:gd name="connsiteY38" fmla="*/ 138006 h 323337"/>
                  <a:gd name="connsiteX39" fmla="*/ 363439 w 368496"/>
                  <a:gd name="connsiteY39" fmla="*/ 161127 h 323337"/>
                  <a:gd name="connsiteX40" fmla="*/ 361271 w 368496"/>
                  <a:gd name="connsiteY40" fmla="*/ 184248 h 323337"/>
                  <a:gd name="connsiteX41" fmla="*/ 358742 w 368496"/>
                  <a:gd name="connsiteY41" fmla="*/ 207370 h 323337"/>
                  <a:gd name="connsiteX42" fmla="*/ 356213 w 368496"/>
                  <a:gd name="connsiteY42" fmla="*/ 230491 h 323337"/>
                  <a:gd name="connsiteX43" fmla="*/ 353684 w 368496"/>
                  <a:gd name="connsiteY43" fmla="*/ 253974 h 323337"/>
                  <a:gd name="connsiteX44" fmla="*/ 351156 w 368496"/>
                  <a:gd name="connsiteY44" fmla="*/ 277095 h 323337"/>
                  <a:gd name="connsiteX45" fmla="*/ 348988 w 368496"/>
                  <a:gd name="connsiteY45" fmla="*/ 300216 h 32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68496" h="323337">
                    <a:moveTo>
                      <a:pt x="346459" y="323338"/>
                    </a:moveTo>
                    <a:lnTo>
                      <a:pt x="323699" y="320448"/>
                    </a:lnTo>
                    <a:lnTo>
                      <a:pt x="301300" y="316474"/>
                    </a:lnTo>
                    <a:lnTo>
                      <a:pt x="278901" y="311416"/>
                    </a:lnTo>
                    <a:lnTo>
                      <a:pt x="256864" y="305274"/>
                    </a:lnTo>
                    <a:lnTo>
                      <a:pt x="235188" y="298410"/>
                    </a:lnTo>
                    <a:lnTo>
                      <a:pt x="213511" y="290462"/>
                    </a:lnTo>
                    <a:lnTo>
                      <a:pt x="192557" y="281069"/>
                    </a:lnTo>
                    <a:lnTo>
                      <a:pt x="171965" y="271315"/>
                    </a:lnTo>
                    <a:lnTo>
                      <a:pt x="152095" y="260115"/>
                    </a:lnTo>
                    <a:lnTo>
                      <a:pt x="132587" y="248193"/>
                    </a:lnTo>
                    <a:lnTo>
                      <a:pt x="113439" y="235549"/>
                    </a:lnTo>
                    <a:lnTo>
                      <a:pt x="95014" y="221821"/>
                    </a:lnTo>
                    <a:lnTo>
                      <a:pt x="77312" y="207370"/>
                    </a:lnTo>
                    <a:lnTo>
                      <a:pt x="60332" y="191835"/>
                    </a:lnTo>
                    <a:lnTo>
                      <a:pt x="44075" y="175939"/>
                    </a:lnTo>
                    <a:lnTo>
                      <a:pt x="28540" y="158959"/>
                    </a:lnTo>
                    <a:lnTo>
                      <a:pt x="13728" y="141618"/>
                    </a:lnTo>
                    <a:lnTo>
                      <a:pt x="0" y="123194"/>
                    </a:lnTo>
                    <a:lnTo>
                      <a:pt x="18786" y="109826"/>
                    </a:lnTo>
                    <a:lnTo>
                      <a:pt x="37572" y="96098"/>
                    </a:lnTo>
                    <a:lnTo>
                      <a:pt x="56720" y="82370"/>
                    </a:lnTo>
                    <a:lnTo>
                      <a:pt x="75506" y="68642"/>
                    </a:lnTo>
                    <a:lnTo>
                      <a:pt x="94292" y="54913"/>
                    </a:lnTo>
                    <a:lnTo>
                      <a:pt x="113078" y="41185"/>
                    </a:lnTo>
                    <a:lnTo>
                      <a:pt x="131864" y="27457"/>
                    </a:lnTo>
                    <a:lnTo>
                      <a:pt x="151011" y="13728"/>
                    </a:lnTo>
                    <a:lnTo>
                      <a:pt x="169797" y="0"/>
                    </a:lnTo>
                    <a:lnTo>
                      <a:pt x="184248" y="18425"/>
                    </a:lnTo>
                    <a:lnTo>
                      <a:pt x="200506" y="35766"/>
                    </a:lnTo>
                    <a:lnTo>
                      <a:pt x="218208" y="51662"/>
                    </a:lnTo>
                    <a:lnTo>
                      <a:pt x="236994" y="65751"/>
                    </a:lnTo>
                    <a:lnTo>
                      <a:pt x="256864" y="78396"/>
                    </a:lnTo>
                    <a:lnTo>
                      <a:pt x="277818" y="89595"/>
                    </a:lnTo>
                    <a:lnTo>
                      <a:pt x="299494" y="98627"/>
                    </a:lnTo>
                    <a:lnTo>
                      <a:pt x="321893" y="105853"/>
                    </a:lnTo>
                    <a:lnTo>
                      <a:pt x="345014" y="111272"/>
                    </a:lnTo>
                    <a:lnTo>
                      <a:pt x="368497" y="114884"/>
                    </a:lnTo>
                    <a:lnTo>
                      <a:pt x="365968" y="138006"/>
                    </a:lnTo>
                    <a:lnTo>
                      <a:pt x="363439" y="161127"/>
                    </a:lnTo>
                    <a:lnTo>
                      <a:pt x="361271" y="184248"/>
                    </a:lnTo>
                    <a:lnTo>
                      <a:pt x="358742" y="207370"/>
                    </a:lnTo>
                    <a:lnTo>
                      <a:pt x="356213" y="230491"/>
                    </a:lnTo>
                    <a:lnTo>
                      <a:pt x="353684" y="253974"/>
                    </a:lnTo>
                    <a:lnTo>
                      <a:pt x="351156" y="277095"/>
                    </a:lnTo>
                    <a:lnTo>
                      <a:pt x="348988" y="300216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BFE4AC38-17D7-4C4C-B8F1-3849A67AEF5F}"/>
                  </a:ext>
                </a:extLst>
              </p:cNvPr>
              <p:cNvSpPr/>
              <p:nvPr/>
            </p:nvSpPr>
            <p:spPr>
              <a:xfrm>
                <a:off x="1220933" y="1120362"/>
                <a:ext cx="346820" cy="541906"/>
              </a:xfrm>
              <a:custGeom>
                <a:avLst/>
                <a:gdLst>
                  <a:gd name="connsiteX0" fmla="*/ 57803 w 346820"/>
                  <a:gd name="connsiteY0" fmla="*/ 541907 h 541906"/>
                  <a:gd name="connsiteX1" fmla="*/ 48772 w 346820"/>
                  <a:gd name="connsiteY1" fmla="*/ 520592 h 541906"/>
                  <a:gd name="connsiteX2" fmla="*/ 40462 w 346820"/>
                  <a:gd name="connsiteY2" fmla="*/ 498916 h 541906"/>
                  <a:gd name="connsiteX3" fmla="*/ 32876 w 346820"/>
                  <a:gd name="connsiteY3" fmla="*/ 476878 h 541906"/>
                  <a:gd name="connsiteX4" fmla="*/ 26012 w 346820"/>
                  <a:gd name="connsiteY4" fmla="*/ 454479 h 541906"/>
                  <a:gd name="connsiteX5" fmla="*/ 19870 w 346820"/>
                  <a:gd name="connsiteY5" fmla="*/ 432080 h 541906"/>
                  <a:gd name="connsiteX6" fmla="*/ 14812 w 346820"/>
                  <a:gd name="connsiteY6" fmla="*/ 409682 h 541906"/>
                  <a:gd name="connsiteX7" fmla="*/ 10116 w 346820"/>
                  <a:gd name="connsiteY7" fmla="*/ 386560 h 541906"/>
                  <a:gd name="connsiteX8" fmla="*/ 6503 w 346820"/>
                  <a:gd name="connsiteY8" fmla="*/ 363800 h 541906"/>
                  <a:gd name="connsiteX9" fmla="*/ 3613 w 346820"/>
                  <a:gd name="connsiteY9" fmla="*/ 340679 h 541906"/>
                  <a:gd name="connsiteX10" fmla="*/ 1806 w 346820"/>
                  <a:gd name="connsiteY10" fmla="*/ 317557 h 541906"/>
                  <a:gd name="connsiteX11" fmla="*/ 723 w 346820"/>
                  <a:gd name="connsiteY11" fmla="*/ 294436 h 541906"/>
                  <a:gd name="connsiteX12" fmla="*/ 0 w 346820"/>
                  <a:gd name="connsiteY12" fmla="*/ 270953 h 541906"/>
                  <a:gd name="connsiteX13" fmla="*/ 723 w 346820"/>
                  <a:gd name="connsiteY13" fmla="*/ 247832 h 541906"/>
                  <a:gd name="connsiteX14" fmla="*/ 1806 w 346820"/>
                  <a:gd name="connsiteY14" fmla="*/ 224711 h 541906"/>
                  <a:gd name="connsiteX15" fmla="*/ 3613 w 346820"/>
                  <a:gd name="connsiteY15" fmla="*/ 201228 h 541906"/>
                  <a:gd name="connsiteX16" fmla="*/ 6503 w 346820"/>
                  <a:gd name="connsiteY16" fmla="*/ 178468 h 541906"/>
                  <a:gd name="connsiteX17" fmla="*/ 10116 w 346820"/>
                  <a:gd name="connsiteY17" fmla="*/ 155347 h 541906"/>
                  <a:gd name="connsiteX18" fmla="*/ 14812 w 346820"/>
                  <a:gd name="connsiteY18" fmla="*/ 132587 h 541906"/>
                  <a:gd name="connsiteX19" fmla="*/ 19870 w 346820"/>
                  <a:gd name="connsiteY19" fmla="*/ 109826 h 541906"/>
                  <a:gd name="connsiteX20" fmla="*/ 26012 w 346820"/>
                  <a:gd name="connsiteY20" fmla="*/ 87428 h 541906"/>
                  <a:gd name="connsiteX21" fmla="*/ 32876 w 346820"/>
                  <a:gd name="connsiteY21" fmla="*/ 65029 h 541906"/>
                  <a:gd name="connsiteX22" fmla="*/ 40462 w 346820"/>
                  <a:gd name="connsiteY22" fmla="*/ 43353 h 541906"/>
                  <a:gd name="connsiteX23" fmla="*/ 48772 w 346820"/>
                  <a:gd name="connsiteY23" fmla="*/ 21315 h 541906"/>
                  <a:gd name="connsiteX24" fmla="*/ 57803 w 346820"/>
                  <a:gd name="connsiteY24" fmla="*/ 0 h 541906"/>
                  <a:gd name="connsiteX25" fmla="*/ 78396 w 346820"/>
                  <a:gd name="connsiteY25" fmla="*/ 9393 h 541906"/>
                  <a:gd name="connsiteX26" fmla="*/ 98988 w 346820"/>
                  <a:gd name="connsiteY26" fmla="*/ 18425 h 541906"/>
                  <a:gd name="connsiteX27" fmla="*/ 119581 w 346820"/>
                  <a:gd name="connsiteY27" fmla="*/ 27818 h 541906"/>
                  <a:gd name="connsiteX28" fmla="*/ 140173 w 346820"/>
                  <a:gd name="connsiteY28" fmla="*/ 36850 h 541906"/>
                  <a:gd name="connsiteX29" fmla="*/ 161127 w 346820"/>
                  <a:gd name="connsiteY29" fmla="*/ 45881 h 541906"/>
                  <a:gd name="connsiteX30" fmla="*/ 181719 w 346820"/>
                  <a:gd name="connsiteY30" fmla="*/ 55275 h 541906"/>
                  <a:gd name="connsiteX31" fmla="*/ 202312 w 346820"/>
                  <a:gd name="connsiteY31" fmla="*/ 64306 h 541906"/>
                  <a:gd name="connsiteX32" fmla="*/ 222904 w 346820"/>
                  <a:gd name="connsiteY32" fmla="*/ 73699 h 541906"/>
                  <a:gd name="connsiteX33" fmla="*/ 243497 w 346820"/>
                  <a:gd name="connsiteY33" fmla="*/ 82731 h 541906"/>
                  <a:gd name="connsiteX34" fmla="*/ 264089 w 346820"/>
                  <a:gd name="connsiteY34" fmla="*/ 92124 h 541906"/>
                  <a:gd name="connsiteX35" fmla="*/ 284682 w 346820"/>
                  <a:gd name="connsiteY35" fmla="*/ 101156 h 541906"/>
                  <a:gd name="connsiteX36" fmla="*/ 305635 w 346820"/>
                  <a:gd name="connsiteY36" fmla="*/ 110549 h 541906"/>
                  <a:gd name="connsiteX37" fmla="*/ 326228 w 346820"/>
                  <a:gd name="connsiteY37" fmla="*/ 119581 h 541906"/>
                  <a:gd name="connsiteX38" fmla="*/ 346820 w 346820"/>
                  <a:gd name="connsiteY38" fmla="*/ 128613 h 541906"/>
                  <a:gd name="connsiteX39" fmla="*/ 338150 w 346820"/>
                  <a:gd name="connsiteY39" fmla="*/ 149566 h 541906"/>
                  <a:gd name="connsiteX40" fmla="*/ 331286 w 346820"/>
                  <a:gd name="connsiteY40" fmla="*/ 170881 h 541906"/>
                  <a:gd name="connsiteX41" fmla="*/ 325505 w 346820"/>
                  <a:gd name="connsiteY41" fmla="*/ 192919 h 541906"/>
                  <a:gd name="connsiteX42" fmla="*/ 321170 w 346820"/>
                  <a:gd name="connsiteY42" fmla="*/ 214956 h 541906"/>
                  <a:gd name="connsiteX43" fmla="*/ 318280 w 346820"/>
                  <a:gd name="connsiteY43" fmla="*/ 237355 h 541906"/>
                  <a:gd name="connsiteX44" fmla="*/ 316835 w 346820"/>
                  <a:gd name="connsiteY44" fmla="*/ 259754 h 541906"/>
                  <a:gd name="connsiteX45" fmla="*/ 316835 w 346820"/>
                  <a:gd name="connsiteY45" fmla="*/ 282153 h 541906"/>
                  <a:gd name="connsiteX46" fmla="*/ 318280 w 346820"/>
                  <a:gd name="connsiteY46" fmla="*/ 304913 h 541906"/>
                  <a:gd name="connsiteX47" fmla="*/ 321170 w 346820"/>
                  <a:gd name="connsiteY47" fmla="*/ 326950 h 541906"/>
                  <a:gd name="connsiteX48" fmla="*/ 325505 w 346820"/>
                  <a:gd name="connsiteY48" fmla="*/ 349349 h 541906"/>
                  <a:gd name="connsiteX49" fmla="*/ 331286 w 346820"/>
                  <a:gd name="connsiteY49" fmla="*/ 371026 h 541906"/>
                  <a:gd name="connsiteX50" fmla="*/ 338150 w 346820"/>
                  <a:gd name="connsiteY50" fmla="*/ 392341 h 541906"/>
                  <a:gd name="connsiteX51" fmla="*/ 346820 w 346820"/>
                  <a:gd name="connsiteY51" fmla="*/ 413294 h 541906"/>
                  <a:gd name="connsiteX52" fmla="*/ 326228 w 346820"/>
                  <a:gd name="connsiteY52" fmla="*/ 422326 h 541906"/>
                  <a:gd name="connsiteX53" fmla="*/ 305635 w 346820"/>
                  <a:gd name="connsiteY53" fmla="*/ 431719 h 541906"/>
                  <a:gd name="connsiteX54" fmla="*/ 284682 w 346820"/>
                  <a:gd name="connsiteY54" fmla="*/ 440751 h 541906"/>
                  <a:gd name="connsiteX55" fmla="*/ 264089 w 346820"/>
                  <a:gd name="connsiteY55" fmla="*/ 450144 h 541906"/>
                  <a:gd name="connsiteX56" fmla="*/ 243497 w 346820"/>
                  <a:gd name="connsiteY56" fmla="*/ 459176 h 541906"/>
                  <a:gd name="connsiteX57" fmla="*/ 222904 w 346820"/>
                  <a:gd name="connsiteY57" fmla="*/ 468569 h 541906"/>
                  <a:gd name="connsiteX58" fmla="*/ 202312 w 346820"/>
                  <a:gd name="connsiteY58" fmla="*/ 477601 h 541906"/>
                  <a:gd name="connsiteX59" fmla="*/ 181719 w 346820"/>
                  <a:gd name="connsiteY59" fmla="*/ 486994 h 541906"/>
                  <a:gd name="connsiteX60" fmla="*/ 161127 w 346820"/>
                  <a:gd name="connsiteY60" fmla="*/ 496025 h 541906"/>
                  <a:gd name="connsiteX61" fmla="*/ 140173 w 346820"/>
                  <a:gd name="connsiteY61" fmla="*/ 505057 h 541906"/>
                  <a:gd name="connsiteX62" fmla="*/ 119581 w 346820"/>
                  <a:gd name="connsiteY62" fmla="*/ 514450 h 541906"/>
                  <a:gd name="connsiteX63" fmla="*/ 98988 w 346820"/>
                  <a:gd name="connsiteY63" fmla="*/ 523482 h 541906"/>
                  <a:gd name="connsiteX64" fmla="*/ 78396 w 346820"/>
                  <a:gd name="connsiteY64" fmla="*/ 532875 h 54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46820" h="541906">
                    <a:moveTo>
                      <a:pt x="57803" y="541907"/>
                    </a:moveTo>
                    <a:lnTo>
                      <a:pt x="48772" y="520592"/>
                    </a:lnTo>
                    <a:lnTo>
                      <a:pt x="40462" y="498916"/>
                    </a:lnTo>
                    <a:lnTo>
                      <a:pt x="32876" y="476878"/>
                    </a:lnTo>
                    <a:lnTo>
                      <a:pt x="26012" y="454479"/>
                    </a:lnTo>
                    <a:lnTo>
                      <a:pt x="19870" y="432080"/>
                    </a:lnTo>
                    <a:lnTo>
                      <a:pt x="14812" y="409682"/>
                    </a:lnTo>
                    <a:lnTo>
                      <a:pt x="10116" y="386560"/>
                    </a:lnTo>
                    <a:lnTo>
                      <a:pt x="6503" y="363800"/>
                    </a:lnTo>
                    <a:lnTo>
                      <a:pt x="3613" y="340679"/>
                    </a:lnTo>
                    <a:lnTo>
                      <a:pt x="1806" y="317557"/>
                    </a:lnTo>
                    <a:lnTo>
                      <a:pt x="723" y="294436"/>
                    </a:lnTo>
                    <a:lnTo>
                      <a:pt x="0" y="270953"/>
                    </a:lnTo>
                    <a:lnTo>
                      <a:pt x="723" y="247832"/>
                    </a:lnTo>
                    <a:lnTo>
                      <a:pt x="1806" y="224711"/>
                    </a:lnTo>
                    <a:lnTo>
                      <a:pt x="3613" y="201228"/>
                    </a:lnTo>
                    <a:lnTo>
                      <a:pt x="6503" y="178468"/>
                    </a:lnTo>
                    <a:lnTo>
                      <a:pt x="10116" y="155347"/>
                    </a:lnTo>
                    <a:lnTo>
                      <a:pt x="14812" y="132587"/>
                    </a:lnTo>
                    <a:lnTo>
                      <a:pt x="19870" y="109826"/>
                    </a:lnTo>
                    <a:lnTo>
                      <a:pt x="26012" y="87428"/>
                    </a:lnTo>
                    <a:lnTo>
                      <a:pt x="32876" y="65029"/>
                    </a:lnTo>
                    <a:lnTo>
                      <a:pt x="40462" y="43353"/>
                    </a:lnTo>
                    <a:lnTo>
                      <a:pt x="48772" y="21315"/>
                    </a:lnTo>
                    <a:lnTo>
                      <a:pt x="57803" y="0"/>
                    </a:lnTo>
                    <a:lnTo>
                      <a:pt x="78396" y="9393"/>
                    </a:lnTo>
                    <a:lnTo>
                      <a:pt x="98988" y="18425"/>
                    </a:lnTo>
                    <a:lnTo>
                      <a:pt x="119581" y="27818"/>
                    </a:lnTo>
                    <a:lnTo>
                      <a:pt x="140173" y="36850"/>
                    </a:lnTo>
                    <a:lnTo>
                      <a:pt x="161127" y="45881"/>
                    </a:lnTo>
                    <a:lnTo>
                      <a:pt x="181719" y="55275"/>
                    </a:lnTo>
                    <a:lnTo>
                      <a:pt x="202312" y="64306"/>
                    </a:lnTo>
                    <a:lnTo>
                      <a:pt x="222904" y="73699"/>
                    </a:lnTo>
                    <a:lnTo>
                      <a:pt x="243497" y="82731"/>
                    </a:lnTo>
                    <a:lnTo>
                      <a:pt x="264089" y="92124"/>
                    </a:lnTo>
                    <a:lnTo>
                      <a:pt x="284682" y="101156"/>
                    </a:lnTo>
                    <a:lnTo>
                      <a:pt x="305635" y="110549"/>
                    </a:lnTo>
                    <a:lnTo>
                      <a:pt x="326228" y="119581"/>
                    </a:lnTo>
                    <a:lnTo>
                      <a:pt x="346820" y="128613"/>
                    </a:lnTo>
                    <a:lnTo>
                      <a:pt x="338150" y="149566"/>
                    </a:lnTo>
                    <a:lnTo>
                      <a:pt x="331286" y="170881"/>
                    </a:lnTo>
                    <a:lnTo>
                      <a:pt x="325505" y="192919"/>
                    </a:lnTo>
                    <a:lnTo>
                      <a:pt x="321170" y="214956"/>
                    </a:lnTo>
                    <a:lnTo>
                      <a:pt x="318280" y="237355"/>
                    </a:lnTo>
                    <a:lnTo>
                      <a:pt x="316835" y="259754"/>
                    </a:lnTo>
                    <a:lnTo>
                      <a:pt x="316835" y="282153"/>
                    </a:lnTo>
                    <a:lnTo>
                      <a:pt x="318280" y="304913"/>
                    </a:lnTo>
                    <a:lnTo>
                      <a:pt x="321170" y="326950"/>
                    </a:lnTo>
                    <a:lnTo>
                      <a:pt x="325505" y="349349"/>
                    </a:lnTo>
                    <a:lnTo>
                      <a:pt x="331286" y="371026"/>
                    </a:lnTo>
                    <a:lnTo>
                      <a:pt x="338150" y="392341"/>
                    </a:lnTo>
                    <a:lnTo>
                      <a:pt x="346820" y="413294"/>
                    </a:lnTo>
                    <a:lnTo>
                      <a:pt x="326228" y="422326"/>
                    </a:lnTo>
                    <a:lnTo>
                      <a:pt x="305635" y="431719"/>
                    </a:lnTo>
                    <a:lnTo>
                      <a:pt x="284682" y="440751"/>
                    </a:lnTo>
                    <a:lnTo>
                      <a:pt x="264089" y="450144"/>
                    </a:lnTo>
                    <a:lnTo>
                      <a:pt x="243497" y="459176"/>
                    </a:lnTo>
                    <a:lnTo>
                      <a:pt x="222904" y="468569"/>
                    </a:lnTo>
                    <a:lnTo>
                      <a:pt x="202312" y="477601"/>
                    </a:lnTo>
                    <a:lnTo>
                      <a:pt x="181719" y="486994"/>
                    </a:lnTo>
                    <a:lnTo>
                      <a:pt x="161127" y="496025"/>
                    </a:lnTo>
                    <a:lnTo>
                      <a:pt x="140173" y="505057"/>
                    </a:lnTo>
                    <a:lnTo>
                      <a:pt x="119581" y="514450"/>
                    </a:lnTo>
                    <a:lnTo>
                      <a:pt x="98988" y="523482"/>
                    </a:lnTo>
                    <a:lnTo>
                      <a:pt x="78396" y="532875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371D31C2-F5F2-4347-A5F1-42966A22BC1F}"/>
                  </a:ext>
                </a:extLst>
              </p:cNvPr>
              <p:cNvSpPr/>
              <p:nvPr/>
            </p:nvSpPr>
            <p:spPr>
              <a:xfrm>
                <a:off x="1922160" y="806056"/>
                <a:ext cx="441112" cy="389811"/>
              </a:xfrm>
              <a:custGeom>
                <a:avLst/>
                <a:gdLst>
                  <a:gd name="connsiteX0" fmla="*/ 26734 w 441112"/>
                  <a:gd name="connsiteY0" fmla="*/ 0 h 389811"/>
                  <a:gd name="connsiteX1" fmla="*/ 49855 w 441112"/>
                  <a:gd name="connsiteY1" fmla="*/ 2890 h 389811"/>
                  <a:gd name="connsiteX2" fmla="*/ 72977 w 441112"/>
                  <a:gd name="connsiteY2" fmla="*/ 6864 h 389811"/>
                  <a:gd name="connsiteX3" fmla="*/ 96098 w 441112"/>
                  <a:gd name="connsiteY3" fmla="*/ 11561 h 389811"/>
                  <a:gd name="connsiteX4" fmla="*/ 118858 w 441112"/>
                  <a:gd name="connsiteY4" fmla="*/ 17341 h 389811"/>
                  <a:gd name="connsiteX5" fmla="*/ 141257 w 441112"/>
                  <a:gd name="connsiteY5" fmla="*/ 23844 h 389811"/>
                  <a:gd name="connsiteX6" fmla="*/ 163656 w 441112"/>
                  <a:gd name="connsiteY6" fmla="*/ 31431 h 389811"/>
                  <a:gd name="connsiteX7" fmla="*/ 185332 w 441112"/>
                  <a:gd name="connsiteY7" fmla="*/ 39740 h 389811"/>
                  <a:gd name="connsiteX8" fmla="*/ 207008 w 441112"/>
                  <a:gd name="connsiteY8" fmla="*/ 49133 h 389811"/>
                  <a:gd name="connsiteX9" fmla="*/ 228323 w 441112"/>
                  <a:gd name="connsiteY9" fmla="*/ 58887 h 389811"/>
                  <a:gd name="connsiteX10" fmla="*/ 249277 w 441112"/>
                  <a:gd name="connsiteY10" fmla="*/ 70087 h 389811"/>
                  <a:gd name="connsiteX11" fmla="*/ 269508 w 441112"/>
                  <a:gd name="connsiteY11" fmla="*/ 81647 h 389811"/>
                  <a:gd name="connsiteX12" fmla="*/ 289378 w 441112"/>
                  <a:gd name="connsiteY12" fmla="*/ 94292 h 389811"/>
                  <a:gd name="connsiteX13" fmla="*/ 308526 w 441112"/>
                  <a:gd name="connsiteY13" fmla="*/ 107659 h 389811"/>
                  <a:gd name="connsiteX14" fmla="*/ 327312 w 441112"/>
                  <a:gd name="connsiteY14" fmla="*/ 121748 h 389811"/>
                  <a:gd name="connsiteX15" fmla="*/ 345737 w 441112"/>
                  <a:gd name="connsiteY15" fmla="*/ 136561 h 389811"/>
                  <a:gd name="connsiteX16" fmla="*/ 363077 w 441112"/>
                  <a:gd name="connsiteY16" fmla="*/ 152095 h 389811"/>
                  <a:gd name="connsiteX17" fmla="*/ 380057 w 441112"/>
                  <a:gd name="connsiteY17" fmla="*/ 168352 h 389811"/>
                  <a:gd name="connsiteX18" fmla="*/ 396314 w 441112"/>
                  <a:gd name="connsiteY18" fmla="*/ 184971 h 389811"/>
                  <a:gd name="connsiteX19" fmla="*/ 412210 w 441112"/>
                  <a:gd name="connsiteY19" fmla="*/ 202673 h 389811"/>
                  <a:gd name="connsiteX20" fmla="*/ 427023 w 441112"/>
                  <a:gd name="connsiteY20" fmla="*/ 220737 h 389811"/>
                  <a:gd name="connsiteX21" fmla="*/ 441112 w 441112"/>
                  <a:gd name="connsiteY21" fmla="*/ 239523 h 389811"/>
                  <a:gd name="connsiteX22" fmla="*/ 422326 w 441112"/>
                  <a:gd name="connsiteY22" fmla="*/ 253251 h 389811"/>
                  <a:gd name="connsiteX23" fmla="*/ 403540 w 441112"/>
                  <a:gd name="connsiteY23" fmla="*/ 266979 h 389811"/>
                  <a:gd name="connsiteX24" fmla="*/ 384754 w 441112"/>
                  <a:gd name="connsiteY24" fmla="*/ 280346 h 389811"/>
                  <a:gd name="connsiteX25" fmla="*/ 365968 w 441112"/>
                  <a:gd name="connsiteY25" fmla="*/ 294075 h 389811"/>
                  <a:gd name="connsiteX26" fmla="*/ 347182 w 441112"/>
                  <a:gd name="connsiteY26" fmla="*/ 307803 h 389811"/>
                  <a:gd name="connsiteX27" fmla="*/ 328395 w 441112"/>
                  <a:gd name="connsiteY27" fmla="*/ 321531 h 389811"/>
                  <a:gd name="connsiteX28" fmla="*/ 309248 w 441112"/>
                  <a:gd name="connsiteY28" fmla="*/ 335260 h 389811"/>
                  <a:gd name="connsiteX29" fmla="*/ 290462 w 441112"/>
                  <a:gd name="connsiteY29" fmla="*/ 348988 h 389811"/>
                  <a:gd name="connsiteX30" fmla="*/ 271676 w 441112"/>
                  <a:gd name="connsiteY30" fmla="*/ 362355 h 389811"/>
                  <a:gd name="connsiteX31" fmla="*/ 252890 w 441112"/>
                  <a:gd name="connsiteY31" fmla="*/ 376083 h 389811"/>
                  <a:gd name="connsiteX32" fmla="*/ 234104 w 441112"/>
                  <a:gd name="connsiteY32" fmla="*/ 389812 h 389811"/>
                  <a:gd name="connsiteX33" fmla="*/ 220014 w 441112"/>
                  <a:gd name="connsiteY33" fmla="*/ 371748 h 389811"/>
                  <a:gd name="connsiteX34" fmla="*/ 204479 w 441112"/>
                  <a:gd name="connsiteY34" fmla="*/ 354407 h 389811"/>
                  <a:gd name="connsiteX35" fmla="*/ 187500 w 441112"/>
                  <a:gd name="connsiteY35" fmla="*/ 338150 h 389811"/>
                  <a:gd name="connsiteX36" fmla="*/ 169797 w 441112"/>
                  <a:gd name="connsiteY36" fmla="*/ 323338 h 389811"/>
                  <a:gd name="connsiteX37" fmla="*/ 151011 w 441112"/>
                  <a:gd name="connsiteY37" fmla="*/ 309609 h 389811"/>
                  <a:gd name="connsiteX38" fmla="*/ 131503 w 441112"/>
                  <a:gd name="connsiteY38" fmla="*/ 297326 h 389811"/>
                  <a:gd name="connsiteX39" fmla="*/ 110910 w 441112"/>
                  <a:gd name="connsiteY39" fmla="*/ 286488 h 389811"/>
                  <a:gd name="connsiteX40" fmla="*/ 89595 w 441112"/>
                  <a:gd name="connsiteY40" fmla="*/ 277095 h 389811"/>
                  <a:gd name="connsiteX41" fmla="*/ 67919 w 441112"/>
                  <a:gd name="connsiteY41" fmla="*/ 269147 h 389811"/>
                  <a:gd name="connsiteX42" fmla="*/ 45520 w 441112"/>
                  <a:gd name="connsiteY42" fmla="*/ 262644 h 389811"/>
                  <a:gd name="connsiteX43" fmla="*/ 22760 w 441112"/>
                  <a:gd name="connsiteY43" fmla="*/ 257948 h 389811"/>
                  <a:gd name="connsiteX44" fmla="*/ 0 w 441112"/>
                  <a:gd name="connsiteY44" fmla="*/ 254696 h 389811"/>
                  <a:gd name="connsiteX45" fmla="*/ 2168 w 441112"/>
                  <a:gd name="connsiteY45" fmla="*/ 231575 h 389811"/>
                  <a:gd name="connsiteX46" fmla="*/ 4697 w 441112"/>
                  <a:gd name="connsiteY46" fmla="*/ 208453 h 389811"/>
                  <a:gd name="connsiteX47" fmla="*/ 7225 w 441112"/>
                  <a:gd name="connsiteY47" fmla="*/ 185332 h 389811"/>
                  <a:gd name="connsiteX48" fmla="*/ 9754 w 441112"/>
                  <a:gd name="connsiteY48" fmla="*/ 162211 h 389811"/>
                  <a:gd name="connsiteX49" fmla="*/ 11922 w 441112"/>
                  <a:gd name="connsiteY49" fmla="*/ 139089 h 389811"/>
                  <a:gd name="connsiteX50" fmla="*/ 14451 w 441112"/>
                  <a:gd name="connsiteY50" fmla="*/ 115968 h 389811"/>
                  <a:gd name="connsiteX51" fmla="*/ 16980 w 441112"/>
                  <a:gd name="connsiteY51" fmla="*/ 92485 h 389811"/>
                  <a:gd name="connsiteX52" fmla="*/ 19147 w 441112"/>
                  <a:gd name="connsiteY52" fmla="*/ 69364 h 389811"/>
                  <a:gd name="connsiteX53" fmla="*/ 21676 w 441112"/>
                  <a:gd name="connsiteY53" fmla="*/ 46243 h 389811"/>
                  <a:gd name="connsiteX54" fmla="*/ 24205 w 441112"/>
                  <a:gd name="connsiteY54" fmla="*/ 23121 h 38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41112" h="389811">
                    <a:moveTo>
                      <a:pt x="26734" y="0"/>
                    </a:moveTo>
                    <a:lnTo>
                      <a:pt x="49855" y="2890"/>
                    </a:lnTo>
                    <a:lnTo>
                      <a:pt x="72977" y="6864"/>
                    </a:lnTo>
                    <a:lnTo>
                      <a:pt x="96098" y="11561"/>
                    </a:lnTo>
                    <a:lnTo>
                      <a:pt x="118858" y="17341"/>
                    </a:lnTo>
                    <a:lnTo>
                      <a:pt x="141257" y="23844"/>
                    </a:lnTo>
                    <a:lnTo>
                      <a:pt x="163656" y="31431"/>
                    </a:lnTo>
                    <a:lnTo>
                      <a:pt x="185332" y="39740"/>
                    </a:lnTo>
                    <a:lnTo>
                      <a:pt x="207008" y="49133"/>
                    </a:lnTo>
                    <a:lnTo>
                      <a:pt x="228323" y="58887"/>
                    </a:lnTo>
                    <a:lnTo>
                      <a:pt x="249277" y="70087"/>
                    </a:lnTo>
                    <a:lnTo>
                      <a:pt x="269508" y="81647"/>
                    </a:lnTo>
                    <a:lnTo>
                      <a:pt x="289378" y="94292"/>
                    </a:lnTo>
                    <a:lnTo>
                      <a:pt x="308526" y="107659"/>
                    </a:lnTo>
                    <a:lnTo>
                      <a:pt x="327312" y="121748"/>
                    </a:lnTo>
                    <a:lnTo>
                      <a:pt x="345737" y="136561"/>
                    </a:lnTo>
                    <a:lnTo>
                      <a:pt x="363077" y="152095"/>
                    </a:lnTo>
                    <a:lnTo>
                      <a:pt x="380057" y="168352"/>
                    </a:lnTo>
                    <a:lnTo>
                      <a:pt x="396314" y="184971"/>
                    </a:lnTo>
                    <a:lnTo>
                      <a:pt x="412210" y="202673"/>
                    </a:lnTo>
                    <a:lnTo>
                      <a:pt x="427023" y="220737"/>
                    </a:lnTo>
                    <a:lnTo>
                      <a:pt x="441112" y="239523"/>
                    </a:lnTo>
                    <a:lnTo>
                      <a:pt x="422326" y="253251"/>
                    </a:lnTo>
                    <a:lnTo>
                      <a:pt x="403540" y="266979"/>
                    </a:lnTo>
                    <a:lnTo>
                      <a:pt x="384754" y="280346"/>
                    </a:lnTo>
                    <a:lnTo>
                      <a:pt x="365968" y="294075"/>
                    </a:lnTo>
                    <a:lnTo>
                      <a:pt x="347182" y="307803"/>
                    </a:lnTo>
                    <a:lnTo>
                      <a:pt x="328395" y="321531"/>
                    </a:lnTo>
                    <a:lnTo>
                      <a:pt x="309248" y="335260"/>
                    </a:lnTo>
                    <a:lnTo>
                      <a:pt x="290462" y="348988"/>
                    </a:lnTo>
                    <a:lnTo>
                      <a:pt x="271676" y="362355"/>
                    </a:lnTo>
                    <a:lnTo>
                      <a:pt x="252890" y="376083"/>
                    </a:lnTo>
                    <a:lnTo>
                      <a:pt x="234104" y="389812"/>
                    </a:lnTo>
                    <a:lnTo>
                      <a:pt x="220014" y="371748"/>
                    </a:lnTo>
                    <a:lnTo>
                      <a:pt x="204479" y="354407"/>
                    </a:lnTo>
                    <a:lnTo>
                      <a:pt x="187500" y="338150"/>
                    </a:lnTo>
                    <a:lnTo>
                      <a:pt x="169797" y="323338"/>
                    </a:lnTo>
                    <a:lnTo>
                      <a:pt x="151011" y="309609"/>
                    </a:lnTo>
                    <a:lnTo>
                      <a:pt x="131503" y="297326"/>
                    </a:lnTo>
                    <a:lnTo>
                      <a:pt x="110910" y="286488"/>
                    </a:lnTo>
                    <a:lnTo>
                      <a:pt x="89595" y="277095"/>
                    </a:lnTo>
                    <a:lnTo>
                      <a:pt x="67919" y="269147"/>
                    </a:lnTo>
                    <a:lnTo>
                      <a:pt x="45520" y="262644"/>
                    </a:lnTo>
                    <a:lnTo>
                      <a:pt x="22760" y="257948"/>
                    </a:lnTo>
                    <a:lnTo>
                      <a:pt x="0" y="254696"/>
                    </a:lnTo>
                    <a:lnTo>
                      <a:pt x="2168" y="231575"/>
                    </a:lnTo>
                    <a:lnTo>
                      <a:pt x="4697" y="208453"/>
                    </a:lnTo>
                    <a:lnTo>
                      <a:pt x="7225" y="185332"/>
                    </a:lnTo>
                    <a:lnTo>
                      <a:pt x="9754" y="162211"/>
                    </a:lnTo>
                    <a:lnTo>
                      <a:pt x="11922" y="139089"/>
                    </a:lnTo>
                    <a:lnTo>
                      <a:pt x="14451" y="115968"/>
                    </a:lnTo>
                    <a:lnTo>
                      <a:pt x="16980" y="92485"/>
                    </a:lnTo>
                    <a:lnTo>
                      <a:pt x="19147" y="69364"/>
                    </a:lnTo>
                    <a:lnTo>
                      <a:pt x="21676" y="46243"/>
                    </a:lnTo>
                    <a:lnTo>
                      <a:pt x="24205" y="23121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DE3D53A6-BD63-4A59-B3BE-EF3870BFF8F6}"/>
                  </a:ext>
                </a:extLst>
              </p:cNvPr>
              <p:cNvSpPr/>
              <p:nvPr/>
            </p:nvSpPr>
            <p:spPr>
              <a:xfrm>
                <a:off x="1544270" y="969712"/>
                <a:ext cx="314667" cy="262644"/>
              </a:xfrm>
              <a:custGeom>
                <a:avLst/>
                <a:gdLst>
                  <a:gd name="connsiteX0" fmla="*/ 0 w 314667"/>
                  <a:gd name="connsiteY0" fmla="*/ 172326 h 262644"/>
                  <a:gd name="connsiteX1" fmla="*/ 14451 w 314667"/>
                  <a:gd name="connsiteY1" fmla="*/ 153540 h 262644"/>
                  <a:gd name="connsiteX2" fmla="*/ 29624 w 314667"/>
                  <a:gd name="connsiteY2" fmla="*/ 135838 h 262644"/>
                  <a:gd name="connsiteX3" fmla="*/ 46243 w 314667"/>
                  <a:gd name="connsiteY3" fmla="*/ 118497 h 262644"/>
                  <a:gd name="connsiteX4" fmla="*/ 63584 w 314667"/>
                  <a:gd name="connsiteY4" fmla="*/ 102601 h 262644"/>
                  <a:gd name="connsiteX5" fmla="*/ 82009 w 314667"/>
                  <a:gd name="connsiteY5" fmla="*/ 87428 h 262644"/>
                  <a:gd name="connsiteX6" fmla="*/ 100795 w 314667"/>
                  <a:gd name="connsiteY6" fmla="*/ 73338 h 262644"/>
                  <a:gd name="connsiteX7" fmla="*/ 120665 w 314667"/>
                  <a:gd name="connsiteY7" fmla="*/ 60332 h 262644"/>
                  <a:gd name="connsiteX8" fmla="*/ 141257 w 314667"/>
                  <a:gd name="connsiteY8" fmla="*/ 48772 h 262644"/>
                  <a:gd name="connsiteX9" fmla="*/ 162211 w 314667"/>
                  <a:gd name="connsiteY9" fmla="*/ 37933 h 262644"/>
                  <a:gd name="connsiteX10" fmla="*/ 184248 w 314667"/>
                  <a:gd name="connsiteY10" fmla="*/ 28540 h 262644"/>
                  <a:gd name="connsiteX11" fmla="*/ 206286 w 314667"/>
                  <a:gd name="connsiteY11" fmla="*/ 20231 h 262644"/>
                  <a:gd name="connsiteX12" fmla="*/ 229046 w 314667"/>
                  <a:gd name="connsiteY12" fmla="*/ 13006 h 262644"/>
                  <a:gd name="connsiteX13" fmla="*/ 251806 w 314667"/>
                  <a:gd name="connsiteY13" fmla="*/ 7587 h 262644"/>
                  <a:gd name="connsiteX14" fmla="*/ 275289 w 314667"/>
                  <a:gd name="connsiteY14" fmla="*/ 2890 h 262644"/>
                  <a:gd name="connsiteX15" fmla="*/ 298771 w 314667"/>
                  <a:gd name="connsiteY15" fmla="*/ 0 h 262644"/>
                  <a:gd name="connsiteX16" fmla="*/ 301300 w 314667"/>
                  <a:gd name="connsiteY16" fmla="*/ 25289 h 262644"/>
                  <a:gd name="connsiteX17" fmla="*/ 303829 w 314667"/>
                  <a:gd name="connsiteY17" fmla="*/ 50939 h 262644"/>
                  <a:gd name="connsiteX18" fmla="*/ 306719 w 314667"/>
                  <a:gd name="connsiteY18" fmla="*/ 76228 h 262644"/>
                  <a:gd name="connsiteX19" fmla="*/ 309248 w 314667"/>
                  <a:gd name="connsiteY19" fmla="*/ 101878 h 262644"/>
                  <a:gd name="connsiteX20" fmla="*/ 312138 w 314667"/>
                  <a:gd name="connsiteY20" fmla="*/ 127167 h 262644"/>
                  <a:gd name="connsiteX21" fmla="*/ 314667 w 314667"/>
                  <a:gd name="connsiteY21" fmla="*/ 152818 h 262644"/>
                  <a:gd name="connsiteX22" fmla="*/ 292268 w 314667"/>
                  <a:gd name="connsiteY22" fmla="*/ 156069 h 262644"/>
                  <a:gd name="connsiteX23" fmla="*/ 270231 w 314667"/>
                  <a:gd name="connsiteY23" fmla="*/ 161127 h 262644"/>
                  <a:gd name="connsiteX24" fmla="*/ 248555 w 314667"/>
                  <a:gd name="connsiteY24" fmla="*/ 168352 h 262644"/>
                  <a:gd name="connsiteX25" fmla="*/ 227962 w 314667"/>
                  <a:gd name="connsiteY25" fmla="*/ 177023 h 262644"/>
                  <a:gd name="connsiteX26" fmla="*/ 207731 w 314667"/>
                  <a:gd name="connsiteY26" fmla="*/ 187500 h 262644"/>
                  <a:gd name="connsiteX27" fmla="*/ 188584 w 314667"/>
                  <a:gd name="connsiteY27" fmla="*/ 199783 h 262644"/>
                  <a:gd name="connsiteX28" fmla="*/ 170520 w 314667"/>
                  <a:gd name="connsiteY28" fmla="*/ 213511 h 262644"/>
                  <a:gd name="connsiteX29" fmla="*/ 153901 w 314667"/>
                  <a:gd name="connsiteY29" fmla="*/ 228685 h 262644"/>
                  <a:gd name="connsiteX30" fmla="*/ 138367 w 314667"/>
                  <a:gd name="connsiteY30" fmla="*/ 244942 h 262644"/>
                  <a:gd name="connsiteX31" fmla="*/ 124277 w 314667"/>
                  <a:gd name="connsiteY31" fmla="*/ 262644 h 262644"/>
                  <a:gd name="connsiteX32" fmla="*/ 103685 w 314667"/>
                  <a:gd name="connsiteY32" fmla="*/ 247832 h 262644"/>
                  <a:gd name="connsiteX33" fmla="*/ 82731 w 314667"/>
                  <a:gd name="connsiteY33" fmla="*/ 232659 h 262644"/>
                  <a:gd name="connsiteX34" fmla="*/ 62139 w 314667"/>
                  <a:gd name="connsiteY34" fmla="*/ 217485 h 262644"/>
                  <a:gd name="connsiteX35" fmla="*/ 41185 w 314667"/>
                  <a:gd name="connsiteY35" fmla="*/ 202673 h 262644"/>
                  <a:gd name="connsiteX36" fmla="*/ 20592 w 314667"/>
                  <a:gd name="connsiteY36" fmla="*/ 187500 h 262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4667" h="262644">
                    <a:moveTo>
                      <a:pt x="0" y="172326"/>
                    </a:moveTo>
                    <a:lnTo>
                      <a:pt x="14451" y="153540"/>
                    </a:lnTo>
                    <a:lnTo>
                      <a:pt x="29624" y="135838"/>
                    </a:lnTo>
                    <a:lnTo>
                      <a:pt x="46243" y="118497"/>
                    </a:lnTo>
                    <a:lnTo>
                      <a:pt x="63584" y="102601"/>
                    </a:lnTo>
                    <a:lnTo>
                      <a:pt x="82009" y="87428"/>
                    </a:lnTo>
                    <a:lnTo>
                      <a:pt x="100795" y="73338"/>
                    </a:lnTo>
                    <a:lnTo>
                      <a:pt x="120665" y="60332"/>
                    </a:lnTo>
                    <a:lnTo>
                      <a:pt x="141257" y="48772"/>
                    </a:lnTo>
                    <a:lnTo>
                      <a:pt x="162211" y="37933"/>
                    </a:lnTo>
                    <a:lnTo>
                      <a:pt x="184248" y="28540"/>
                    </a:lnTo>
                    <a:lnTo>
                      <a:pt x="206286" y="20231"/>
                    </a:lnTo>
                    <a:lnTo>
                      <a:pt x="229046" y="13006"/>
                    </a:lnTo>
                    <a:lnTo>
                      <a:pt x="251806" y="7587"/>
                    </a:lnTo>
                    <a:lnTo>
                      <a:pt x="275289" y="2890"/>
                    </a:lnTo>
                    <a:lnTo>
                      <a:pt x="298771" y="0"/>
                    </a:lnTo>
                    <a:lnTo>
                      <a:pt x="301300" y="25289"/>
                    </a:lnTo>
                    <a:lnTo>
                      <a:pt x="303829" y="50939"/>
                    </a:lnTo>
                    <a:lnTo>
                      <a:pt x="306719" y="76228"/>
                    </a:lnTo>
                    <a:lnTo>
                      <a:pt x="309248" y="101878"/>
                    </a:lnTo>
                    <a:lnTo>
                      <a:pt x="312138" y="127167"/>
                    </a:lnTo>
                    <a:lnTo>
                      <a:pt x="314667" y="152818"/>
                    </a:lnTo>
                    <a:lnTo>
                      <a:pt x="292268" y="156069"/>
                    </a:lnTo>
                    <a:lnTo>
                      <a:pt x="270231" y="161127"/>
                    </a:lnTo>
                    <a:lnTo>
                      <a:pt x="248555" y="168352"/>
                    </a:lnTo>
                    <a:lnTo>
                      <a:pt x="227962" y="177023"/>
                    </a:lnTo>
                    <a:lnTo>
                      <a:pt x="207731" y="187500"/>
                    </a:lnTo>
                    <a:lnTo>
                      <a:pt x="188584" y="199783"/>
                    </a:lnTo>
                    <a:lnTo>
                      <a:pt x="170520" y="213511"/>
                    </a:lnTo>
                    <a:lnTo>
                      <a:pt x="153901" y="228685"/>
                    </a:lnTo>
                    <a:lnTo>
                      <a:pt x="138367" y="244942"/>
                    </a:lnTo>
                    <a:lnTo>
                      <a:pt x="124277" y="262644"/>
                    </a:lnTo>
                    <a:lnTo>
                      <a:pt x="103685" y="247832"/>
                    </a:lnTo>
                    <a:lnTo>
                      <a:pt x="82731" y="232659"/>
                    </a:lnTo>
                    <a:lnTo>
                      <a:pt x="62139" y="217485"/>
                    </a:lnTo>
                    <a:lnTo>
                      <a:pt x="41185" y="202673"/>
                    </a:lnTo>
                    <a:lnTo>
                      <a:pt x="20592" y="187500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E260D12E-867D-4D7F-9BA1-E8EBA201EF47}"/>
                  </a:ext>
                </a:extLst>
              </p:cNvPr>
              <p:cNvSpPr/>
              <p:nvPr/>
            </p:nvSpPr>
            <p:spPr>
              <a:xfrm>
                <a:off x="2162044" y="1211402"/>
                <a:ext cx="167629" cy="359826"/>
              </a:xfrm>
              <a:custGeom>
                <a:avLst/>
                <a:gdLst>
                  <a:gd name="connsiteX0" fmla="*/ 129335 w 167629"/>
                  <a:gd name="connsiteY0" fmla="*/ 0 h 359826"/>
                  <a:gd name="connsiteX1" fmla="*/ 138367 w 167629"/>
                  <a:gd name="connsiteY1" fmla="*/ 21315 h 359826"/>
                  <a:gd name="connsiteX2" fmla="*/ 145954 w 167629"/>
                  <a:gd name="connsiteY2" fmla="*/ 43353 h 359826"/>
                  <a:gd name="connsiteX3" fmla="*/ 152456 w 167629"/>
                  <a:gd name="connsiteY3" fmla="*/ 65390 h 359826"/>
                  <a:gd name="connsiteX4" fmla="*/ 157876 w 167629"/>
                  <a:gd name="connsiteY4" fmla="*/ 88150 h 359826"/>
                  <a:gd name="connsiteX5" fmla="*/ 162211 w 167629"/>
                  <a:gd name="connsiteY5" fmla="*/ 110910 h 359826"/>
                  <a:gd name="connsiteX6" fmla="*/ 165101 w 167629"/>
                  <a:gd name="connsiteY6" fmla="*/ 133670 h 359826"/>
                  <a:gd name="connsiteX7" fmla="*/ 166907 w 167629"/>
                  <a:gd name="connsiteY7" fmla="*/ 156792 h 359826"/>
                  <a:gd name="connsiteX8" fmla="*/ 167630 w 167629"/>
                  <a:gd name="connsiteY8" fmla="*/ 179913 h 359826"/>
                  <a:gd name="connsiteX9" fmla="*/ 166907 w 167629"/>
                  <a:gd name="connsiteY9" fmla="*/ 203034 h 359826"/>
                  <a:gd name="connsiteX10" fmla="*/ 165101 w 167629"/>
                  <a:gd name="connsiteY10" fmla="*/ 226156 h 359826"/>
                  <a:gd name="connsiteX11" fmla="*/ 162211 w 167629"/>
                  <a:gd name="connsiteY11" fmla="*/ 249277 h 359826"/>
                  <a:gd name="connsiteX12" fmla="*/ 157876 w 167629"/>
                  <a:gd name="connsiteY12" fmla="*/ 272037 h 359826"/>
                  <a:gd name="connsiteX13" fmla="*/ 152456 w 167629"/>
                  <a:gd name="connsiteY13" fmla="*/ 294436 h 359826"/>
                  <a:gd name="connsiteX14" fmla="*/ 145954 w 167629"/>
                  <a:gd name="connsiteY14" fmla="*/ 316835 h 359826"/>
                  <a:gd name="connsiteX15" fmla="*/ 138367 w 167629"/>
                  <a:gd name="connsiteY15" fmla="*/ 338511 h 359826"/>
                  <a:gd name="connsiteX16" fmla="*/ 129335 w 167629"/>
                  <a:gd name="connsiteY16" fmla="*/ 359826 h 359826"/>
                  <a:gd name="connsiteX17" fmla="*/ 108020 w 167629"/>
                  <a:gd name="connsiteY17" fmla="*/ 350433 h 359826"/>
                  <a:gd name="connsiteX18" fmla="*/ 86344 w 167629"/>
                  <a:gd name="connsiteY18" fmla="*/ 340679 h 359826"/>
                  <a:gd name="connsiteX19" fmla="*/ 64668 w 167629"/>
                  <a:gd name="connsiteY19" fmla="*/ 331286 h 359826"/>
                  <a:gd name="connsiteX20" fmla="*/ 42991 w 167629"/>
                  <a:gd name="connsiteY20" fmla="*/ 321531 h 359826"/>
                  <a:gd name="connsiteX21" fmla="*/ 21676 w 167629"/>
                  <a:gd name="connsiteY21" fmla="*/ 312138 h 359826"/>
                  <a:gd name="connsiteX22" fmla="*/ 0 w 167629"/>
                  <a:gd name="connsiteY22" fmla="*/ 302384 h 359826"/>
                  <a:gd name="connsiteX23" fmla="*/ 8671 w 167629"/>
                  <a:gd name="connsiteY23" fmla="*/ 281069 h 359826"/>
                  <a:gd name="connsiteX24" fmla="*/ 15535 w 167629"/>
                  <a:gd name="connsiteY24" fmla="*/ 259393 h 359826"/>
                  <a:gd name="connsiteX25" fmla="*/ 20592 w 167629"/>
                  <a:gd name="connsiteY25" fmla="*/ 236994 h 359826"/>
                  <a:gd name="connsiteX26" fmla="*/ 24205 w 167629"/>
                  <a:gd name="connsiteY26" fmla="*/ 214234 h 359826"/>
                  <a:gd name="connsiteX27" fmla="*/ 26012 w 167629"/>
                  <a:gd name="connsiteY27" fmla="*/ 191474 h 359826"/>
                  <a:gd name="connsiteX28" fmla="*/ 26012 w 167629"/>
                  <a:gd name="connsiteY28" fmla="*/ 168352 h 359826"/>
                  <a:gd name="connsiteX29" fmla="*/ 24205 w 167629"/>
                  <a:gd name="connsiteY29" fmla="*/ 145592 h 359826"/>
                  <a:gd name="connsiteX30" fmla="*/ 20592 w 167629"/>
                  <a:gd name="connsiteY30" fmla="*/ 123194 h 359826"/>
                  <a:gd name="connsiteX31" fmla="*/ 15535 w 167629"/>
                  <a:gd name="connsiteY31" fmla="*/ 100795 h 359826"/>
                  <a:gd name="connsiteX32" fmla="*/ 8671 w 167629"/>
                  <a:gd name="connsiteY32" fmla="*/ 78757 h 359826"/>
                  <a:gd name="connsiteX33" fmla="*/ 0 w 167629"/>
                  <a:gd name="connsiteY33" fmla="*/ 57442 h 359826"/>
                  <a:gd name="connsiteX34" fmla="*/ 21676 w 167629"/>
                  <a:gd name="connsiteY34" fmla="*/ 48049 h 359826"/>
                  <a:gd name="connsiteX35" fmla="*/ 42991 w 167629"/>
                  <a:gd name="connsiteY35" fmla="*/ 38295 h 359826"/>
                  <a:gd name="connsiteX36" fmla="*/ 64668 w 167629"/>
                  <a:gd name="connsiteY36" fmla="*/ 28902 h 359826"/>
                  <a:gd name="connsiteX37" fmla="*/ 86344 w 167629"/>
                  <a:gd name="connsiteY37" fmla="*/ 19147 h 359826"/>
                  <a:gd name="connsiteX38" fmla="*/ 108020 w 167629"/>
                  <a:gd name="connsiteY38" fmla="*/ 9754 h 35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67629" h="359826">
                    <a:moveTo>
                      <a:pt x="129335" y="0"/>
                    </a:moveTo>
                    <a:lnTo>
                      <a:pt x="138367" y="21315"/>
                    </a:lnTo>
                    <a:lnTo>
                      <a:pt x="145954" y="43353"/>
                    </a:lnTo>
                    <a:lnTo>
                      <a:pt x="152456" y="65390"/>
                    </a:lnTo>
                    <a:lnTo>
                      <a:pt x="157876" y="88150"/>
                    </a:lnTo>
                    <a:lnTo>
                      <a:pt x="162211" y="110910"/>
                    </a:lnTo>
                    <a:lnTo>
                      <a:pt x="165101" y="133670"/>
                    </a:lnTo>
                    <a:lnTo>
                      <a:pt x="166907" y="156792"/>
                    </a:lnTo>
                    <a:lnTo>
                      <a:pt x="167630" y="179913"/>
                    </a:lnTo>
                    <a:lnTo>
                      <a:pt x="166907" y="203034"/>
                    </a:lnTo>
                    <a:lnTo>
                      <a:pt x="165101" y="226156"/>
                    </a:lnTo>
                    <a:lnTo>
                      <a:pt x="162211" y="249277"/>
                    </a:lnTo>
                    <a:lnTo>
                      <a:pt x="157876" y="272037"/>
                    </a:lnTo>
                    <a:lnTo>
                      <a:pt x="152456" y="294436"/>
                    </a:lnTo>
                    <a:lnTo>
                      <a:pt x="145954" y="316835"/>
                    </a:lnTo>
                    <a:lnTo>
                      <a:pt x="138367" y="338511"/>
                    </a:lnTo>
                    <a:lnTo>
                      <a:pt x="129335" y="359826"/>
                    </a:lnTo>
                    <a:lnTo>
                      <a:pt x="108020" y="350433"/>
                    </a:lnTo>
                    <a:lnTo>
                      <a:pt x="86344" y="340679"/>
                    </a:lnTo>
                    <a:lnTo>
                      <a:pt x="64668" y="331286"/>
                    </a:lnTo>
                    <a:lnTo>
                      <a:pt x="42991" y="321531"/>
                    </a:lnTo>
                    <a:lnTo>
                      <a:pt x="21676" y="312138"/>
                    </a:lnTo>
                    <a:lnTo>
                      <a:pt x="0" y="302384"/>
                    </a:lnTo>
                    <a:lnTo>
                      <a:pt x="8671" y="281069"/>
                    </a:lnTo>
                    <a:lnTo>
                      <a:pt x="15535" y="259393"/>
                    </a:lnTo>
                    <a:lnTo>
                      <a:pt x="20592" y="236994"/>
                    </a:lnTo>
                    <a:lnTo>
                      <a:pt x="24205" y="214234"/>
                    </a:lnTo>
                    <a:lnTo>
                      <a:pt x="26012" y="191474"/>
                    </a:lnTo>
                    <a:lnTo>
                      <a:pt x="26012" y="168352"/>
                    </a:lnTo>
                    <a:lnTo>
                      <a:pt x="24205" y="145592"/>
                    </a:lnTo>
                    <a:lnTo>
                      <a:pt x="20592" y="123194"/>
                    </a:lnTo>
                    <a:lnTo>
                      <a:pt x="15535" y="100795"/>
                    </a:lnTo>
                    <a:lnTo>
                      <a:pt x="8671" y="78757"/>
                    </a:lnTo>
                    <a:lnTo>
                      <a:pt x="0" y="57442"/>
                    </a:lnTo>
                    <a:lnTo>
                      <a:pt x="21676" y="48049"/>
                    </a:lnTo>
                    <a:lnTo>
                      <a:pt x="42991" y="38295"/>
                    </a:lnTo>
                    <a:lnTo>
                      <a:pt x="64668" y="28902"/>
                    </a:lnTo>
                    <a:lnTo>
                      <a:pt x="86344" y="19147"/>
                    </a:lnTo>
                    <a:lnTo>
                      <a:pt x="108020" y="9754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7301F358-DC53-4813-9EDD-D051303D74DF}"/>
                  </a:ext>
                </a:extLst>
              </p:cNvPr>
              <p:cNvSpPr/>
              <p:nvPr/>
            </p:nvSpPr>
            <p:spPr>
              <a:xfrm>
                <a:off x="1914573" y="1545217"/>
                <a:ext cx="287933" cy="233742"/>
              </a:xfrm>
              <a:custGeom>
                <a:avLst/>
                <a:gdLst>
                  <a:gd name="connsiteX0" fmla="*/ 287933 w 287933"/>
                  <a:gd name="connsiteY0" fmla="*/ 75144 h 233742"/>
                  <a:gd name="connsiteX1" fmla="*/ 273844 w 287933"/>
                  <a:gd name="connsiteY1" fmla="*/ 93569 h 233742"/>
                  <a:gd name="connsiteX2" fmla="*/ 258309 w 287933"/>
                  <a:gd name="connsiteY2" fmla="*/ 111271 h 233742"/>
                  <a:gd name="connsiteX3" fmla="*/ 242052 w 287933"/>
                  <a:gd name="connsiteY3" fmla="*/ 127890 h 233742"/>
                  <a:gd name="connsiteX4" fmla="*/ 224711 w 287933"/>
                  <a:gd name="connsiteY4" fmla="*/ 143425 h 233742"/>
                  <a:gd name="connsiteX5" fmla="*/ 206286 w 287933"/>
                  <a:gd name="connsiteY5" fmla="*/ 157875 h 233742"/>
                  <a:gd name="connsiteX6" fmla="*/ 187500 w 287933"/>
                  <a:gd name="connsiteY6" fmla="*/ 171243 h 233742"/>
                  <a:gd name="connsiteX7" fmla="*/ 167630 w 287933"/>
                  <a:gd name="connsiteY7" fmla="*/ 183526 h 233742"/>
                  <a:gd name="connsiteX8" fmla="*/ 147037 w 287933"/>
                  <a:gd name="connsiteY8" fmla="*/ 194725 h 233742"/>
                  <a:gd name="connsiteX9" fmla="*/ 125722 w 287933"/>
                  <a:gd name="connsiteY9" fmla="*/ 204480 h 233742"/>
                  <a:gd name="connsiteX10" fmla="*/ 104046 w 287933"/>
                  <a:gd name="connsiteY10" fmla="*/ 213150 h 233742"/>
                  <a:gd name="connsiteX11" fmla="*/ 82009 w 287933"/>
                  <a:gd name="connsiteY11" fmla="*/ 220375 h 233742"/>
                  <a:gd name="connsiteX12" fmla="*/ 59248 w 287933"/>
                  <a:gd name="connsiteY12" fmla="*/ 226156 h 233742"/>
                  <a:gd name="connsiteX13" fmla="*/ 36488 w 287933"/>
                  <a:gd name="connsiteY13" fmla="*/ 230491 h 233742"/>
                  <a:gd name="connsiteX14" fmla="*/ 13367 w 287933"/>
                  <a:gd name="connsiteY14" fmla="*/ 233742 h 233742"/>
                  <a:gd name="connsiteX15" fmla="*/ 10838 w 287933"/>
                  <a:gd name="connsiteY15" fmla="*/ 208092 h 233742"/>
                  <a:gd name="connsiteX16" fmla="*/ 7948 w 287933"/>
                  <a:gd name="connsiteY16" fmla="*/ 182803 h 233742"/>
                  <a:gd name="connsiteX17" fmla="*/ 5419 w 287933"/>
                  <a:gd name="connsiteY17" fmla="*/ 157153 h 233742"/>
                  <a:gd name="connsiteX18" fmla="*/ 2529 w 287933"/>
                  <a:gd name="connsiteY18" fmla="*/ 131864 h 233742"/>
                  <a:gd name="connsiteX19" fmla="*/ 0 w 287933"/>
                  <a:gd name="connsiteY19" fmla="*/ 106214 h 233742"/>
                  <a:gd name="connsiteX20" fmla="*/ 24205 w 287933"/>
                  <a:gd name="connsiteY20" fmla="*/ 102601 h 233742"/>
                  <a:gd name="connsiteX21" fmla="*/ 47688 w 287933"/>
                  <a:gd name="connsiteY21" fmla="*/ 96821 h 233742"/>
                  <a:gd name="connsiteX22" fmla="*/ 70809 w 287933"/>
                  <a:gd name="connsiteY22" fmla="*/ 88511 h 233742"/>
                  <a:gd name="connsiteX23" fmla="*/ 92847 w 287933"/>
                  <a:gd name="connsiteY23" fmla="*/ 78396 h 233742"/>
                  <a:gd name="connsiteX24" fmla="*/ 113800 w 287933"/>
                  <a:gd name="connsiteY24" fmla="*/ 66113 h 233742"/>
                  <a:gd name="connsiteX25" fmla="*/ 133670 w 287933"/>
                  <a:gd name="connsiteY25" fmla="*/ 52384 h 233742"/>
                  <a:gd name="connsiteX26" fmla="*/ 152095 w 287933"/>
                  <a:gd name="connsiteY26" fmla="*/ 36488 h 233742"/>
                  <a:gd name="connsiteX27" fmla="*/ 169075 w 287933"/>
                  <a:gd name="connsiteY27" fmla="*/ 18786 h 233742"/>
                  <a:gd name="connsiteX28" fmla="*/ 184248 w 287933"/>
                  <a:gd name="connsiteY28" fmla="*/ 0 h 233742"/>
                  <a:gd name="connsiteX29" fmla="*/ 204841 w 287933"/>
                  <a:gd name="connsiteY29" fmla="*/ 14812 h 233742"/>
                  <a:gd name="connsiteX30" fmla="*/ 225794 w 287933"/>
                  <a:gd name="connsiteY30" fmla="*/ 29985 h 233742"/>
                  <a:gd name="connsiteX31" fmla="*/ 246387 w 287933"/>
                  <a:gd name="connsiteY31" fmla="*/ 45159 h 233742"/>
                  <a:gd name="connsiteX32" fmla="*/ 267341 w 287933"/>
                  <a:gd name="connsiteY32" fmla="*/ 60332 h 23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87933" h="233742">
                    <a:moveTo>
                      <a:pt x="287933" y="75144"/>
                    </a:moveTo>
                    <a:lnTo>
                      <a:pt x="273844" y="93569"/>
                    </a:lnTo>
                    <a:lnTo>
                      <a:pt x="258309" y="111271"/>
                    </a:lnTo>
                    <a:lnTo>
                      <a:pt x="242052" y="127890"/>
                    </a:lnTo>
                    <a:lnTo>
                      <a:pt x="224711" y="143425"/>
                    </a:lnTo>
                    <a:lnTo>
                      <a:pt x="206286" y="157875"/>
                    </a:lnTo>
                    <a:lnTo>
                      <a:pt x="187500" y="171243"/>
                    </a:lnTo>
                    <a:lnTo>
                      <a:pt x="167630" y="183526"/>
                    </a:lnTo>
                    <a:lnTo>
                      <a:pt x="147037" y="194725"/>
                    </a:lnTo>
                    <a:lnTo>
                      <a:pt x="125722" y="204480"/>
                    </a:lnTo>
                    <a:lnTo>
                      <a:pt x="104046" y="213150"/>
                    </a:lnTo>
                    <a:lnTo>
                      <a:pt x="82009" y="220375"/>
                    </a:lnTo>
                    <a:lnTo>
                      <a:pt x="59248" y="226156"/>
                    </a:lnTo>
                    <a:lnTo>
                      <a:pt x="36488" y="230491"/>
                    </a:lnTo>
                    <a:lnTo>
                      <a:pt x="13367" y="233742"/>
                    </a:lnTo>
                    <a:lnTo>
                      <a:pt x="10838" y="208092"/>
                    </a:lnTo>
                    <a:lnTo>
                      <a:pt x="7948" y="182803"/>
                    </a:lnTo>
                    <a:lnTo>
                      <a:pt x="5419" y="157153"/>
                    </a:lnTo>
                    <a:lnTo>
                      <a:pt x="2529" y="131864"/>
                    </a:lnTo>
                    <a:lnTo>
                      <a:pt x="0" y="106214"/>
                    </a:lnTo>
                    <a:lnTo>
                      <a:pt x="24205" y="102601"/>
                    </a:lnTo>
                    <a:lnTo>
                      <a:pt x="47688" y="96821"/>
                    </a:lnTo>
                    <a:lnTo>
                      <a:pt x="70809" y="88511"/>
                    </a:lnTo>
                    <a:lnTo>
                      <a:pt x="92847" y="78396"/>
                    </a:lnTo>
                    <a:lnTo>
                      <a:pt x="113800" y="66113"/>
                    </a:lnTo>
                    <a:lnTo>
                      <a:pt x="133670" y="52384"/>
                    </a:lnTo>
                    <a:lnTo>
                      <a:pt x="152095" y="36488"/>
                    </a:lnTo>
                    <a:lnTo>
                      <a:pt x="169075" y="18786"/>
                    </a:lnTo>
                    <a:lnTo>
                      <a:pt x="184248" y="0"/>
                    </a:lnTo>
                    <a:lnTo>
                      <a:pt x="204841" y="14812"/>
                    </a:lnTo>
                    <a:lnTo>
                      <a:pt x="225794" y="29985"/>
                    </a:lnTo>
                    <a:lnTo>
                      <a:pt x="246387" y="45159"/>
                    </a:lnTo>
                    <a:lnTo>
                      <a:pt x="267341" y="60332"/>
                    </a:lnTo>
                    <a:close/>
                  </a:path>
                </a:pathLst>
              </a:custGeom>
              <a:solidFill>
                <a:srgbClr val="6FB5DB"/>
              </a:solidFill>
              <a:ln w="35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8FBDED78-08DC-4DBC-AE27-C75134CA35B0}"/>
                  </a:ext>
                </a:extLst>
              </p:cNvPr>
              <p:cNvSpPr/>
              <p:nvPr/>
            </p:nvSpPr>
            <p:spPr>
              <a:xfrm>
                <a:off x="1054387" y="558585"/>
                <a:ext cx="1665459" cy="1665460"/>
              </a:xfrm>
              <a:custGeom>
                <a:avLst/>
                <a:gdLst>
                  <a:gd name="connsiteX0" fmla="*/ 0 w 1665459"/>
                  <a:gd name="connsiteY0" fmla="*/ 0 h 1665460"/>
                  <a:gd name="connsiteX1" fmla="*/ 1665460 w 1665459"/>
                  <a:gd name="connsiteY1" fmla="*/ 0 h 1665460"/>
                  <a:gd name="connsiteX2" fmla="*/ 1665460 w 1665459"/>
                  <a:gd name="connsiteY2" fmla="*/ 1665460 h 1665460"/>
                  <a:gd name="connsiteX3" fmla="*/ 0 w 1665459"/>
                  <a:gd name="connsiteY3" fmla="*/ 1665460 h 1665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5459" h="1665460">
                    <a:moveTo>
                      <a:pt x="0" y="0"/>
                    </a:moveTo>
                    <a:lnTo>
                      <a:pt x="1665460" y="0"/>
                    </a:lnTo>
                    <a:lnTo>
                      <a:pt x="1665460" y="1665460"/>
                    </a:lnTo>
                    <a:lnTo>
                      <a:pt x="0" y="166546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333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2" name="图形 8">
              <a:extLst>
                <a:ext uri="{FF2B5EF4-FFF2-40B4-BE49-F238E27FC236}">
                  <a16:creationId xmlns:a16="http://schemas.microsoft.com/office/drawing/2014/main" id="{9D1CB2CF-F2DC-4642-BBB4-414DCCFFC9BF}"/>
                </a:ext>
              </a:extLst>
            </p:cNvPr>
            <p:cNvSpPr/>
            <p:nvPr/>
          </p:nvSpPr>
          <p:spPr>
            <a:xfrm>
              <a:off x="2800536" y="6216825"/>
              <a:ext cx="7924" cy="2934"/>
            </a:xfrm>
            <a:custGeom>
              <a:avLst/>
              <a:gdLst>
                <a:gd name="connsiteX0" fmla="*/ 0 w 9754"/>
                <a:gd name="connsiteY0" fmla="*/ 0 h 3612"/>
                <a:gd name="connsiteX1" fmla="*/ 9754 w 9754"/>
                <a:gd name="connsiteY1" fmla="*/ 0 h 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54" h="3612">
                  <a:moveTo>
                    <a:pt x="0" y="0"/>
                  </a:moveTo>
                  <a:lnTo>
                    <a:pt x="9754" y="0"/>
                  </a:lnTo>
                </a:path>
              </a:pathLst>
            </a:custGeom>
            <a:ln w="3844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图形 8">
              <a:extLst>
                <a:ext uri="{FF2B5EF4-FFF2-40B4-BE49-F238E27FC236}">
                  <a16:creationId xmlns:a16="http://schemas.microsoft.com/office/drawing/2014/main" id="{04332D85-774F-43A8-9785-83D437EA5E11}"/>
                </a:ext>
              </a:extLst>
            </p:cNvPr>
            <p:cNvSpPr/>
            <p:nvPr/>
          </p:nvSpPr>
          <p:spPr>
            <a:xfrm>
              <a:off x="2800536" y="6081533"/>
              <a:ext cx="7924" cy="2934"/>
            </a:xfrm>
            <a:custGeom>
              <a:avLst/>
              <a:gdLst>
                <a:gd name="connsiteX0" fmla="*/ 0 w 9754"/>
                <a:gd name="connsiteY0" fmla="*/ 0 h 3612"/>
                <a:gd name="connsiteX1" fmla="*/ 9754 w 9754"/>
                <a:gd name="connsiteY1" fmla="*/ 0 h 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54" h="3612">
                  <a:moveTo>
                    <a:pt x="0" y="0"/>
                  </a:moveTo>
                  <a:lnTo>
                    <a:pt x="9754" y="0"/>
                  </a:lnTo>
                </a:path>
              </a:pathLst>
            </a:custGeom>
            <a:ln w="3844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图形 8">
              <a:extLst>
                <a:ext uri="{FF2B5EF4-FFF2-40B4-BE49-F238E27FC236}">
                  <a16:creationId xmlns:a16="http://schemas.microsoft.com/office/drawing/2014/main" id="{C7985B44-79A4-4D9B-BF37-A7A5D7F4EB78}"/>
                </a:ext>
              </a:extLst>
            </p:cNvPr>
            <p:cNvSpPr/>
            <p:nvPr/>
          </p:nvSpPr>
          <p:spPr>
            <a:xfrm>
              <a:off x="2800536" y="5946240"/>
              <a:ext cx="7924" cy="2934"/>
            </a:xfrm>
            <a:custGeom>
              <a:avLst/>
              <a:gdLst>
                <a:gd name="connsiteX0" fmla="*/ 0 w 9754"/>
                <a:gd name="connsiteY0" fmla="*/ 0 h 3612"/>
                <a:gd name="connsiteX1" fmla="*/ 9754 w 9754"/>
                <a:gd name="connsiteY1" fmla="*/ 0 h 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54" h="3612">
                  <a:moveTo>
                    <a:pt x="0" y="0"/>
                  </a:moveTo>
                  <a:lnTo>
                    <a:pt x="9754" y="0"/>
                  </a:lnTo>
                </a:path>
              </a:pathLst>
            </a:custGeom>
            <a:ln w="3844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图形 8">
              <a:extLst>
                <a:ext uri="{FF2B5EF4-FFF2-40B4-BE49-F238E27FC236}">
                  <a16:creationId xmlns:a16="http://schemas.microsoft.com/office/drawing/2014/main" id="{245D692D-8474-43FF-A142-9BC11109131F}"/>
                </a:ext>
              </a:extLst>
            </p:cNvPr>
            <p:cNvSpPr/>
            <p:nvPr/>
          </p:nvSpPr>
          <p:spPr>
            <a:xfrm>
              <a:off x="2800536" y="5810947"/>
              <a:ext cx="7924" cy="2934"/>
            </a:xfrm>
            <a:custGeom>
              <a:avLst/>
              <a:gdLst>
                <a:gd name="connsiteX0" fmla="*/ 0 w 9754"/>
                <a:gd name="connsiteY0" fmla="*/ 0 h 3612"/>
                <a:gd name="connsiteX1" fmla="*/ 9754 w 9754"/>
                <a:gd name="connsiteY1" fmla="*/ 0 h 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54" h="3612">
                  <a:moveTo>
                    <a:pt x="0" y="0"/>
                  </a:moveTo>
                  <a:lnTo>
                    <a:pt x="9754" y="0"/>
                  </a:lnTo>
                </a:path>
              </a:pathLst>
            </a:custGeom>
            <a:ln w="3844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图形 8">
              <a:extLst>
                <a:ext uri="{FF2B5EF4-FFF2-40B4-BE49-F238E27FC236}">
                  <a16:creationId xmlns:a16="http://schemas.microsoft.com/office/drawing/2014/main" id="{4264B0C4-8B9A-4CB7-B89F-230BE34687D7}"/>
                </a:ext>
              </a:extLst>
            </p:cNvPr>
            <p:cNvSpPr/>
            <p:nvPr/>
          </p:nvSpPr>
          <p:spPr>
            <a:xfrm>
              <a:off x="2800536" y="5675654"/>
              <a:ext cx="7924" cy="2934"/>
            </a:xfrm>
            <a:custGeom>
              <a:avLst/>
              <a:gdLst>
                <a:gd name="connsiteX0" fmla="*/ 0 w 9754"/>
                <a:gd name="connsiteY0" fmla="*/ 0 h 3612"/>
                <a:gd name="connsiteX1" fmla="*/ 9754 w 9754"/>
                <a:gd name="connsiteY1" fmla="*/ 0 h 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54" h="3612">
                  <a:moveTo>
                    <a:pt x="0" y="0"/>
                  </a:moveTo>
                  <a:lnTo>
                    <a:pt x="9754" y="0"/>
                  </a:lnTo>
                </a:path>
              </a:pathLst>
            </a:custGeom>
            <a:ln w="3844" cap="flat">
              <a:solidFill>
                <a:srgbClr val="33333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72491CC0-CC11-45BA-BB5D-897429196142}"/>
                </a:ext>
              </a:extLst>
            </p:cNvPr>
            <p:cNvGrpSpPr/>
            <p:nvPr/>
          </p:nvGrpSpPr>
          <p:grpSpPr>
            <a:xfrm>
              <a:off x="4111343" y="6043343"/>
              <a:ext cx="414358" cy="300009"/>
              <a:chOff x="2721742" y="1069144"/>
              <a:chExt cx="510076" cy="369313"/>
            </a:xfrm>
          </p:grpSpPr>
          <p:sp>
            <p:nvSpPr>
              <p:cNvPr id="139" name="文本框 138">
                <a:extLst>
                  <a:ext uri="{FF2B5EF4-FFF2-40B4-BE49-F238E27FC236}">
                    <a16:creationId xmlns:a16="http://schemas.microsoft.com/office/drawing/2014/main" id="{2F4C45B4-F901-4951-816C-EB17FDFBA010}"/>
                  </a:ext>
                </a:extLst>
              </p:cNvPr>
              <p:cNvSpPr txBox="1"/>
              <p:nvPr/>
            </p:nvSpPr>
            <p:spPr>
              <a:xfrm>
                <a:off x="2721742" y="1069144"/>
                <a:ext cx="51007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Regulate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id="{5164F9EB-F7DC-46DA-A8DA-637781EAD76C}"/>
                  </a:ext>
                </a:extLst>
              </p:cNvPr>
              <p:cNvSpPr txBox="1"/>
              <p:nvPr/>
            </p:nvSpPr>
            <p:spPr>
              <a:xfrm>
                <a:off x="2830458" y="1171148"/>
                <a:ext cx="28725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Up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C890FE82-2602-4569-8D18-11A48FC995B1}"/>
                  </a:ext>
                </a:extLst>
              </p:cNvPr>
              <p:cNvSpPr txBox="1"/>
              <p:nvPr/>
            </p:nvSpPr>
            <p:spPr>
              <a:xfrm>
                <a:off x="2835773" y="1253791"/>
                <a:ext cx="39305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Down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D9D19245-DC2D-405B-8294-DCEB9F0E9D3D}"/>
                </a:ext>
              </a:extLst>
            </p:cNvPr>
            <p:cNvSpPr txBox="1"/>
            <p:nvPr/>
          </p:nvSpPr>
          <p:spPr>
            <a:xfrm>
              <a:off x="3010101" y="5630116"/>
              <a:ext cx="285440" cy="15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OPC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6BD74848-0905-4672-A339-77C0DA9AE34B}"/>
                </a:ext>
              </a:extLst>
            </p:cNvPr>
            <p:cNvSpPr txBox="1"/>
            <p:nvPr/>
          </p:nvSpPr>
          <p:spPr>
            <a:xfrm>
              <a:off x="3622401" y="5638406"/>
              <a:ext cx="410451" cy="15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Astrocyte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C99F5EC5-A3C3-418F-823A-BE0219AE9266}"/>
                </a:ext>
              </a:extLst>
            </p:cNvPr>
            <p:cNvSpPr txBox="1"/>
            <p:nvPr/>
          </p:nvSpPr>
          <p:spPr>
            <a:xfrm>
              <a:off x="3764862" y="6110952"/>
              <a:ext cx="441704" cy="225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Excitatory </a:t>
              </a:r>
            </a:p>
            <a:p>
              <a:pPr algn="ctr"/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neuron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9A3FE56E-8EB0-497D-ACD0-FC4952162025}"/>
                </a:ext>
              </a:extLst>
            </p:cNvPr>
            <p:cNvSpPr txBox="1"/>
            <p:nvPr/>
          </p:nvSpPr>
          <p:spPr>
            <a:xfrm>
              <a:off x="3593765" y="6555551"/>
              <a:ext cx="471653" cy="15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Interneuron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52D13902-5CA4-4B31-9D6C-F524778194AB}"/>
                </a:ext>
              </a:extLst>
            </p:cNvPr>
            <p:cNvSpPr txBox="1"/>
            <p:nvPr/>
          </p:nvSpPr>
          <p:spPr>
            <a:xfrm>
              <a:off x="2946541" y="6547697"/>
              <a:ext cx="402638" cy="15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EF7BA5BD-00B5-48AE-A617-DDDFAC9DB622}"/>
                </a:ext>
              </a:extLst>
            </p:cNvPr>
            <p:cNvSpPr txBox="1"/>
            <p:nvPr/>
          </p:nvSpPr>
          <p:spPr>
            <a:xfrm>
              <a:off x="2806259" y="6147742"/>
              <a:ext cx="608384" cy="150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Oligodendrocyte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A155727F-9B05-4344-8838-4E6F5C47E5D7}"/>
                </a:ext>
              </a:extLst>
            </p:cNvPr>
            <p:cNvSpPr txBox="1"/>
            <p:nvPr/>
          </p:nvSpPr>
          <p:spPr>
            <a:xfrm>
              <a:off x="2760205" y="5369866"/>
              <a:ext cx="144943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Count of DEGs</a:t>
              </a:r>
              <a:r>
                <a: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（</a:t>
              </a:r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GF vs SPF</a:t>
              </a:r>
              <a:r>
                <a: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）</a:t>
              </a:r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in Hip</a:t>
              </a:r>
            </a:p>
          </p:txBody>
        </p: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6291996D-B695-4B4C-B954-D840536D13F5}"/>
                </a:ext>
              </a:extLst>
            </p:cNvPr>
            <p:cNvGrpSpPr/>
            <p:nvPr/>
          </p:nvGrpSpPr>
          <p:grpSpPr>
            <a:xfrm>
              <a:off x="2529149" y="5595825"/>
              <a:ext cx="304387" cy="672941"/>
              <a:chOff x="710555" y="626860"/>
              <a:chExt cx="374701" cy="828394"/>
            </a:xfrm>
          </p:grpSpPr>
          <p:sp>
            <p:nvSpPr>
              <p:cNvPr id="134" name="文本框 133">
                <a:extLst>
                  <a:ext uri="{FF2B5EF4-FFF2-40B4-BE49-F238E27FC236}">
                    <a16:creationId xmlns:a16="http://schemas.microsoft.com/office/drawing/2014/main" id="{982A7B49-8FB6-43C4-A6FF-55DC9015FD4D}"/>
                  </a:ext>
                </a:extLst>
              </p:cNvPr>
              <p:cNvSpPr txBox="1"/>
              <p:nvPr/>
            </p:nvSpPr>
            <p:spPr>
              <a:xfrm>
                <a:off x="857310" y="1270590"/>
                <a:ext cx="227946" cy="18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文本框 134">
                <a:extLst>
                  <a:ext uri="{FF2B5EF4-FFF2-40B4-BE49-F238E27FC236}">
                    <a16:creationId xmlns:a16="http://schemas.microsoft.com/office/drawing/2014/main" id="{1BD41228-0B7D-4010-A1B8-566F452D1ABB}"/>
                  </a:ext>
                </a:extLst>
              </p:cNvPr>
              <p:cNvSpPr txBox="1"/>
              <p:nvPr/>
            </p:nvSpPr>
            <p:spPr>
              <a:xfrm>
                <a:off x="751032" y="1116471"/>
                <a:ext cx="314510" cy="18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300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id="{01D603B1-1893-4B6A-A685-10C72FF79862}"/>
                  </a:ext>
                </a:extLst>
              </p:cNvPr>
              <p:cNvSpPr txBox="1"/>
              <p:nvPr/>
            </p:nvSpPr>
            <p:spPr>
              <a:xfrm>
                <a:off x="751032" y="943150"/>
                <a:ext cx="314510" cy="18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600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文本框 136">
                <a:extLst>
                  <a:ext uri="{FF2B5EF4-FFF2-40B4-BE49-F238E27FC236}">
                    <a16:creationId xmlns:a16="http://schemas.microsoft.com/office/drawing/2014/main" id="{8565CBB2-0C68-488A-A46E-6505002105AC}"/>
                  </a:ext>
                </a:extLst>
              </p:cNvPr>
              <p:cNvSpPr txBox="1"/>
              <p:nvPr/>
            </p:nvSpPr>
            <p:spPr>
              <a:xfrm>
                <a:off x="752705" y="769832"/>
                <a:ext cx="314510" cy="18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900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本框 137">
                <a:extLst>
                  <a:ext uri="{FF2B5EF4-FFF2-40B4-BE49-F238E27FC236}">
                    <a16:creationId xmlns:a16="http://schemas.microsoft.com/office/drawing/2014/main" id="{8F00BBD4-1EE1-43F4-8665-5C45630CE67D}"/>
                  </a:ext>
                </a:extLst>
              </p:cNvPr>
              <p:cNvSpPr txBox="1"/>
              <p:nvPr/>
            </p:nvSpPr>
            <p:spPr>
              <a:xfrm>
                <a:off x="710555" y="626860"/>
                <a:ext cx="357791" cy="18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1200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2" name="图形 132">
              <a:extLst>
                <a:ext uri="{FF2B5EF4-FFF2-40B4-BE49-F238E27FC236}">
                  <a16:creationId xmlns:a16="http://schemas.microsoft.com/office/drawing/2014/main" id="{0EA9A169-1A17-4ABF-B456-1F0F7C809F6E}"/>
                </a:ext>
              </a:extLst>
            </p:cNvPr>
            <p:cNvSpPr/>
            <p:nvPr/>
          </p:nvSpPr>
          <p:spPr>
            <a:xfrm>
              <a:off x="4212445" y="6199419"/>
              <a:ext cx="46042" cy="46042"/>
            </a:xfrm>
            <a:custGeom>
              <a:avLst/>
              <a:gdLst>
                <a:gd name="connsiteX0" fmla="*/ 0 w 56678"/>
                <a:gd name="connsiteY0" fmla="*/ 0 h 56678"/>
                <a:gd name="connsiteX1" fmla="*/ 56679 w 56678"/>
                <a:gd name="connsiteY1" fmla="*/ 0 h 56678"/>
                <a:gd name="connsiteX2" fmla="*/ 56679 w 56678"/>
                <a:gd name="connsiteY2" fmla="*/ 56679 h 56678"/>
                <a:gd name="connsiteX3" fmla="*/ 0 w 56678"/>
                <a:gd name="connsiteY3" fmla="*/ 56679 h 5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78" h="56678">
                  <a:moveTo>
                    <a:pt x="0" y="0"/>
                  </a:moveTo>
                  <a:lnTo>
                    <a:pt x="56679" y="0"/>
                  </a:lnTo>
                  <a:lnTo>
                    <a:pt x="56679" y="56679"/>
                  </a:lnTo>
                  <a:lnTo>
                    <a:pt x="0" y="56679"/>
                  </a:lnTo>
                  <a:close/>
                </a:path>
              </a:pathLst>
            </a:custGeom>
            <a:solidFill>
              <a:srgbClr val="FF8080"/>
            </a:solidFill>
            <a:ln w="3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图形 132">
              <a:extLst>
                <a:ext uri="{FF2B5EF4-FFF2-40B4-BE49-F238E27FC236}">
                  <a16:creationId xmlns:a16="http://schemas.microsoft.com/office/drawing/2014/main" id="{B0116616-C4AB-46AD-8E1C-80A14B47073A}"/>
                </a:ext>
              </a:extLst>
            </p:cNvPr>
            <p:cNvSpPr/>
            <p:nvPr/>
          </p:nvSpPr>
          <p:spPr>
            <a:xfrm>
              <a:off x="4212445" y="6249516"/>
              <a:ext cx="46042" cy="46042"/>
            </a:xfrm>
            <a:custGeom>
              <a:avLst/>
              <a:gdLst>
                <a:gd name="connsiteX0" fmla="*/ 0 w 56678"/>
                <a:gd name="connsiteY0" fmla="*/ 0 h 56678"/>
                <a:gd name="connsiteX1" fmla="*/ 56679 w 56678"/>
                <a:gd name="connsiteY1" fmla="*/ 0 h 56678"/>
                <a:gd name="connsiteX2" fmla="*/ 56679 w 56678"/>
                <a:gd name="connsiteY2" fmla="*/ 56679 h 56678"/>
                <a:gd name="connsiteX3" fmla="*/ 0 w 56678"/>
                <a:gd name="connsiteY3" fmla="*/ 56679 h 5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78" h="56678">
                  <a:moveTo>
                    <a:pt x="0" y="0"/>
                  </a:moveTo>
                  <a:lnTo>
                    <a:pt x="56679" y="0"/>
                  </a:lnTo>
                  <a:lnTo>
                    <a:pt x="56679" y="56679"/>
                  </a:lnTo>
                  <a:lnTo>
                    <a:pt x="0" y="56679"/>
                  </a:lnTo>
                  <a:close/>
                </a:path>
              </a:pathLst>
            </a:custGeom>
            <a:solidFill>
              <a:srgbClr val="6FB5DB"/>
            </a:solidFill>
            <a:ln w="3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9CB6BA2-2EF5-4ECF-90B8-06FBBA247AC1}"/>
              </a:ext>
            </a:extLst>
          </p:cNvPr>
          <p:cNvGrpSpPr/>
          <p:nvPr/>
        </p:nvGrpSpPr>
        <p:grpSpPr>
          <a:xfrm>
            <a:off x="4563972" y="5382586"/>
            <a:ext cx="2034921" cy="1511828"/>
            <a:chOff x="4563972" y="5382586"/>
            <a:chExt cx="2034921" cy="1511828"/>
          </a:xfrm>
        </p:grpSpPr>
        <p:grpSp>
          <p:nvGrpSpPr>
            <p:cNvPr id="168" name="组合 167">
              <a:extLst>
                <a:ext uri="{FF2B5EF4-FFF2-40B4-BE49-F238E27FC236}">
                  <a16:creationId xmlns:a16="http://schemas.microsoft.com/office/drawing/2014/main" id="{C808F44E-8617-46E1-A133-4A12541E154D}"/>
                </a:ext>
              </a:extLst>
            </p:cNvPr>
            <p:cNvGrpSpPr/>
            <p:nvPr/>
          </p:nvGrpSpPr>
          <p:grpSpPr>
            <a:xfrm>
              <a:off x="4563972" y="5549958"/>
              <a:ext cx="2034921" cy="1344456"/>
              <a:chOff x="3762241" y="573608"/>
              <a:chExt cx="2495311" cy="1648634"/>
            </a:xfrm>
          </p:grpSpPr>
          <p:grpSp>
            <p:nvGrpSpPr>
              <p:cNvPr id="170" name="图形 4">
                <a:extLst>
                  <a:ext uri="{FF2B5EF4-FFF2-40B4-BE49-F238E27FC236}">
                    <a16:creationId xmlns:a16="http://schemas.microsoft.com/office/drawing/2014/main" id="{60AA5B0C-8DD6-4139-AD6F-612F5ABB0338}"/>
                  </a:ext>
                </a:extLst>
              </p:cNvPr>
              <p:cNvGrpSpPr/>
              <p:nvPr/>
            </p:nvGrpSpPr>
            <p:grpSpPr>
              <a:xfrm>
                <a:off x="4105261" y="573608"/>
                <a:ext cx="1648634" cy="1648634"/>
                <a:chOff x="4105261" y="573608"/>
                <a:chExt cx="1648634" cy="1648634"/>
              </a:xfrm>
            </p:grpSpPr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9CA87C4D-14A9-4012-A0A0-DCB9007EA63F}"/>
                    </a:ext>
                  </a:extLst>
                </p:cNvPr>
                <p:cNvSpPr/>
                <p:nvPr/>
              </p:nvSpPr>
              <p:spPr>
                <a:xfrm>
                  <a:off x="4929578" y="755637"/>
                  <a:ext cx="371211" cy="642288"/>
                </a:xfrm>
                <a:custGeom>
                  <a:avLst/>
                  <a:gdLst>
                    <a:gd name="connsiteX0" fmla="*/ 0 w 371211"/>
                    <a:gd name="connsiteY0" fmla="*/ 642288 h 642288"/>
                    <a:gd name="connsiteX1" fmla="*/ 371211 w 371211"/>
                    <a:gd name="connsiteY1" fmla="*/ 0 h 642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211" h="642288">
                      <a:moveTo>
                        <a:pt x="0" y="642288"/>
                      </a:moveTo>
                      <a:lnTo>
                        <a:pt x="371211" y="0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E0B0364A-CB49-4D09-B18C-4B16D492DE89}"/>
                    </a:ext>
                  </a:extLst>
                </p:cNvPr>
                <p:cNvSpPr/>
                <p:nvPr/>
              </p:nvSpPr>
              <p:spPr>
                <a:xfrm>
                  <a:off x="4929578" y="1397925"/>
                  <a:ext cx="742064" cy="3576"/>
                </a:xfrm>
                <a:custGeom>
                  <a:avLst/>
                  <a:gdLst>
                    <a:gd name="connsiteX0" fmla="*/ 0 w 742064"/>
                    <a:gd name="connsiteY0" fmla="*/ 0 h 3576"/>
                    <a:gd name="connsiteX1" fmla="*/ 742064 w 742064"/>
                    <a:gd name="connsiteY1" fmla="*/ 0 h 3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2064" h="3576">
                      <a:moveTo>
                        <a:pt x="0" y="0"/>
                      </a:moveTo>
                      <a:lnTo>
                        <a:pt x="742064" y="0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71FBA364-2AAA-4E75-B162-BDC84ADE4F5D}"/>
                    </a:ext>
                  </a:extLst>
                </p:cNvPr>
                <p:cNvSpPr/>
                <p:nvPr/>
              </p:nvSpPr>
              <p:spPr>
                <a:xfrm>
                  <a:off x="4929578" y="1397925"/>
                  <a:ext cx="371211" cy="642645"/>
                </a:xfrm>
                <a:custGeom>
                  <a:avLst/>
                  <a:gdLst>
                    <a:gd name="connsiteX0" fmla="*/ 0 w 371211"/>
                    <a:gd name="connsiteY0" fmla="*/ 0 h 642645"/>
                    <a:gd name="connsiteX1" fmla="*/ 371211 w 371211"/>
                    <a:gd name="connsiteY1" fmla="*/ 642646 h 642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211" h="642645">
                      <a:moveTo>
                        <a:pt x="0" y="0"/>
                      </a:moveTo>
                      <a:lnTo>
                        <a:pt x="371211" y="642646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F1239A1C-5EBE-4E98-8E2A-E94C68D8D3AE}"/>
                    </a:ext>
                  </a:extLst>
                </p:cNvPr>
                <p:cNvSpPr/>
                <p:nvPr/>
              </p:nvSpPr>
              <p:spPr>
                <a:xfrm>
                  <a:off x="4558725" y="1397925"/>
                  <a:ext cx="370853" cy="642645"/>
                </a:xfrm>
                <a:custGeom>
                  <a:avLst/>
                  <a:gdLst>
                    <a:gd name="connsiteX0" fmla="*/ 370853 w 370853"/>
                    <a:gd name="connsiteY0" fmla="*/ 0 h 642645"/>
                    <a:gd name="connsiteX1" fmla="*/ 0 w 370853"/>
                    <a:gd name="connsiteY1" fmla="*/ 642646 h 642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0853" h="642645">
                      <a:moveTo>
                        <a:pt x="370853" y="0"/>
                      </a:moveTo>
                      <a:lnTo>
                        <a:pt x="0" y="642646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DBD60AC0-AE1A-41DE-952D-F0272D6DD5D5}"/>
                    </a:ext>
                  </a:extLst>
                </p:cNvPr>
                <p:cNvSpPr/>
                <p:nvPr/>
              </p:nvSpPr>
              <p:spPr>
                <a:xfrm>
                  <a:off x="4187871" y="1397925"/>
                  <a:ext cx="741706" cy="3576"/>
                </a:xfrm>
                <a:custGeom>
                  <a:avLst/>
                  <a:gdLst>
                    <a:gd name="connsiteX0" fmla="*/ 741707 w 741706"/>
                    <a:gd name="connsiteY0" fmla="*/ 0 h 3576"/>
                    <a:gd name="connsiteX1" fmla="*/ 0 w 741706"/>
                    <a:gd name="connsiteY1" fmla="*/ 0 h 3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1706" h="3576">
                      <a:moveTo>
                        <a:pt x="741707" y="0"/>
                      </a:moveTo>
                      <a:lnTo>
                        <a:pt x="0" y="0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957A29D4-3F2C-494F-B94A-023CAF71D807}"/>
                    </a:ext>
                  </a:extLst>
                </p:cNvPr>
                <p:cNvSpPr/>
                <p:nvPr/>
              </p:nvSpPr>
              <p:spPr>
                <a:xfrm>
                  <a:off x="4558725" y="755637"/>
                  <a:ext cx="370853" cy="642288"/>
                </a:xfrm>
                <a:custGeom>
                  <a:avLst/>
                  <a:gdLst>
                    <a:gd name="connsiteX0" fmla="*/ 370853 w 370853"/>
                    <a:gd name="connsiteY0" fmla="*/ 642288 h 642288"/>
                    <a:gd name="connsiteX1" fmla="*/ 0 w 370853"/>
                    <a:gd name="connsiteY1" fmla="*/ 0 h 642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0853" h="642288">
                      <a:moveTo>
                        <a:pt x="370853" y="642288"/>
                      </a:moveTo>
                      <a:lnTo>
                        <a:pt x="0" y="0"/>
                      </a:lnTo>
                    </a:path>
                  </a:pathLst>
                </a:custGeom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EA17EFE3-13BD-4C28-BC69-EB8B6F428BA3}"/>
                    </a:ext>
                  </a:extLst>
                </p:cNvPr>
                <p:cNvSpPr/>
                <p:nvPr/>
              </p:nvSpPr>
              <p:spPr>
                <a:xfrm>
                  <a:off x="4802980" y="1271327"/>
                  <a:ext cx="253553" cy="253553"/>
                </a:xfrm>
                <a:custGeom>
                  <a:avLst/>
                  <a:gdLst>
                    <a:gd name="connsiteX0" fmla="*/ 126598 w 253553"/>
                    <a:gd name="connsiteY0" fmla="*/ 0 h 253553"/>
                    <a:gd name="connsiteX1" fmla="*/ 134823 w 253553"/>
                    <a:gd name="connsiteY1" fmla="*/ 0 h 253553"/>
                    <a:gd name="connsiteX2" fmla="*/ 142691 w 253553"/>
                    <a:gd name="connsiteY2" fmla="*/ 715 h 253553"/>
                    <a:gd name="connsiteX3" fmla="*/ 150559 w 253553"/>
                    <a:gd name="connsiteY3" fmla="*/ 2146 h 253553"/>
                    <a:gd name="connsiteX4" fmla="*/ 158426 w 253553"/>
                    <a:gd name="connsiteY4" fmla="*/ 3934 h 253553"/>
                    <a:gd name="connsiteX5" fmla="*/ 166294 w 253553"/>
                    <a:gd name="connsiteY5" fmla="*/ 6080 h 253553"/>
                    <a:gd name="connsiteX6" fmla="*/ 173804 w 253553"/>
                    <a:gd name="connsiteY6" fmla="*/ 8941 h 253553"/>
                    <a:gd name="connsiteX7" fmla="*/ 181314 w 253553"/>
                    <a:gd name="connsiteY7" fmla="*/ 12159 h 253553"/>
                    <a:gd name="connsiteX8" fmla="*/ 188466 w 253553"/>
                    <a:gd name="connsiteY8" fmla="*/ 15735 h 253553"/>
                    <a:gd name="connsiteX9" fmla="*/ 195261 w 253553"/>
                    <a:gd name="connsiteY9" fmla="*/ 20027 h 253553"/>
                    <a:gd name="connsiteX10" fmla="*/ 202056 w 253553"/>
                    <a:gd name="connsiteY10" fmla="*/ 24676 h 253553"/>
                    <a:gd name="connsiteX11" fmla="*/ 208136 w 253553"/>
                    <a:gd name="connsiteY11" fmla="*/ 29683 h 253553"/>
                    <a:gd name="connsiteX12" fmla="*/ 214215 w 253553"/>
                    <a:gd name="connsiteY12" fmla="*/ 35047 h 253553"/>
                    <a:gd name="connsiteX13" fmla="*/ 219937 w 253553"/>
                    <a:gd name="connsiteY13" fmla="*/ 40769 h 253553"/>
                    <a:gd name="connsiteX14" fmla="*/ 225302 w 253553"/>
                    <a:gd name="connsiteY14" fmla="*/ 46848 h 253553"/>
                    <a:gd name="connsiteX15" fmla="*/ 229951 w 253553"/>
                    <a:gd name="connsiteY15" fmla="*/ 53286 h 253553"/>
                    <a:gd name="connsiteX16" fmla="*/ 234600 w 253553"/>
                    <a:gd name="connsiteY16" fmla="*/ 59723 h 253553"/>
                    <a:gd name="connsiteX17" fmla="*/ 238533 w 253553"/>
                    <a:gd name="connsiteY17" fmla="*/ 66875 h 253553"/>
                    <a:gd name="connsiteX18" fmla="*/ 242110 w 253553"/>
                    <a:gd name="connsiteY18" fmla="*/ 74028 h 253553"/>
                    <a:gd name="connsiteX19" fmla="*/ 245328 w 253553"/>
                    <a:gd name="connsiteY19" fmla="*/ 81538 h 253553"/>
                    <a:gd name="connsiteX20" fmla="*/ 247832 w 253553"/>
                    <a:gd name="connsiteY20" fmla="*/ 89048 h 253553"/>
                    <a:gd name="connsiteX21" fmla="*/ 249977 w 253553"/>
                    <a:gd name="connsiteY21" fmla="*/ 96915 h 253553"/>
                    <a:gd name="connsiteX22" fmla="*/ 251765 w 253553"/>
                    <a:gd name="connsiteY22" fmla="*/ 104783 h 253553"/>
                    <a:gd name="connsiteX23" fmla="*/ 252838 w 253553"/>
                    <a:gd name="connsiteY23" fmla="*/ 112651 h 253553"/>
                    <a:gd name="connsiteX24" fmla="*/ 253554 w 253553"/>
                    <a:gd name="connsiteY24" fmla="*/ 120518 h 253553"/>
                    <a:gd name="connsiteX25" fmla="*/ 253554 w 253553"/>
                    <a:gd name="connsiteY25" fmla="*/ 128744 h 253553"/>
                    <a:gd name="connsiteX26" fmla="*/ 253196 w 253553"/>
                    <a:gd name="connsiteY26" fmla="*/ 136611 h 253553"/>
                    <a:gd name="connsiteX27" fmla="*/ 252123 w 253553"/>
                    <a:gd name="connsiteY27" fmla="*/ 144837 h 253553"/>
                    <a:gd name="connsiteX28" fmla="*/ 250693 w 253553"/>
                    <a:gd name="connsiteY28" fmla="*/ 152704 h 253553"/>
                    <a:gd name="connsiteX29" fmla="*/ 248905 w 253553"/>
                    <a:gd name="connsiteY29" fmla="*/ 160572 h 253553"/>
                    <a:gd name="connsiteX30" fmla="*/ 246401 w 253553"/>
                    <a:gd name="connsiteY30" fmla="*/ 168082 h 253553"/>
                    <a:gd name="connsiteX31" fmla="*/ 243540 w 253553"/>
                    <a:gd name="connsiteY31" fmla="*/ 175592 h 253553"/>
                    <a:gd name="connsiteX32" fmla="*/ 240322 w 253553"/>
                    <a:gd name="connsiteY32" fmla="*/ 183102 h 253553"/>
                    <a:gd name="connsiteX33" fmla="*/ 236388 w 253553"/>
                    <a:gd name="connsiteY33" fmla="*/ 190255 h 253553"/>
                    <a:gd name="connsiteX34" fmla="*/ 232454 w 253553"/>
                    <a:gd name="connsiteY34" fmla="*/ 197049 h 253553"/>
                    <a:gd name="connsiteX35" fmla="*/ 227447 w 253553"/>
                    <a:gd name="connsiteY35" fmla="*/ 203487 h 253553"/>
                    <a:gd name="connsiteX36" fmla="*/ 222440 w 253553"/>
                    <a:gd name="connsiteY36" fmla="*/ 209566 h 253553"/>
                    <a:gd name="connsiteX37" fmla="*/ 217076 w 253553"/>
                    <a:gd name="connsiteY37" fmla="*/ 215646 h 253553"/>
                    <a:gd name="connsiteX38" fmla="*/ 211354 w 253553"/>
                    <a:gd name="connsiteY38" fmla="*/ 221010 h 253553"/>
                    <a:gd name="connsiteX39" fmla="*/ 205275 w 253553"/>
                    <a:gd name="connsiteY39" fmla="*/ 226374 h 253553"/>
                    <a:gd name="connsiteX40" fmla="*/ 198480 w 253553"/>
                    <a:gd name="connsiteY40" fmla="*/ 231023 h 253553"/>
                    <a:gd name="connsiteX41" fmla="*/ 191685 w 253553"/>
                    <a:gd name="connsiteY41" fmla="*/ 235315 h 253553"/>
                    <a:gd name="connsiteX42" fmla="*/ 184890 w 253553"/>
                    <a:gd name="connsiteY42" fmla="*/ 239249 h 253553"/>
                    <a:gd name="connsiteX43" fmla="*/ 177380 w 253553"/>
                    <a:gd name="connsiteY43" fmla="*/ 242825 h 253553"/>
                    <a:gd name="connsiteX44" fmla="*/ 170228 w 253553"/>
                    <a:gd name="connsiteY44" fmla="*/ 245686 h 253553"/>
                    <a:gd name="connsiteX45" fmla="*/ 162360 w 253553"/>
                    <a:gd name="connsiteY45" fmla="*/ 248189 h 253553"/>
                    <a:gd name="connsiteX46" fmla="*/ 154492 w 253553"/>
                    <a:gd name="connsiteY46" fmla="*/ 250335 h 253553"/>
                    <a:gd name="connsiteX47" fmla="*/ 146625 w 253553"/>
                    <a:gd name="connsiteY47" fmla="*/ 251765 h 253553"/>
                    <a:gd name="connsiteX48" fmla="*/ 138757 w 253553"/>
                    <a:gd name="connsiteY48" fmla="*/ 252838 h 253553"/>
                    <a:gd name="connsiteX49" fmla="*/ 130889 w 253553"/>
                    <a:gd name="connsiteY49" fmla="*/ 253554 h 253553"/>
                    <a:gd name="connsiteX50" fmla="*/ 122664 w 253553"/>
                    <a:gd name="connsiteY50" fmla="*/ 253554 h 253553"/>
                    <a:gd name="connsiteX51" fmla="*/ 114796 w 253553"/>
                    <a:gd name="connsiteY51" fmla="*/ 252838 h 253553"/>
                    <a:gd name="connsiteX52" fmla="*/ 106571 w 253553"/>
                    <a:gd name="connsiteY52" fmla="*/ 251765 h 253553"/>
                    <a:gd name="connsiteX53" fmla="*/ 98703 w 253553"/>
                    <a:gd name="connsiteY53" fmla="*/ 250335 h 253553"/>
                    <a:gd name="connsiteX54" fmla="*/ 90836 w 253553"/>
                    <a:gd name="connsiteY54" fmla="*/ 248189 h 253553"/>
                    <a:gd name="connsiteX55" fmla="*/ 83326 w 253553"/>
                    <a:gd name="connsiteY55" fmla="*/ 245686 h 253553"/>
                    <a:gd name="connsiteX56" fmla="*/ 75816 w 253553"/>
                    <a:gd name="connsiteY56" fmla="*/ 242825 h 253553"/>
                    <a:gd name="connsiteX57" fmla="*/ 68663 w 253553"/>
                    <a:gd name="connsiteY57" fmla="*/ 239249 h 253553"/>
                    <a:gd name="connsiteX58" fmla="*/ 61511 w 253553"/>
                    <a:gd name="connsiteY58" fmla="*/ 235315 h 253553"/>
                    <a:gd name="connsiteX59" fmla="*/ 54716 w 253553"/>
                    <a:gd name="connsiteY59" fmla="*/ 231023 h 253553"/>
                    <a:gd name="connsiteX60" fmla="*/ 48279 w 253553"/>
                    <a:gd name="connsiteY60" fmla="*/ 226374 h 253553"/>
                    <a:gd name="connsiteX61" fmla="*/ 42199 w 253553"/>
                    <a:gd name="connsiteY61" fmla="*/ 221010 h 253553"/>
                    <a:gd name="connsiteX62" fmla="*/ 36477 w 253553"/>
                    <a:gd name="connsiteY62" fmla="*/ 215646 h 253553"/>
                    <a:gd name="connsiteX63" fmla="*/ 30755 w 253553"/>
                    <a:gd name="connsiteY63" fmla="*/ 209566 h 253553"/>
                    <a:gd name="connsiteX64" fmla="*/ 25749 w 253553"/>
                    <a:gd name="connsiteY64" fmla="*/ 203487 h 253553"/>
                    <a:gd name="connsiteX65" fmla="*/ 21100 w 253553"/>
                    <a:gd name="connsiteY65" fmla="*/ 197049 h 253553"/>
                    <a:gd name="connsiteX66" fmla="*/ 16808 w 253553"/>
                    <a:gd name="connsiteY66" fmla="*/ 190255 h 253553"/>
                    <a:gd name="connsiteX67" fmla="*/ 13232 w 253553"/>
                    <a:gd name="connsiteY67" fmla="*/ 183102 h 253553"/>
                    <a:gd name="connsiteX68" fmla="*/ 9656 w 253553"/>
                    <a:gd name="connsiteY68" fmla="*/ 175592 h 253553"/>
                    <a:gd name="connsiteX69" fmla="*/ 6795 w 253553"/>
                    <a:gd name="connsiteY69" fmla="*/ 168082 h 253553"/>
                    <a:gd name="connsiteX70" fmla="*/ 4649 w 253553"/>
                    <a:gd name="connsiteY70" fmla="*/ 160572 h 253553"/>
                    <a:gd name="connsiteX71" fmla="*/ 2503 w 253553"/>
                    <a:gd name="connsiteY71" fmla="*/ 152704 h 253553"/>
                    <a:gd name="connsiteX72" fmla="*/ 1073 w 253553"/>
                    <a:gd name="connsiteY72" fmla="*/ 144837 h 253553"/>
                    <a:gd name="connsiteX73" fmla="*/ 358 w 253553"/>
                    <a:gd name="connsiteY73" fmla="*/ 136611 h 253553"/>
                    <a:gd name="connsiteX74" fmla="*/ 0 w 253553"/>
                    <a:gd name="connsiteY74" fmla="*/ 128744 h 253553"/>
                    <a:gd name="connsiteX75" fmla="*/ 0 w 253553"/>
                    <a:gd name="connsiteY75" fmla="*/ 120518 h 253553"/>
                    <a:gd name="connsiteX76" fmla="*/ 715 w 253553"/>
                    <a:gd name="connsiteY76" fmla="*/ 112651 h 253553"/>
                    <a:gd name="connsiteX77" fmla="*/ 1788 w 253553"/>
                    <a:gd name="connsiteY77" fmla="*/ 104783 h 253553"/>
                    <a:gd name="connsiteX78" fmla="*/ 3576 w 253553"/>
                    <a:gd name="connsiteY78" fmla="*/ 96915 h 253553"/>
                    <a:gd name="connsiteX79" fmla="*/ 5722 w 253553"/>
                    <a:gd name="connsiteY79" fmla="*/ 89048 h 253553"/>
                    <a:gd name="connsiteX80" fmla="*/ 8225 w 253553"/>
                    <a:gd name="connsiteY80" fmla="*/ 81538 h 253553"/>
                    <a:gd name="connsiteX81" fmla="*/ 11444 w 253553"/>
                    <a:gd name="connsiteY81" fmla="*/ 74028 h 253553"/>
                    <a:gd name="connsiteX82" fmla="*/ 15020 w 253553"/>
                    <a:gd name="connsiteY82" fmla="*/ 66875 h 253553"/>
                    <a:gd name="connsiteX83" fmla="*/ 18954 w 253553"/>
                    <a:gd name="connsiteY83" fmla="*/ 59723 h 253553"/>
                    <a:gd name="connsiteX84" fmla="*/ 23245 w 253553"/>
                    <a:gd name="connsiteY84" fmla="*/ 53286 h 253553"/>
                    <a:gd name="connsiteX85" fmla="*/ 28252 w 253553"/>
                    <a:gd name="connsiteY85" fmla="*/ 46848 h 253553"/>
                    <a:gd name="connsiteX86" fmla="*/ 33616 w 253553"/>
                    <a:gd name="connsiteY86" fmla="*/ 40769 h 253553"/>
                    <a:gd name="connsiteX87" fmla="*/ 39338 w 253553"/>
                    <a:gd name="connsiteY87" fmla="*/ 35047 h 253553"/>
                    <a:gd name="connsiteX88" fmla="*/ 45060 w 253553"/>
                    <a:gd name="connsiteY88" fmla="*/ 29683 h 253553"/>
                    <a:gd name="connsiteX89" fmla="*/ 51497 w 253553"/>
                    <a:gd name="connsiteY89" fmla="*/ 24676 h 253553"/>
                    <a:gd name="connsiteX90" fmla="*/ 58292 w 253553"/>
                    <a:gd name="connsiteY90" fmla="*/ 20027 h 253553"/>
                    <a:gd name="connsiteX91" fmla="*/ 65087 w 253553"/>
                    <a:gd name="connsiteY91" fmla="*/ 15735 h 253553"/>
                    <a:gd name="connsiteX92" fmla="*/ 72240 w 253553"/>
                    <a:gd name="connsiteY92" fmla="*/ 12159 h 253553"/>
                    <a:gd name="connsiteX93" fmla="*/ 79750 w 253553"/>
                    <a:gd name="connsiteY93" fmla="*/ 8941 h 253553"/>
                    <a:gd name="connsiteX94" fmla="*/ 87260 w 253553"/>
                    <a:gd name="connsiteY94" fmla="*/ 6080 h 253553"/>
                    <a:gd name="connsiteX95" fmla="*/ 94770 w 253553"/>
                    <a:gd name="connsiteY95" fmla="*/ 3934 h 253553"/>
                    <a:gd name="connsiteX96" fmla="*/ 102637 w 253553"/>
                    <a:gd name="connsiteY96" fmla="*/ 2146 h 253553"/>
                    <a:gd name="connsiteX97" fmla="*/ 110505 w 253553"/>
                    <a:gd name="connsiteY97" fmla="*/ 715 h 253553"/>
                    <a:gd name="connsiteX98" fmla="*/ 118730 w 253553"/>
                    <a:gd name="connsiteY98" fmla="*/ 0 h 253553"/>
                    <a:gd name="connsiteX99" fmla="*/ 126598 w 253553"/>
                    <a:gd name="connsiteY99" fmla="*/ 0 h 253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253553" h="253553">
                      <a:moveTo>
                        <a:pt x="126598" y="0"/>
                      </a:moveTo>
                      <a:lnTo>
                        <a:pt x="134823" y="0"/>
                      </a:lnTo>
                      <a:lnTo>
                        <a:pt x="142691" y="715"/>
                      </a:lnTo>
                      <a:lnTo>
                        <a:pt x="150559" y="2146"/>
                      </a:lnTo>
                      <a:lnTo>
                        <a:pt x="158426" y="3934"/>
                      </a:lnTo>
                      <a:lnTo>
                        <a:pt x="166294" y="6080"/>
                      </a:lnTo>
                      <a:lnTo>
                        <a:pt x="173804" y="8941"/>
                      </a:lnTo>
                      <a:lnTo>
                        <a:pt x="181314" y="12159"/>
                      </a:lnTo>
                      <a:lnTo>
                        <a:pt x="188466" y="15735"/>
                      </a:lnTo>
                      <a:lnTo>
                        <a:pt x="195261" y="20027"/>
                      </a:lnTo>
                      <a:lnTo>
                        <a:pt x="202056" y="24676"/>
                      </a:lnTo>
                      <a:lnTo>
                        <a:pt x="208136" y="29683"/>
                      </a:lnTo>
                      <a:lnTo>
                        <a:pt x="214215" y="35047"/>
                      </a:lnTo>
                      <a:lnTo>
                        <a:pt x="219937" y="40769"/>
                      </a:lnTo>
                      <a:lnTo>
                        <a:pt x="225302" y="46848"/>
                      </a:lnTo>
                      <a:lnTo>
                        <a:pt x="229951" y="53286"/>
                      </a:lnTo>
                      <a:lnTo>
                        <a:pt x="234600" y="59723"/>
                      </a:lnTo>
                      <a:lnTo>
                        <a:pt x="238533" y="66875"/>
                      </a:lnTo>
                      <a:lnTo>
                        <a:pt x="242110" y="74028"/>
                      </a:lnTo>
                      <a:lnTo>
                        <a:pt x="245328" y="81538"/>
                      </a:lnTo>
                      <a:lnTo>
                        <a:pt x="247832" y="89048"/>
                      </a:lnTo>
                      <a:lnTo>
                        <a:pt x="249977" y="96915"/>
                      </a:lnTo>
                      <a:lnTo>
                        <a:pt x="251765" y="104783"/>
                      </a:lnTo>
                      <a:lnTo>
                        <a:pt x="252838" y="112651"/>
                      </a:lnTo>
                      <a:lnTo>
                        <a:pt x="253554" y="120518"/>
                      </a:lnTo>
                      <a:lnTo>
                        <a:pt x="253554" y="128744"/>
                      </a:lnTo>
                      <a:lnTo>
                        <a:pt x="253196" y="136611"/>
                      </a:lnTo>
                      <a:lnTo>
                        <a:pt x="252123" y="144837"/>
                      </a:lnTo>
                      <a:lnTo>
                        <a:pt x="250693" y="152704"/>
                      </a:lnTo>
                      <a:lnTo>
                        <a:pt x="248905" y="160572"/>
                      </a:lnTo>
                      <a:lnTo>
                        <a:pt x="246401" y="168082"/>
                      </a:lnTo>
                      <a:lnTo>
                        <a:pt x="243540" y="175592"/>
                      </a:lnTo>
                      <a:lnTo>
                        <a:pt x="240322" y="183102"/>
                      </a:lnTo>
                      <a:lnTo>
                        <a:pt x="236388" y="190255"/>
                      </a:lnTo>
                      <a:lnTo>
                        <a:pt x="232454" y="197049"/>
                      </a:lnTo>
                      <a:lnTo>
                        <a:pt x="227447" y="203487"/>
                      </a:lnTo>
                      <a:lnTo>
                        <a:pt x="222440" y="209566"/>
                      </a:lnTo>
                      <a:lnTo>
                        <a:pt x="217076" y="215646"/>
                      </a:lnTo>
                      <a:lnTo>
                        <a:pt x="211354" y="221010"/>
                      </a:lnTo>
                      <a:lnTo>
                        <a:pt x="205275" y="226374"/>
                      </a:lnTo>
                      <a:lnTo>
                        <a:pt x="198480" y="231023"/>
                      </a:lnTo>
                      <a:lnTo>
                        <a:pt x="191685" y="235315"/>
                      </a:lnTo>
                      <a:lnTo>
                        <a:pt x="184890" y="239249"/>
                      </a:lnTo>
                      <a:lnTo>
                        <a:pt x="177380" y="242825"/>
                      </a:lnTo>
                      <a:lnTo>
                        <a:pt x="170228" y="245686"/>
                      </a:lnTo>
                      <a:lnTo>
                        <a:pt x="162360" y="248189"/>
                      </a:lnTo>
                      <a:lnTo>
                        <a:pt x="154492" y="250335"/>
                      </a:lnTo>
                      <a:lnTo>
                        <a:pt x="146625" y="251765"/>
                      </a:lnTo>
                      <a:lnTo>
                        <a:pt x="138757" y="252838"/>
                      </a:lnTo>
                      <a:lnTo>
                        <a:pt x="130889" y="253554"/>
                      </a:lnTo>
                      <a:lnTo>
                        <a:pt x="122664" y="253554"/>
                      </a:lnTo>
                      <a:lnTo>
                        <a:pt x="114796" y="252838"/>
                      </a:lnTo>
                      <a:lnTo>
                        <a:pt x="106571" y="251765"/>
                      </a:lnTo>
                      <a:lnTo>
                        <a:pt x="98703" y="250335"/>
                      </a:lnTo>
                      <a:lnTo>
                        <a:pt x="90836" y="248189"/>
                      </a:lnTo>
                      <a:lnTo>
                        <a:pt x="83326" y="245686"/>
                      </a:lnTo>
                      <a:lnTo>
                        <a:pt x="75816" y="242825"/>
                      </a:lnTo>
                      <a:lnTo>
                        <a:pt x="68663" y="239249"/>
                      </a:lnTo>
                      <a:lnTo>
                        <a:pt x="61511" y="235315"/>
                      </a:lnTo>
                      <a:lnTo>
                        <a:pt x="54716" y="231023"/>
                      </a:lnTo>
                      <a:lnTo>
                        <a:pt x="48279" y="226374"/>
                      </a:lnTo>
                      <a:lnTo>
                        <a:pt x="42199" y="221010"/>
                      </a:lnTo>
                      <a:lnTo>
                        <a:pt x="36477" y="215646"/>
                      </a:lnTo>
                      <a:lnTo>
                        <a:pt x="30755" y="209566"/>
                      </a:lnTo>
                      <a:lnTo>
                        <a:pt x="25749" y="203487"/>
                      </a:lnTo>
                      <a:lnTo>
                        <a:pt x="21100" y="197049"/>
                      </a:lnTo>
                      <a:lnTo>
                        <a:pt x="16808" y="190255"/>
                      </a:lnTo>
                      <a:lnTo>
                        <a:pt x="13232" y="183102"/>
                      </a:lnTo>
                      <a:lnTo>
                        <a:pt x="9656" y="175592"/>
                      </a:lnTo>
                      <a:lnTo>
                        <a:pt x="6795" y="168082"/>
                      </a:lnTo>
                      <a:lnTo>
                        <a:pt x="4649" y="160572"/>
                      </a:lnTo>
                      <a:lnTo>
                        <a:pt x="2503" y="152704"/>
                      </a:lnTo>
                      <a:lnTo>
                        <a:pt x="1073" y="144837"/>
                      </a:lnTo>
                      <a:lnTo>
                        <a:pt x="358" y="136611"/>
                      </a:lnTo>
                      <a:lnTo>
                        <a:pt x="0" y="128744"/>
                      </a:lnTo>
                      <a:lnTo>
                        <a:pt x="0" y="120518"/>
                      </a:lnTo>
                      <a:lnTo>
                        <a:pt x="715" y="112651"/>
                      </a:lnTo>
                      <a:lnTo>
                        <a:pt x="1788" y="104783"/>
                      </a:lnTo>
                      <a:lnTo>
                        <a:pt x="3576" y="96915"/>
                      </a:lnTo>
                      <a:lnTo>
                        <a:pt x="5722" y="89048"/>
                      </a:lnTo>
                      <a:lnTo>
                        <a:pt x="8225" y="81538"/>
                      </a:lnTo>
                      <a:lnTo>
                        <a:pt x="11444" y="74028"/>
                      </a:lnTo>
                      <a:lnTo>
                        <a:pt x="15020" y="66875"/>
                      </a:lnTo>
                      <a:lnTo>
                        <a:pt x="18954" y="59723"/>
                      </a:lnTo>
                      <a:lnTo>
                        <a:pt x="23245" y="53286"/>
                      </a:lnTo>
                      <a:lnTo>
                        <a:pt x="28252" y="46848"/>
                      </a:lnTo>
                      <a:lnTo>
                        <a:pt x="33616" y="40769"/>
                      </a:lnTo>
                      <a:lnTo>
                        <a:pt x="39338" y="35047"/>
                      </a:lnTo>
                      <a:lnTo>
                        <a:pt x="45060" y="29683"/>
                      </a:lnTo>
                      <a:lnTo>
                        <a:pt x="51497" y="24676"/>
                      </a:lnTo>
                      <a:lnTo>
                        <a:pt x="58292" y="20027"/>
                      </a:lnTo>
                      <a:lnTo>
                        <a:pt x="65087" y="15735"/>
                      </a:lnTo>
                      <a:lnTo>
                        <a:pt x="72240" y="12159"/>
                      </a:lnTo>
                      <a:lnTo>
                        <a:pt x="79750" y="8941"/>
                      </a:lnTo>
                      <a:lnTo>
                        <a:pt x="87260" y="6080"/>
                      </a:lnTo>
                      <a:lnTo>
                        <a:pt x="94770" y="3934"/>
                      </a:lnTo>
                      <a:lnTo>
                        <a:pt x="102637" y="2146"/>
                      </a:lnTo>
                      <a:lnTo>
                        <a:pt x="110505" y="715"/>
                      </a:lnTo>
                      <a:lnTo>
                        <a:pt x="118730" y="0"/>
                      </a:lnTo>
                      <a:lnTo>
                        <a:pt x="126598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0F45CA4A-EA3B-4148-A9DA-57F46B2027BA}"/>
                    </a:ext>
                  </a:extLst>
                </p:cNvPr>
                <p:cNvSpPr/>
                <p:nvPr/>
              </p:nvSpPr>
              <p:spPr>
                <a:xfrm>
                  <a:off x="4676024" y="1144371"/>
                  <a:ext cx="507107" cy="507107"/>
                </a:xfrm>
                <a:custGeom>
                  <a:avLst/>
                  <a:gdLst>
                    <a:gd name="connsiteX0" fmla="*/ 253554 w 507107"/>
                    <a:gd name="connsiteY0" fmla="*/ 0 h 507107"/>
                    <a:gd name="connsiteX1" fmla="*/ 269647 w 507107"/>
                    <a:gd name="connsiteY1" fmla="*/ 358 h 507107"/>
                    <a:gd name="connsiteX2" fmla="*/ 285740 w 507107"/>
                    <a:gd name="connsiteY2" fmla="*/ 2146 h 507107"/>
                    <a:gd name="connsiteX3" fmla="*/ 301832 w 507107"/>
                    <a:gd name="connsiteY3" fmla="*/ 4649 h 507107"/>
                    <a:gd name="connsiteX4" fmla="*/ 317210 w 507107"/>
                    <a:gd name="connsiteY4" fmla="*/ 8225 h 507107"/>
                    <a:gd name="connsiteX5" fmla="*/ 332946 w 507107"/>
                    <a:gd name="connsiteY5" fmla="*/ 12517 h 507107"/>
                    <a:gd name="connsiteX6" fmla="*/ 347966 w 507107"/>
                    <a:gd name="connsiteY6" fmla="*/ 18239 h 507107"/>
                    <a:gd name="connsiteX7" fmla="*/ 362628 w 507107"/>
                    <a:gd name="connsiteY7" fmla="*/ 24676 h 507107"/>
                    <a:gd name="connsiteX8" fmla="*/ 376933 w 507107"/>
                    <a:gd name="connsiteY8" fmla="*/ 31828 h 507107"/>
                    <a:gd name="connsiteX9" fmla="*/ 390880 w 507107"/>
                    <a:gd name="connsiteY9" fmla="*/ 40411 h 507107"/>
                    <a:gd name="connsiteX10" fmla="*/ 404112 w 507107"/>
                    <a:gd name="connsiteY10" fmla="*/ 49352 h 507107"/>
                    <a:gd name="connsiteX11" fmla="*/ 416629 w 507107"/>
                    <a:gd name="connsiteY11" fmla="*/ 59365 h 507107"/>
                    <a:gd name="connsiteX12" fmla="*/ 428788 w 507107"/>
                    <a:gd name="connsiteY12" fmla="*/ 70094 h 507107"/>
                    <a:gd name="connsiteX13" fmla="*/ 439874 w 507107"/>
                    <a:gd name="connsiteY13" fmla="*/ 81538 h 507107"/>
                    <a:gd name="connsiteX14" fmla="*/ 450603 w 507107"/>
                    <a:gd name="connsiteY14" fmla="*/ 93697 h 507107"/>
                    <a:gd name="connsiteX15" fmla="*/ 460259 w 507107"/>
                    <a:gd name="connsiteY15" fmla="*/ 106571 h 507107"/>
                    <a:gd name="connsiteX16" fmla="*/ 469199 w 507107"/>
                    <a:gd name="connsiteY16" fmla="*/ 119803 h 507107"/>
                    <a:gd name="connsiteX17" fmla="*/ 477067 w 507107"/>
                    <a:gd name="connsiteY17" fmla="*/ 133750 h 507107"/>
                    <a:gd name="connsiteX18" fmla="*/ 484219 w 507107"/>
                    <a:gd name="connsiteY18" fmla="*/ 148413 h 507107"/>
                    <a:gd name="connsiteX19" fmla="*/ 490657 w 507107"/>
                    <a:gd name="connsiteY19" fmla="*/ 163075 h 507107"/>
                    <a:gd name="connsiteX20" fmla="*/ 496021 w 507107"/>
                    <a:gd name="connsiteY20" fmla="*/ 178453 h 507107"/>
                    <a:gd name="connsiteX21" fmla="*/ 500312 w 507107"/>
                    <a:gd name="connsiteY21" fmla="*/ 193831 h 507107"/>
                    <a:gd name="connsiteX22" fmla="*/ 503531 w 507107"/>
                    <a:gd name="connsiteY22" fmla="*/ 209566 h 507107"/>
                    <a:gd name="connsiteX23" fmla="*/ 505677 w 507107"/>
                    <a:gd name="connsiteY23" fmla="*/ 225659 h 507107"/>
                    <a:gd name="connsiteX24" fmla="*/ 507107 w 507107"/>
                    <a:gd name="connsiteY24" fmla="*/ 241394 h 507107"/>
                    <a:gd name="connsiteX25" fmla="*/ 507107 w 507107"/>
                    <a:gd name="connsiteY25" fmla="*/ 257487 h 507107"/>
                    <a:gd name="connsiteX26" fmla="*/ 506392 w 507107"/>
                    <a:gd name="connsiteY26" fmla="*/ 273580 h 507107"/>
                    <a:gd name="connsiteX27" fmla="*/ 504604 w 507107"/>
                    <a:gd name="connsiteY27" fmla="*/ 289673 h 507107"/>
                    <a:gd name="connsiteX28" fmla="*/ 501743 w 507107"/>
                    <a:gd name="connsiteY28" fmla="*/ 305409 h 507107"/>
                    <a:gd name="connsiteX29" fmla="*/ 498167 w 507107"/>
                    <a:gd name="connsiteY29" fmla="*/ 321144 h 507107"/>
                    <a:gd name="connsiteX30" fmla="*/ 493518 w 507107"/>
                    <a:gd name="connsiteY30" fmla="*/ 336522 h 507107"/>
                    <a:gd name="connsiteX31" fmla="*/ 487438 w 507107"/>
                    <a:gd name="connsiteY31" fmla="*/ 351542 h 507107"/>
                    <a:gd name="connsiteX32" fmla="*/ 481001 w 507107"/>
                    <a:gd name="connsiteY32" fmla="*/ 366204 h 507107"/>
                    <a:gd name="connsiteX33" fmla="*/ 473491 w 507107"/>
                    <a:gd name="connsiteY33" fmla="*/ 380509 h 507107"/>
                    <a:gd name="connsiteX34" fmla="*/ 464908 w 507107"/>
                    <a:gd name="connsiteY34" fmla="*/ 394099 h 507107"/>
                    <a:gd name="connsiteX35" fmla="*/ 455610 w 507107"/>
                    <a:gd name="connsiteY35" fmla="*/ 407331 h 507107"/>
                    <a:gd name="connsiteX36" fmla="*/ 445239 w 507107"/>
                    <a:gd name="connsiteY36" fmla="*/ 419848 h 507107"/>
                    <a:gd name="connsiteX37" fmla="*/ 434510 w 507107"/>
                    <a:gd name="connsiteY37" fmla="*/ 431649 h 507107"/>
                    <a:gd name="connsiteX38" fmla="*/ 422708 w 507107"/>
                    <a:gd name="connsiteY38" fmla="*/ 442735 h 507107"/>
                    <a:gd name="connsiteX39" fmla="*/ 410549 w 507107"/>
                    <a:gd name="connsiteY39" fmla="*/ 453106 h 507107"/>
                    <a:gd name="connsiteX40" fmla="*/ 397317 w 507107"/>
                    <a:gd name="connsiteY40" fmla="*/ 462404 h 507107"/>
                    <a:gd name="connsiteX41" fmla="*/ 384085 w 507107"/>
                    <a:gd name="connsiteY41" fmla="*/ 471345 h 507107"/>
                    <a:gd name="connsiteX42" fmla="*/ 369781 w 507107"/>
                    <a:gd name="connsiteY42" fmla="*/ 479213 h 507107"/>
                    <a:gd name="connsiteX43" fmla="*/ 355476 w 507107"/>
                    <a:gd name="connsiteY43" fmla="*/ 486008 h 507107"/>
                    <a:gd name="connsiteX44" fmla="*/ 340456 w 507107"/>
                    <a:gd name="connsiteY44" fmla="*/ 492087 h 507107"/>
                    <a:gd name="connsiteX45" fmla="*/ 325078 w 507107"/>
                    <a:gd name="connsiteY45" fmla="*/ 497094 h 507107"/>
                    <a:gd name="connsiteX46" fmla="*/ 309700 w 507107"/>
                    <a:gd name="connsiteY46" fmla="*/ 501028 h 507107"/>
                    <a:gd name="connsiteX47" fmla="*/ 293607 w 507107"/>
                    <a:gd name="connsiteY47" fmla="*/ 504246 h 507107"/>
                    <a:gd name="connsiteX48" fmla="*/ 277872 w 507107"/>
                    <a:gd name="connsiteY48" fmla="*/ 506034 h 507107"/>
                    <a:gd name="connsiteX49" fmla="*/ 261779 w 507107"/>
                    <a:gd name="connsiteY49" fmla="*/ 507107 h 507107"/>
                    <a:gd name="connsiteX50" fmla="*/ 245686 w 507107"/>
                    <a:gd name="connsiteY50" fmla="*/ 507107 h 507107"/>
                    <a:gd name="connsiteX51" fmla="*/ 229593 w 507107"/>
                    <a:gd name="connsiteY51" fmla="*/ 506034 h 507107"/>
                    <a:gd name="connsiteX52" fmla="*/ 213500 w 507107"/>
                    <a:gd name="connsiteY52" fmla="*/ 504246 h 507107"/>
                    <a:gd name="connsiteX53" fmla="*/ 197765 w 507107"/>
                    <a:gd name="connsiteY53" fmla="*/ 501028 h 507107"/>
                    <a:gd name="connsiteX54" fmla="*/ 182387 w 507107"/>
                    <a:gd name="connsiteY54" fmla="*/ 497094 h 507107"/>
                    <a:gd name="connsiteX55" fmla="*/ 167009 w 507107"/>
                    <a:gd name="connsiteY55" fmla="*/ 492087 h 507107"/>
                    <a:gd name="connsiteX56" fmla="*/ 151989 w 507107"/>
                    <a:gd name="connsiteY56" fmla="*/ 486008 h 507107"/>
                    <a:gd name="connsiteX57" fmla="*/ 137327 w 507107"/>
                    <a:gd name="connsiteY57" fmla="*/ 479213 h 507107"/>
                    <a:gd name="connsiteX58" fmla="*/ 123379 w 507107"/>
                    <a:gd name="connsiteY58" fmla="*/ 471345 h 507107"/>
                    <a:gd name="connsiteX59" fmla="*/ 109790 w 507107"/>
                    <a:gd name="connsiteY59" fmla="*/ 462404 h 507107"/>
                    <a:gd name="connsiteX60" fmla="*/ 96915 w 507107"/>
                    <a:gd name="connsiteY60" fmla="*/ 453106 h 507107"/>
                    <a:gd name="connsiteX61" fmla="*/ 84399 w 507107"/>
                    <a:gd name="connsiteY61" fmla="*/ 442735 h 507107"/>
                    <a:gd name="connsiteX62" fmla="*/ 72955 w 507107"/>
                    <a:gd name="connsiteY62" fmla="*/ 431649 h 507107"/>
                    <a:gd name="connsiteX63" fmla="*/ 61868 w 507107"/>
                    <a:gd name="connsiteY63" fmla="*/ 419848 h 507107"/>
                    <a:gd name="connsiteX64" fmla="*/ 51855 w 507107"/>
                    <a:gd name="connsiteY64" fmla="*/ 407331 h 507107"/>
                    <a:gd name="connsiteX65" fmla="*/ 42557 w 507107"/>
                    <a:gd name="connsiteY65" fmla="*/ 394099 h 507107"/>
                    <a:gd name="connsiteX66" fmla="*/ 33974 w 507107"/>
                    <a:gd name="connsiteY66" fmla="*/ 380509 h 507107"/>
                    <a:gd name="connsiteX67" fmla="*/ 26464 w 507107"/>
                    <a:gd name="connsiteY67" fmla="*/ 366204 h 507107"/>
                    <a:gd name="connsiteX68" fmla="*/ 19669 w 507107"/>
                    <a:gd name="connsiteY68" fmla="*/ 351542 h 507107"/>
                    <a:gd name="connsiteX69" fmla="*/ 13947 w 507107"/>
                    <a:gd name="connsiteY69" fmla="*/ 336522 h 507107"/>
                    <a:gd name="connsiteX70" fmla="*/ 9298 w 507107"/>
                    <a:gd name="connsiteY70" fmla="*/ 321144 h 507107"/>
                    <a:gd name="connsiteX71" fmla="*/ 5364 w 507107"/>
                    <a:gd name="connsiteY71" fmla="*/ 305409 h 507107"/>
                    <a:gd name="connsiteX72" fmla="*/ 2503 w 507107"/>
                    <a:gd name="connsiteY72" fmla="*/ 289673 h 507107"/>
                    <a:gd name="connsiteX73" fmla="*/ 715 w 507107"/>
                    <a:gd name="connsiteY73" fmla="*/ 273580 h 507107"/>
                    <a:gd name="connsiteX74" fmla="*/ 0 w 507107"/>
                    <a:gd name="connsiteY74" fmla="*/ 257487 h 507107"/>
                    <a:gd name="connsiteX75" fmla="*/ 358 w 507107"/>
                    <a:gd name="connsiteY75" fmla="*/ 241394 h 507107"/>
                    <a:gd name="connsiteX76" fmla="*/ 1430 w 507107"/>
                    <a:gd name="connsiteY76" fmla="*/ 225659 h 507107"/>
                    <a:gd name="connsiteX77" fmla="*/ 3934 w 507107"/>
                    <a:gd name="connsiteY77" fmla="*/ 209566 h 507107"/>
                    <a:gd name="connsiteX78" fmla="*/ 7152 w 507107"/>
                    <a:gd name="connsiteY78" fmla="*/ 193831 h 507107"/>
                    <a:gd name="connsiteX79" fmla="*/ 11444 w 507107"/>
                    <a:gd name="connsiteY79" fmla="*/ 178453 h 507107"/>
                    <a:gd name="connsiteX80" fmla="*/ 16808 w 507107"/>
                    <a:gd name="connsiteY80" fmla="*/ 163075 h 507107"/>
                    <a:gd name="connsiteX81" fmla="*/ 22888 w 507107"/>
                    <a:gd name="connsiteY81" fmla="*/ 148413 h 507107"/>
                    <a:gd name="connsiteX82" fmla="*/ 30040 w 507107"/>
                    <a:gd name="connsiteY82" fmla="*/ 133750 h 507107"/>
                    <a:gd name="connsiteX83" fmla="*/ 38265 w 507107"/>
                    <a:gd name="connsiteY83" fmla="*/ 119803 h 507107"/>
                    <a:gd name="connsiteX84" fmla="*/ 47206 w 507107"/>
                    <a:gd name="connsiteY84" fmla="*/ 106571 h 507107"/>
                    <a:gd name="connsiteX85" fmla="*/ 56862 w 507107"/>
                    <a:gd name="connsiteY85" fmla="*/ 93697 h 507107"/>
                    <a:gd name="connsiteX86" fmla="*/ 67233 w 507107"/>
                    <a:gd name="connsiteY86" fmla="*/ 81538 h 507107"/>
                    <a:gd name="connsiteX87" fmla="*/ 78677 w 507107"/>
                    <a:gd name="connsiteY87" fmla="*/ 70094 h 507107"/>
                    <a:gd name="connsiteX88" fmla="*/ 90478 w 507107"/>
                    <a:gd name="connsiteY88" fmla="*/ 59365 h 507107"/>
                    <a:gd name="connsiteX89" fmla="*/ 103353 w 507107"/>
                    <a:gd name="connsiteY89" fmla="*/ 49352 h 507107"/>
                    <a:gd name="connsiteX90" fmla="*/ 116585 w 507107"/>
                    <a:gd name="connsiteY90" fmla="*/ 40411 h 507107"/>
                    <a:gd name="connsiteX91" fmla="*/ 130532 w 507107"/>
                    <a:gd name="connsiteY91" fmla="*/ 31828 h 507107"/>
                    <a:gd name="connsiteX92" fmla="*/ 144837 w 507107"/>
                    <a:gd name="connsiteY92" fmla="*/ 24676 h 507107"/>
                    <a:gd name="connsiteX93" fmla="*/ 159499 w 507107"/>
                    <a:gd name="connsiteY93" fmla="*/ 18239 h 507107"/>
                    <a:gd name="connsiteX94" fmla="*/ 174519 w 507107"/>
                    <a:gd name="connsiteY94" fmla="*/ 12517 h 507107"/>
                    <a:gd name="connsiteX95" fmla="*/ 189897 w 507107"/>
                    <a:gd name="connsiteY95" fmla="*/ 8225 h 507107"/>
                    <a:gd name="connsiteX96" fmla="*/ 205632 w 507107"/>
                    <a:gd name="connsiteY96" fmla="*/ 4649 h 507107"/>
                    <a:gd name="connsiteX97" fmla="*/ 221725 w 507107"/>
                    <a:gd name="connsiteY97" fmla="*/ 2146 h 507107"/>
                    <a:gd name="connsiteX98" fmla="*/ 237461 w 507107"/>
                    <a:gd name="connsiteY98" fmla="*/ 358 h 507107"/>
                    <a:gd name="connsiteX99" fmla="*/ 253554 w 507107"/>
                    <a:gd name="connsiteY99" fmla="*/ 0 h 507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507107" h="507107">
                      <a:moveTo>
                        <a:pt x="253554" y="0"/>
                      </a:moveTo>
                      <a:lnTo>
                        <a:pt x="269647" y="358"/>
                      </a:lnTo>
                      <a:lnTo>
                        <a:pt x="285740" y="2146"/>
                      </a:lnTo>
                      <a:lnTo>
                        <a:pt x="301832" y="4649"/>
                      </a:lnTo>
                      <a:lnTo>
                        <a:pt x="317210" y="8225"/>
                      </a:lnTo>
                      <a:lnTo>
                        <a:pt x="332946" y="12517"/>
                      </a:lnTo>
                      <a:lnTo>
                        <a:pt x="347966" y="18239"/>
                      </a:lnTo>
                      <a:lnTo>
                        <a:pt x="362628" y="24676"/>
                      </a:lnTo>
                      <a:lnTo>
                        <a:pt x="376933" y="31828"/>
                      </a:lnTo>
                      <a:lnTo>
                        <a:pt x="390880" y="40411"/>
                      </a:lnTo>
                      <a:lnTo>
                        <a:pt x="404112" y="49352"/>
                      </a:lnTo>
                      <a:lnTo>
                        <a:pt x="416629" y="59365"/>
                      </a:lnTo>
                      <a:lnTo>
                        <a:pt x="428788" y="70094"/>
                      </a:lnTo>
                      <a:lnTo>
                        <a:pt x="439874" y="81538"/>
                      </a:lnTo>
                      <a:lnTo>
                        <a:pt x="450603" y="93697"/>
                      </a:lnTo>
                      <a:lnTo>
                        <a:pt x="460259" y="106571"/>
                      </a:lnTo>
                      <a:lnTo>
                        <a:pt x="469199" y="119803"/>
                      </a:lnTo>
                      <a:lnTo>
                        <a:pt x="477067" y="133750"/>
                      </a:lnTo>
                      <a:lnTo>
                        <a:pt x="484219" y="148413"/>
                      </a:lnTo>
                      <a:lnTo>
                        <a:pt x="490657" y="163075"/>
                      </a:lnTo>
                      <a:lnTo>
                        <a:pt x="496021" y="178453"/>
                      </a:lnTo>
                      <a:lnTo>
                        <a:pt x="500312" y="193831"/>
                      </a:lnTo>
                      <a:lnTo>
                        <a:pt x="503531" y="209566"/>
                      </a:lnTo>
                      <a:lnTo>
                        <a:pt x="505677" y="225659"/>
                      </a:lnTo>
                      <a:lnTo>
                        <a:pt x="507107" y="241394"/>
                      </a:lnTo>
                      <a:lnTo>
                        <a:pt x="507107" y="257487"/>
                      </a:lnTo>
                      <a:lnTo>
                        <a:pt x="506392" y="273580"/>
                      </a:lnTo>
                      <a:lnTo>
                        <a:pt x="504604" y="289673"/>
                      </a:lnTo>
                      <a:lnTo>
                        <a:pt x="501743" y="305409"/>
                      </a:lnTo>
                      <a:lnTo>
                        <a:pt x="498167" y="321144"/>
                      </a:lnTo>
                      <a:lnTo>
                        <a:pt x="493518" y="336522"/>
                      </a:lnTo>
                      <a:lnTo>
                        <a:pt x="487438" y="351542"/>
                      </a:lnTo>
                      <a:lnTo>
                        <a:pt x="481001" y="366204"/>
                      </a:lnTo>
                      <a:lnTo>
                        <a:pt x="473491" y="380509"/>
                      </a:lnTo>
                      <a:lnTo>
                        <a:pt x="464908" y="394099"/>
                      </a:lnTo>
                      <a:lnTo>
                        <a:pt x="455610" y="407331"/>
                      </a:lnTo>
                      <a:lnTo>
                        <a:pt x="445239" y="419848"/>
                      </a:lnTo>
                      <a:lnTo>
                        <a:pt x="434510" y="431649"/>
                      </a:lnTo>
                      <a:lnTo>
                        <a:pt x="422708" y="442735"/>
                      </a:lnTo>
                      <a:lnTo>
                        <a:pt x="410549" y="453106"/>
                      </a:lnTo>
                      <a:lnTo>
                        <a:pt x="397317" y="462404"/>
                      </a:lnTo>
                      <a:lnTo>
                        <a:pt x="384085" y="471345"/>
                      </a:lnTo>
                      <a:lnTo>
                        <a:pt x="369781" y="479213"/>
                      </a:lnTo>
                      <a:lnTo>
                        <a:pt x="355476" y="486008"/>
                      </a:lnTo>
                      <a:lnTo>
                        <a:pt x="340456" y="492087"/>
                      </a:lnTo>
                      <a:lnTo>
                        <a:pt x="325078" y="497094"/>
                      </a:lnTo>
                      <a:lnTo>
                        <a:pt x="309700" y="501028"/>
                      </a:lnTo>
                      <a:lnTo>
                        <a:pt x="293607" y="504246"/>
                      </a:lnTo>
                      <a:lnTo>
                        <a:pt x="277872" y="506034"/>
                      </a:lnTo>
                      <a:lnTo>
                        <a:pt x="261779" y="507107"/>
                      </a:lnTo>
                      <a:lnTo>
                        <a:pt x="245686" y="507107"/>
                      </a:lnTo>
                      <a:lnTo>
                        <a:pt x="229593" y="506034"/>
                      </a:lnTo>
                      <a:lnTo>
                        <a:pt x="213500" y="504246"/>
                      </a:lnTo>
                      <a:lnTo>
                        <a:pt x="197765" y="501028"/>
                      </a:lnTo>
                      <a:lnTo>
                        <a:pt x="182387" y="497094"/>
                      </a:lnTo>
                      <a:lnTo>
                        <a:pt x="167009" y="492087"/>
                      </a:lnTo>
                      <a:lnTo>
                        <a:pt x="151989" y="486008"/>
                      </a:lnTo>
                      <a:lnTo>
                        <a:pt x="137327" y="479213"/>
                      </a:lnTo>
                      <a:lnTo>
                        <a:pt x="123379" y="471345"/>
                      </a:lnTo>
                      <a:lnTo>
                        <a:pt x="109790" y="462404"/>
                      </a:lnTo>
                      <a:lnTo>
                        <a:pt x="96915" y="453106"/>
                      </a:lnTo>
                      <a:lnTo>
                        <a:pt x="84399" y="442735"/>
                      </a:lnTo>
                      <a:lnTo>
                        <a:pt x="72955" y="431649"/>
                      </a:lnTo>
                      <a:lnTo>
                        <a:pt x="61868" y="419848"/>
                      </a:lnTo>
                      <a:lnTo>
                        <a:pt x="51855" y="407331"/>
                      </a:lnTo>
                      <a:lnTo>
                        <a:pt x="42557" y="394099"/>
                      </a:lnTo>
                      <a:lnTo>
                        <a:pt x="33974" y="380509"/>
                      </a:lnTo>
                      <a:lnTo>
                        <a:pt x="26464" y="366204"/>
                      </a:lnTo>
                      <a:lnTo>
                        <a:pt x="19669" y="351542"/>
                      </a:lnTo>
                      <a:lnTo>
                        <a:pt x="13947" y="336522"/>
                      </a:lnTo>
                      <a:lnTo>
                        <a:pt x="9298" y="321144"/>
                      </a:lnTo>
                      <a:lnTo>
                        <a:pt x="5364" y="305409"/>
                      </a:lnTo>
                      <a:lnTo>
                        <a:pt x="2503" y="289673"/>
                      </a:lnTo>
                      <a:lnTo>
                        <a:pt x="715" y="273580"/>
                      </a:lnTo>
                      <a:lnTo>
                        <a:pt x="0" y="257487"/>
                      </a:lnTo>
                      <a:lnTo>
                        <a:pt x="358" y="241394"/>
                      </a:lnTo>
                      <a:lnTo>
                        <a:pt x="1430" y="225659"/>
                      </a:lnTo>
                      <a:lnTo>
                        <a:pt x="3934" y="209566"/>
                      </a:lnTo>
                      <a:lnTo>
                        <a:pt x="7152" y="193831"/>
                      </a:lnTo>
                      <a:lnTo>
                        <a:pt x="11444" y="178453"/>
                      </a:lnTo>
                      <a:lnTo>
                        <a:pt x="16808" y="163075"/>
                      </a:lnTo>
                      <a:lnTo>
                        <a:pt x="22888" y="148413"/>
                      </a:lnTo>
                      <a:lnTo>
                        <a:pt x="30040" y="133750"/>
                      </a:lnTo>
                      <a:lnTo>
                        <a:pt x="38265" y="119803"/>
                      </a:lnTo>
                      <a:lnTo>
                        <a:pt x="47206" y="106571"/>
                      </a:lnTo>
                      <a:lnTo>
                        <a:pt x="56862" y="93697"/>
                      </a:lnTo>
                      <a:lnTo>
                        <a:pt x="67233" y="81538"/>
                      </a:lnTo>
                      <a:lnTo>
                        <a:pt x="78677" y="70094"/>
                      </a:lnTo>
                      <a:lnTo>
                        <a:pt x="90478" y="59365"/>
                      </a:lnTo>
                      <a:lnTo>
                        <a:pt x="103353" y="49352"/>
                      </a:lnTo>
                      <a:lnTo>
                        <a:pt x="116585" y="40411"/>
                      </a:lnTo>
                      <a:lnTo>
                        <a:pt x="130532" y="31828"/>
                      </a:lnTo>
                      <a:lnTo>
                        <a:pt x="144837" y="24676"/>
                      </a:lnTo>
                      <a:lnTo>
                        <a:pt x="159499" y="18239"/>
                      </a:lnTo>
                      <a:lnTo>
                        <a:pt x="174519" y="12517"/>
                      </a:lnTo>
                      <a:lnTo>
                        <a:pt x="189897" y="8225"/>
                      </a:lnTo>
                      <a:lnTo>
                        <a:pt x="205632" y="4649"/>
                      </a:lnTo>
                      <a:lnTo>
                        <a:pt x="221725" y="2146"/>
                      </a:lnTo>
                      <a:lnTo>
                        <a:pt x="237461" y="358"/>
                      </a:lnTo>
                      <a:lnTo>
                        <a:pt x="253554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8C0511DC-9798-4F4C-8BE2-EC9970054C70}"/>
                    </a:ext>
                  </a:extLst>
                </p:cNvPr>
                <p:cNvSpPr/>
                <p:nvPr/>
              </p:nvSpPr>
              <p:spPr>
                <a:xfrm>
                  <a:off x="4549426" y="1017416"/>
                  <a:ext cx="760660" cy="760660"/>
                </a:xfrm>
                <a:custGeom>
                  <a:avLst/>
                  <a:gdLst>
                    <a:gd name="connsiteX0" fmla="*/ 380152 w 760660"/>
                    <a:gd name="connsiteY0" fmla="*/ 0 h 760660"/>
                    <a:gd name="connsiteX1" fmla="*/ 404470 w 760660"/>
                    <a:gd name="connsiteY1" fmla="*/ 1073 h 760660"/>
                    <a:gd name="connsiteX2" fmla="*/ 428430 w 760660"/>
                    <a:gd name="connsiteY2" fmla="*/ 3219 h 760660"/>
                    <a:gd name="connsiteX3" fmla="*/ 452391 w 760660"/>
                    <a:gd name="connsiteY3" fmla="*/ 7152 h 760660"/>
                    <a:gd name="connsiteX4" fmla="*/ 475637 w 760660"/>
                    <a:gd name="connsiteY4" fmla="*/ 12159 h 760660"/>
                    <a:gd name="connsiteX5" fmla="*/ 498882 w 760660"/>
                    <a:gd name="connsiteY5" fmla="*/ 19312 h 760660"/>
                    <a:gd name="connsiteX6" fmla="*/ 521770 w 760660"/>
                    <a:gd name="connsiteY6" fmla="*/ 27537 h 760660"/>
                    <a:gd name="connsiteX7" fmla="*/ 543942 w 760660"/>
                    <a:gd name="connsiteY7" fmla="*/ 37193 h 760660"/>
                    <a:gd name="connsiteX8" fmla="*/ 565399 w 760660"/>
                    <a:gd name="connsiteY8" fmla="*/ 48279 h 760660"/>
                    <a:gd name="connsiteX9" fmla="*/ 585784 w 760660"/>
                    <a:gd name="connsiteY9" fmla="*/ 60438 h 760660"/>
                    <a:gd name="connsiteX10" fmla="*/ 605811 w 760660"/>
                    <a:gd name="connsiteY10" fmla="*/ 74385 h 760660"/>
                    <a:gd name="connsiteX11" fmla="*/ 624765 w 760660"/>
                    <a:gd name="connsiteY11" fmla="*/ 89048 h 760660"/>
                    <a:gd name="connsiteX12" fmla="*/ 642646 w 760660"/>
                    <a:gd name="connsiteY12" fmla="*/ 105141 h 760660"/>
                    <a:gd name="connsiteX13" fmla="*/ 659812 w 760660"/>
                    <a:gd name="connsiteY13" fmla="*/ 122307 h 760660"/>
                    <a:gd name="connsiteX14" fmla="*/ 675547 w 760660"/>
                    <a:gd name="connsiteY14" fmla="*/ 140545 h 760660"/>
                    <a:gd name="connsiteX15" fmla="*/ 690209 w 760660"/>
                    <a:gd name="connsiteY15" fmla="*/ 159857 h 760660"/>
                    <a:gd name="connsiteX16" fmla="*/ 703441 w 760660"/>
                    <a:gd name="connsiteY16" fmla="*/ 179884 h 760660"/>
                    <a:gd name="connsiteX17" fmla="*/ 715600 w 760660"/>
                    <a:gd name="connsiteY17" fmla="*/ 200983 h 760660"/>
                    <a:gd name="connsiteX18" fmla="*/ 726329 w 760660"/>
                    <a:gd name="connsiteY18" fmla="*/ 222441 h 760660"/>
                    <a:gd name="connsiteX19" fmla="*/ 735627 w 760660"/>
                    <a:gd name="connsiteY19" fmla="*/ 244971 h 760660"/>
                    <a:gd name="connsiteX20" fmla="*/ 743495 w 760660"/>
                    <a:gd name="connsiteY20" fmla="*/ 267501 h 760660"/>
                    <a:gd name="connsiteX21" fmla="*/ 749932 w 760660"/>
                    <a:gd name="connsiteY21" fmla="*/ 290746 h 760660"/>
                    <a:gd name="connsiteX22" fmla="*/ 754939 w 760660"/>
                    <a:gd name="connsiteY22" fmla="*/ 314349 h 760660"/>
                    <a:gd name="connsiteX23" fmla="*/ 758515 w 760660"/>
                    <a:gd name="connsiteY23" fmla="*/ 338310 h 760660"/>
                    <a:gd name="connsiteX24" fmla="*/ 760303 w 760660"/>
                    <a:gd name="connsiteY24" fmla="*/ 362628 h 760660"/>
                    <a:gd name="connsiteX25" fmla="*/ 760661 w 760660"/>
                    <a:gd name="connsiteY25" fmla="*/ 386589 h 760660"/>
                    <a:gd name="connsiteX26" fmla="*/ 759588 w 760660"/>
                    <a:gd name="connsiteY26" fmla="*/ 410907 h 760660"/>
                    <a:gd name="connsiteX27" fmla="*/ 756727 w 760660"/>
                    <a:gd name="connsiteY27" fmla="*/ 434868 h 760660"/>
                    <a:gd name="connsiteX28" fmla="*/ 752793 w 760660"/>
                    <a:gd name="connsiteY28" fmla="*/ 458471 h 760660"/>
                    <a:gd name="connsiteX29" fmla="*/ 747071 w 760660"/>
                    <a:gd name="connsiteY29" fmla="*/ 482074 h 760660"/>
                    <a:gd name="connsiteX30" fmla="*/ 739919 w 760660"/>
                    <a:gd name="connsiteY30" fmla="*/ 504961 h 760660"/>
                    <a:gd name="connsiteX31" fmla="*/ 731336 w 760660"/>
                    <a:gd name="connsiteY31" fmla="*/ 527492 h 760660"/>
                    <a:gd name="connsiteX32" fmla="*/ 720965 w 760660"/>
                    <a:gd name="connsiteY32" fmla="*/ 549664 h 760660"/>
                    <a:gd name="connsiteX33" fmla="*/ 709879 w 760660"/>
                    <a:gd name="connsiteY33" fmla="*/ 570764 h 760660"/>
                    <a:gd name="connsiteX34" fmla="*/ 697004 w 760660"/>
                    <a:gd name="connsiteY34" fmla="*/ 591148 h 760660"/>
                    <a:gd name="connsiteX35" fmla="*/ 683057 w 760660"/>
                    <a:gd name="connsiteY35" fmla="*/ 610817 h 760660"/>
                    <a:gd name="connsiteX36" fmla="*/ 667679 w 760660"/>
                    <a:gd name="connsiteY36" fmla="*/ 629771 h 760660"/>
                    <a:gd name="connsiteX37" fmla="*/ 651229 w 760660"/>
                    <a:gd name="connsiteY37" fmla="*/ 647295 h 760660"/>
                    <a:gd name="connsiteX38" fmla="*/ 634063 w 760660"/>
                    <a:gd name="connsiteY38" fmla="*/ 664103 h 760660"/>
                    <a:gd name="connsiteX39" fmla="*/ 615466 w 760660"/>
                    <a:gd name="connsiteY39" fmla="*/ 679481 h 760660"/>
                    <a:gd name="connsiteX40" fmla="*/ 596155 w 760660"/>
                    <a:gd name="connsiteY40" fmla="*/ 693786 h 760660"/>
                    <a:gd name="connsiteX41" fmla="*/ 575771 w 760660"/>
                    <a:gd name="connsiteY41" fmla="*/ 707018 h 760660"/>
                    <a:gd name="connsiteX42" fmla="*/ 554671 w 760660"/>
                    <a:gd name="connsiteY42" fmla="*/ 718819 h 760660"/>
                    <a:gd name="connsiteX43" fmla="*/ 532856 w 760660"/>
                    <a:gd name="connsiteY43" fmla="*/ 729190 h 760660"/>
                    <a:gd name="connsiteX44" fmla="*/ 510326 w 760660"/>
                    <a:gd name="connsiteY44" fmla="*/ 738131 h 760660"/>
                    <a:gd name="connsiteX45" fmla="*/ 487438 w 760660"/>
                    <a:gd name="connsiteY45" fmla="*/ 745641 h 760660"/>
                    <a:gd name="connsiteX46" fmla="*/ 464193 w 760660"/>
                    <a:gd name="connsiteY46" fmla="*/ 751720 h 760660"/>
                    <a:gd name="connsiteX47" fmla="*/ 440232 w 760660"/>
                    <a:gd name="connsiteY47" fmla="*/ 756369 h 760660"/>
                    <a:gd name="connsiteX48" fmla="*/ 416271 w 760660"/>
                    <a:gd name="connsiteY48" fmla="*/ 759230 h 760660"/>
                    <a:gd name="connsiteX49" fmla="*/ 392311 w 760660"/>
                    <a:gd name="connsiteY49" fmla="*/ 760661 h 760660"/>
                    <a:gd name="connsiteX50" fmla="*/ 368350 w 760660"/>
                    <a:gd name="connsiteY50" fmla="*/ 760661 h 760660"/>
                    <a:gd name="connsiteX51" fmla="*/ 344032 w 760660"/>
                    <a:gd name="connsiteY51" fmla="*/ 759230 h 760660"/>
                    <a:gd name="connsiteX52" fmla="*/ 320071 w 760660"/>
                    <a:gd name="connsiteY52" fmla="*/ 756369 h 760660"/>
                    <a:gd name="connsiteX53" fmla="*/ 296468 w 760660"/>
                    <a:gd name="connsiteY53" fmla="*/ 751720 h 760660"/>
                    <a:gd name="connsiteX54" fmla="*/ 273223 w 760660"/>
                    <a:gd name="connsiteY54" fmla="*/ 745641 h 760660"/>
                    <a:gd name="connsiteX55" fmla="*/ 249977 w 760660"/>
                    <a:gd name="connsiteY55" fmla="*/ 738131 h 760660"/>
                    <a:gd name="connsiteX56" fmla="*/ 227805 w 760660"/>
                    <a:gd name="connsiteY56" fmla="*/ 729190 h 760660"/>
                    <a:gd name="connsiteX57" fmla="*/ 205990 w 760660"/>
                    <a:gd name="connsiteY57" fmla="*/ 718819 h 760660"/>
                    <a:gd name="connsiteX58" fmla="*/ 184890 w 760660"/>
                    <a:gd name="connsiteY58" fmla="*/ 707018 h 760660"/>
                    <a:gd name="connsiteX59" fmla="*/ 164506 w 760660"/>
                    <a:gd name="connsiteY59" fmla="*/ 693786 h 760660"/>
                    <a:gd name="connsiteX60" fmla="*/ 145194 w 760660"/>
                    <a:gd name="connsiteY60" fmla="*/ 679481 h 760660"/>
                    <a:gd name="connsiteX61" fmla="*/ 126598 w 760660"/>
                    <a:gd name="connsiteY61" fmla="*/ 664103 h 760660"/>
                    <a:gd name="connsiteX62" fmla="*/ 109075 w 760660"/>
                    <a:gd name="connsiteY62" fmla="*/ 647295 h 760660"/>
                    <a:gd name="connsiteX63" fmla="*/ 92624 w 760660"/>
                    <a:gd name="connsiteY63" fmla="*/ 629771 h 760660"/>
                    <a:gd name="connsiteX64" fmla="*/ 77604 w 760660"/>
                    <a:gd name="connsiteY64" fmla="*/ 610817 h 760660"/>
                    <a:gd name="connsiteX65" fmla="*/ 63657 w 760660"/>
                    <a:gd name="connsiteY65" fmla="*/ 591148 h 760660"/>
                    <a:gd name="connsiteX66" fmla="*/ 50782 w 760660"/>
                    <a:gd name="connsiteY66" fmla="*/ 570764 h 760660"/>
                    <a:gd name="connsiteX67" fmla="*/ 39338 w 760660"/>
                    <a:gd name="connsiteY67" fmla="*/ 549664 h 760660"/>
                    <a:gd name="connsiteX68" fmla="*/ 29325 w 760660"/>
                    <a:gd name="connsiteY68" fmla="*/ 527492 h 760660"/>
                    <a:gd name="connsiteX69" fmla="*/ 20742 w 760660"/>
                    <a:gd name="connsiteY69" fmla="*/ 504961 h 760660"/>
                    <a:gd name="connsiteX70" fmla="*/ 13590 w 760660"/>
                    <a:gd name="connsiteY70" fmla="*/ 482074 h 760660"/>
                    <a:gd name="connsiteX71" fmla="*/ 7868 w 760660"/>
                    <a:gd name="connsiteY71" fmla="*/ 458471 h 760660"/>
                    <a:gd name="connsiteX72" fmla="*/ 3576 w 760660"/>
                    <a:gd name="connsiteY72" fmla="*/ 434868 h 760660"/>
                    <a:gd name="connsiteX73" fmla="*/ 1073 w 760660"/>
                    <a:gd name="connsiteY73" fmla="*/ 410907 h 760660"/>
                    <a:gd name="connsiteX74" fmla="*/ 0 w 760660"/>
                    <a:gd name="connsiteY74" fmla="*/ 386589 h 760660"/>
                    <a:gd name="connsiteX75" fmla="*/ 358 w 760660"/>
                    <a:gd name="connsiteY75" fmla="*/ 362628 h 760660"/>
                    <a:gd name="connsiteX76" fmla="*/ 2146 w 760660"/>
                    <a:gd name="connsiteY76" fmla="*/ 338310 h 760660"/>
                    <a:gd name="connsiteX77" fmla="*/ 5722 w 760660"/>
                    <a:gd name="connsiteY77" fmla="*/ 314349 h 760660"/>
                    <a:gd name="connsiteX78" fmla="*/ 10371 w 760660"/>
                    <a:gd name="connsiteY78" fmla="*/ 290746 h 760660"/>
                    <a:gd name="connsiteX79" fmla="*/ 16808 w 760660"/>
                    <a:gd name="connsiteY79" fmla="*/ 267501 h 760660"/>
                    <a:gd name="connsiteX80" fmla="*/ 25034 w 760660"/>
                    <a:gd name="connsiteY80" fmla="*/ 244971 h 760660"/>
                    <a:gd name="connsiteX81" fmla="*/ 34332 w 760660"/>
                    <a:gd name="connsiteY81" fmla="*/ 222441 h 760660"/>
                    <a:gd name="connsiteX82" fmla="*/ 45060 w 760660"/>
                    <a:gd name="connsiteY82" fmla="*/ 200983 h 760660"/>
                    <a:gd name="connsiteX83" fmla="*/ 56862 w 760660"/>
                    <a:gd name="connsiteY83" fmla="*/ 179884 h 760660"/>
                    <a:gd name="connsiteX84" fmla="*/ 70451 w 760660"/>
                    <a:gd name="connsiteY84" fmla="*/ 159857 h 760660"/>
                    <a:gd name="connsiteX85" fmla="*/ 85114 w 760660"/>
                    <a:gd name="connsiteY85" fmla="*/ 140545 h 760660"/>
                    <a:gd name="connsiteX86" fmla="*/ 100849 w 760660"/>
                    <a:gd name="connsiteY86" fmla="*/ 122307 h 760660"/>
                    <a:gd name="connsiteX87" fmla="*/ 117657 w 760660"/>
                    <a:gd name="connsiteY87" fmla="*/ 105141 h 760660"/>
                    <a:gd name="connsiteX88" fmla="*/ 135896 w 760660"/>
                    <a:gd name="connsiteY88" fmla="*/ 89048 h 760660"/>
                    <a:gd name="connsiteX89" fmla="*/ 154850 w 760660"/>
                    <a:gd name="connsiteY89" fmla="*/ 74385 h 760660"/>
                    <a:gd name="connsiteX90" fmla="*/ 174519 w 760660"/>
                    <a:gd name="connsiteY90" fmla="*/ 60438 h 760660"/>
                    <a:gd name="connsiteX91" fmla="*/ 195261 w 760660"/>
                    <a:gd name="connsiteY91" fmla="*/ 48279 h 760660"/>
                    <a:gd name="connsiteX92" fmla="*/ 216719 w 760660"/>
                    <a:gd name="connsiteY92" fmla="*/ 37193 h 760660"/>
                    <a:gd name="connsiteX93" fmla="*/ 238891 w 760660"/>
                    <a:gd name="connsiteY93" fmla="*/ 27537 h 760660"/>
                    <a:gd name="connsiteX94" fmla="*/ 261421 w 760660"/>
                    <a:gd name="connsiteY94" fmla="*/ 19312 h 760660"/>
                    <a:gd name="connsiteX95" fmla="*/ 284667 w 760660"/>
                    <a:gd name="connsiteY95" fmla="*/ 12159 h 760660"/>
                    <a:gd name="connsiteX96" fmla="*/ 308270 w 760660"/>
                    <a:gd name="connsiteY96" fmla="*/ 7152 h 760660"/>
                    <a:gd name="connsiteX97" fmla="*/ 332230 w 760660"/>
                    <a:gd name="connsiteY97" fmla="*/ 3219 h 760660"/>
                    <a:gd name="connsiteX98" fmla="*/ 356191 w 760660"/>
                    <a:gd name="connsiteY98" fmla="*/ 1073 h 760660"/>
                    <a:gd name="connsiteX99" fmla="*/ 380152 w 760660"/>
                    <a:gd name="connsiteY99" fmla="*/ 0 h 760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760660" h="760660">
                      <a:moveTo>
                        <a:pt x="380152" y="0"/>
                      </a:moveTo>
                      <a:lnTo>
                        <a:pt x="404470" y="1073"/>
                      </a:lnTo>
                      <a:lnTo>
                        <a:pt x="428430" y="3219"/>
                      </a:lnTo>
                      <a:lnTo>
                        <a:pt x="452391" y="7152"/>
                      </a:lnTo>
                      <a:lnTo>
                        <a:pt x="475637" y="12159"/>
                      </a:lnTo>
                      <a:lnTo>
                        <a:pt x="498882" y="19312"/>
                      </a:lnTo>
                      <a:lnTo>
                        <a:pt x="521770" y="27537"/>
                      </a:lnTo>
                      <a:lnTo>
                        <a:pt x="543942" y="37193"/>
                      </a:lnTo>
                      <a:lnTo>
                        <a:pt x="565399" y="48279"/>
                      </a:lnTo>
                      <a:lnTo>
                        <a:pt x="585784" y="60438"/>
                      </a:lnTo>
                      <a:lnTo>
                        <a:pt x="605811" y="74385"/>
                      </a:lnTo>
                      <a:lnTo>
                        <a:pt x="624765" y="89048"/>
                      </a:lnTo>
                      <a:lnTo>
                        <a:pt x="642646" y="105141"/>
                      </a:lnTo>
                      <a:lnTo>
                        <a:pt x="659812" y="122307"/>
                      </a:lnTo>
                      <a:lnTo>
                        <a:pt x="675547" y="140545"/>
                      </a:lnTo>
                      <a:lnTo>
                        <a:pt x="690209" y="159857"/>
                      </a:lnTo>
                      <a:lnTo>
                        <a:pt x="703441" y="179884"/>
                      </a:lnTo>
                      <a:lnTo>
                        <a:pt x="715600" y="200983"/>
                      </a:lnTo>
                      <a:lnTo>
                        <a:pt x="726329" y="222441"/>
                      </a:lnTo>
                      <a:lnTo>
                        <a:pt x="735627" y="244971"/>
                      </a:lnTo>
                      <a:lnTo>
                        <a:pt x="743495" y="267501"/>
                      </a:lnTo>
                      <a:lnTo>
                        <a:pt x="749932" y="290746"/>
                      </a:lnTo>
                      <a:lnTo>
                        <a:pt x="754939" y="314349"/>
                      </a:lnTo>
                      <a:lnTo>
                        <a:pt x="758515" y="338310"/>
                      </a:lnTo>
                      <a:lnTo>
                        <a:pt x="760303" y="362628"/>
                      </a:lnTo>
                      <a:lnTo>
                        <a:pt x="760661" y="386589"/>
                      </a:lnTo>
                      <a:lnTo>
                        <a:pt x="759588" y="410907"/>
                      </a:lnTo>
                      <a:lnTo>
                        <a:pt x="756727" y="434868"/>
                      </a:lnTo>
                      <a:lnTo>
                        <a:pt x="752793" y="458471"/>
                      </a:lnTo>
                      <a:lnTo>
                        <a:pt x="747071" y="482074"/>
                      </a:lnTo>
                      <a:lnTo>
                        <a:pt x="739919" y="504961"/>
                      </a:lnTo>
                      <a:lnTo>
                        <a:pt x="731336" y="527492"/>
                      </a:lnTo>
                      <a:lnTo>
                        <a:pt x="720965" y="549664"/>
                      </a:lnTo>
                      <a:lnTo>
                        <a:pt x="709879" y="570764"/>
                      </a:lnTo>
                      <a:lnTo>
                        <a:pt x="697004" y="591148"/>
                      </a:lnTo>
                      <a:lnTo>
                        <a:pt x="683057" y="610817"/>
                      </a:lnTo>
                      <a:lnTo>
                        <a:pt x="667679" y="629771"/>
                      </a:lnTo>
                      <a:lnTo>
                        <a:pt x="651229" y="647295"/>
                      </a:lnTo>
                      <a:lnTo>
                        <a:pt x="634063" y="664103"/>
                      </a:lnTo>
                      <a:lnTo>
                        <a:pt x="615466" y="679481"/>
                      </a:lnTo>
                      <a:lnTo>
                        <a:pt x="596155" y="693786"/>
                      </a:lnTo>
                      <a:lnTo>
                        <a:pt x="575771" y="707018"/>
                      </a:lnTo>
                      <a:lnTo>
                        <a:pt x="554671" y="718819"/>
                      </a:lnTo>
                      <a:lnTo>
                        <a:pt x="532856" y="729190"/>
                      </a:lnTo>
                      <a:lnTo>
                        <a:pt x="510326" y="738131"/>
                      </a:lnTo>
                      <a:lnTo>
                        <a:pt x="487438" y="745641"/>
                      </a:lnTo>
                      <a:lnTo>
                        <a:pt x="464193" y="751720"/>
                      </a:lnTo>
                      <a:lnTo>
                        <a:pt x="440232" y="756369"/>
                      </a:lnTo>
                      <a:lnTo>
                        <a:pt x="416271" y="759230"/>
                      </a:lnTo>
                      <a:lnTo>
                        <a:pt x="392311" y="760661"/>
                      </a:lnTo>
                      <a:lnTo>
                        <a:pt x="368350" y="760661"/>
                      </a:lnTo>
                      <a:lnTo>
                        <a:pt x="344032" y="759230"/>
                      </a:lnTo>
                      <a:lnTo>
                        <a:pt x="320071" y="756369"/>
                      </a:lnTo>
                      <a:lnTo>
                        <a:pt x="296468" y="751720"/>
                      </a:lnTo>
                      <a:lnTo>
                        <a:pt x="273223" y="745641"/>
                      </a:lnTo>
                      <a:lnTo>
                        <a:pt x="249977" y="738131"/>
                      </a:lnTo>
                      <a:lnTo>
                        <a:pt x="227805" y="729190"/>
                      </a:lnTo>
                      <a:lnTo>
                        <a:pt x="205990" y="718819"/>
                      </a:lnTo>
                      <a:lnTo>
                        <a:pt x="184890" y="707018"/>
                      </a:lnTo>
                      <a:lnTo>
                        <a:pt x="164506" y="693786"/>
                      </a:lnTo>
                      <a:lnTo>
                        <a:pt x="145194" y="679481"/>
                      </a:lnTo>
                      <a:lnTo>
                        <a:pt x="126598" y="664103"/>
                      </a:lnTo>
                      <a:lnTo>
                        <a:pt x="109075" y="647295"/>
                      </a:lnTo>
                      <a:lnTo>
                        <a:pt x="92624" y="629771"/>
                      </a:lnTo>
                      <a:lnTo>
                        <a:pt x="77604" y="610817"/>
                      </a:lnTo>
                      <a:lnTo>
                        <a:pt x="63657" y="591148"/>
                      </a:lnTo>
                      <a:lnTo>
                        <a:pt x="50782" y="570764"/>
                      </a:lnTo>
                      <a:lnTo>
                        <a:pt x="39338" y="549664"/>
                      </a:lnTo>
                      <a:lnTo>
                        <a:pt x="29325" y="527492"/>
                      </a:lnTo>
                      <a:lnTo>
                        <a:pt x="20742" y="504961"/>
                      </a:lnTo>
                      <a:lnTo>
                        <a:pt x="13590" y="482074"/>
                      </a:lnTo>
                      <a:lnTo>
                        <a:pt x="7868" y="458471"/>
                      </a:lnTo>
                      <a:lnTo>
                        <a:pt x="3576" y="434868"/>
                      </a:lnTo>
                      <a:lnTo>
                        <a:pt x="1073" y="410907"/>
                      </a:lnTo>
                      <a:lnTo>
                        <a:pt x="0" y="386589"/>
                      </a:lnTo>
                      <a:lnTo>
                        <a:pt x="358" y="362628"/>
                      </a:lnTo>
                      <a:lnTo>
                        <a:pt x="2146" y="338310"/>
                      </a:lnTo>
                      <a:lnTo>
                        <a:pt x="5722" y="314349"/>
                      </a:lnTo>
                      <a:lnTo>
                        <a:pt x="10371" y="290746"/>
                      </a:lnTo>
                      <a:lnTo>
                        <a:pt x="16808" y="267501"/>
                      </a:lnTo>
                      <a:lnTo>
                        <a:pt x="25034" y="244971"/>
                      </a:lnTo>
                      <a:lnTo>
                        <a:pt x="34332" y="222441"/>
                      </a:lnTo>
                      <a:lnTo>
                        <a:pt x="45060" y="200983"/>
                      </a:lnTo>
                      <a:lnTo>
                        <a:pt x="56862" y="179884"/>
                      </a:lnTo>
                      <a:lnTo>
                        <a:pt x="70451" y="159857"/>
                      </a:lnTo>
                      <a:lnTo>
                        <a:pt x="85114" y="140545"/>
                      </a:lnTo>
                      <a:lnTo>
                        <a:pt x="100849" y="122307"/>
                      </a:lnTo>
                      <a:lnTo>
                        <a:pt x="117657" y="105141"/>
                      </a:lnTo>
                      <a:lnTo>
                        <a:pt x="135896" y="89048"/>
                      </a:lnTo>
                      <a:lnTo>
                        <a:pt x="154850" y="74385"/>
                      </a:lnTo>
                      <a:lnTo>
                        <a:pt x="174519" y="60438"/>
                      </a:lnTo>
                      <a:lnTo>
                        <a:pt x="195261" y="48279"/>
                      </a:lnTo>
                      <a:lnTo>
                        <a:pt x="216719" y="37193"/>
                      </a:lnTo>
                      <a:lnTo>
                        <a:pt x="238891" y="27537"/>
                      </a:lnTo>
                      <a:lnTo>
                        <a:pt x="261421" y="19312"/>
                      </a:lnTo>
                      <a:lnTo>
                        <a:pt x="284667" y="12159"/>
                      </a:lnTo>
                      <a:lnTo>
                        <a:pt x="308270" y="7152"/>
                      </a:lnTo>
                      <a:lnTo>
                        <a:pt x="332230" y="3219"/>
                      </a:lnTo>
                      <a:lnTo>
                        <a:pt x="356191" y="1073"/>
                      </a:lnTo>
                      <a:lnTo>
                        <a:pt x="380152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CFBF30FD-E1B0-4F8E-995C-70DA739A2D7A}"/>
                    </a:ext>
                  </a:extLst>
                </p:cNvPr>
                <p:cNvSpPr/>
                <p:nvPr/>
              </p:nvSpPr>
              <p:spPr>
                <a:xfrm>
                  <a:off x="4422471" y="890818"/>
                  <a:ext cx="1014571" cy="1014214"/>
                </a:xfrm>
                <a:custGeom>
                  <a:avLst/>
                  <a:gdLst>
                    <a:gd name="connsiteX0" fmla="*/ 507107 w 1014571"/>
                    <a:gd name="connsiteY0" fmla="*/ 0 h 1014214"/>
                    <a:gd name="connsiteX1" fmla="*/ 539293 w 1014571"/>
                    <a:gd name="connsiteY1" fmla="*/ 1073 h 1014214"/>
                    <a:gd name="connsiteX2" fmla="*/ 571479 w 1014571"/>
                    <a:gd name="connsiteY2" fmla="*/ 3934 h 1014214"/>
                    <a:gd name="connsiteX3" fmla="*/ 603307 w 1014571"/>
                    <a:gd name="connsiteY3" fmla="*/ 8941 h 1014214"/>
                    <a:gd name="connsiteX4" fmla="*/ 634778 w 1014571"/>
                    <a:gd name="connsiteY4" fmla="*/ 16093 h 1014214"/>
                    <a:gd name="connsiteX5" fmla="*/ 665533 w 1014571"/>
                    <a:gd name="connsiteY5" fmla="*/ 25391 h 1014214"/>
                    <a:gd name="connsiteX6" fmla="*/ 695574 w 1014571"/>
                    <a:gd name="connsiteY6" fmla="*/ 36120 h 1014214"/>
                    <a:gd name="connsiteX7" fmla="*/ 725256 w 1014571"/>
                    <a:gd name="connsiteY7" fmla="*/ 48994 h 1014214"/>
                    <a:gd name="connsiteX8" fmla="*/ 753866 w 1014571"/>
                    <a:gd name="connsiteY8" fmla="*/ 64014 h 1014214"/>
                    <a:gd name="connsiteX9" fmla="*/ 781403 w 1014571"/>
                    <a:gd name="connsiteY9" fmla="*/ 80465 h 1014214"/>
                    <a:gd name="connsiteX10" fmla="*/ 807867 w 1014571"/>
                    <a:gd name="connsiteY10" fmla="*/ 98704 h 1014214"/>
                    <a:gd name="connsiteX11" fmla="*/ 833258 w 1014571"/>
                    <a:gd name="connsiteY11" fmla="*/ 118730 h 1014214"/>
                    <a:gd name="connsiteX12" fmla="*/ 857219 w 1014571"/>
                    <a:gd name="connsiteY12" fmla="*/ 140188 h 1014214"/>
                    <a:gd name="connsiteX13" fmla="*/ 879749 w 1014571"/>
                    <a:gd name="connsiteY13" fmla="*/ 163075 h 1014214"/>
                    <a:gd name="connsiteX14" fmla="*/ 900848 w 1014571"/>
                    <a:gd name="connsiteY14" fmla="*/ 187394 h 1014214"/>
                    <a:gd name="connsiteX15" fmla="*/ 920518 w 1014571"/>
                    <a:gd name="connsiteY15" fmla="*/ 212785 h 1014214"/>
                    <a:gd name="connsiteX16" fmla="*/ 938399 w 1014571"/>
                    <a:gd name="connsiteY16" fmla="*/ 239606 h 1014214"/>
                    <a:gd name="connsiteX17" fmla="*/ 954492 w 1014571"/>
                    <a:gd name="connsiteY17" fmla="*/ 267501 h 1014214"/>
                    <a:gd name="connsiteX18" fmla="*/ 968797 w 1014571"/>
                    <a:gd name="connsiteY18" fmla="*/ 296468 h 1014214"/>
                    <a:gd name="connsiteX19" fmla="*/ 980956 w 1014571"/>
                    <a:gd name="connsiteY19" fmla="*/ 326151 h 1014214"/>
                    <a:gd name="connsiteX20" fmla="*/ 991684 w 1014571"/>
                    <a:gd name="connsiteY20" fmla="*/ 356549 h 1014214"/>
                    <a:gd name="connsiteX21" fmla="*/ 1000267 w 1014571"/>
                    <a:gd name="connsiteY21" fmla="*/ 387662 h 1014214"/>
                    <a:gd name="connsiteX22" fmla="*/ 1006704 w 1014571"/>
                    <a:gd name="connsiteY22" fmla="*/ 419132 h 1014214"/>
                    <a:gd name="connsiteX23" fmla="*/ 1011353 w 1014571"/>
                    <a:gd name="connsiteY23" fmla="*/ 450961 h 1014214"/>
                    <a:gd name="connsiteX24" fmla="*/ 1013857 w 1014571"/>
                    <a:gd name="connsiteY24" fmla="*/ 483147 h 1014214"/>
                    <a:gd name="connsiteX25" fmla="*/ 1014572 w 1014571"/>
                    <a:gd name="connsiteY25" fmla="*/ 515333 h 1014214"/>
                    <a:gd name="connsiteX26" fmla="*/ 1012784 w 1014571"/>
                    <a:gd name="connsiteY26" fmla="*/ 547518 h 1014214"/>
                    <a:gd name="connsiteX27" fmla="*/ 1009208 w 1014571"/>
                    <a:gd name="connsiteY27" fmla="*/ 579347 h 1014214"/>
                    <a:gd name="connsiteX28" fmla="*/ 1003843 w 1014571"/>
                    <a:gd name="connsiteY28" fmla="*/ 611175 h 1014214"/>
                    <a:gd name="connsiteX29" fmla="*/ 995976 w 1014571"/>
                    <a:gd name="connsiteY29" fmla="*/ 642288 h 1014214"/>
                    <a:gd name="connsiteX30" fmla="*/ 986678 w 1014571"/>
                    <a:gd name="connsiteY30" fmla="*/ 673044 h 1014214"/>
                    <a:gd name="connsiteX31" fmla="*/ 975234 w 1014571"/>
                    <a:gd name="connsiteY31" fmla="*/ 703084 h 1014214"/>
                    <a:gd name="connsiteX32" fmla="*/ 961644 w 1014571"/>
                    <a:gd name="connsiteY32" fmla="*/ 732409 h 1014214"/>
                    <a:gd name="connsiteX33" fmla="*/ 946624 w 1014571"/>
                    <a:gd name="connsiteY33" fmla="*/ 760661 h 1014214"/>
                    <a:gd name="connsiteX34" fmla="*/ 929458 w 1014571"/>
                    <a:gd name="connsiteY34" fmla="*/ 788198 h 1014214"/>
                    <a:gd name="connsiteX35" fmla="*/ 910862 w 1014571"/>
                    <a:gd name="connsiteY35" fmla="*/ 814304 h 1014214"/>
                    <a:gd name="connsiteX36" fmla="*/ 890477 w 1014571"/>
                    <a:gd name="connsiteY36" fmla="*/ 839338 h 1014214"/>
                    <a:gd name="connsiteX37" fmla="*/ 868663 w 1014571"/>
                    <a:gd name="connsiteY37" fmla="*/ 862941 h 1014214"/>
                    <a:gd name="connsiteX38" fmla="*/ 845417 w 1014571"/>
                    <a:gd name="connsiteY38" fmla="*/ 885113 h 1014214"/>
                    <a:gd name="connsiteX39" fmla="*/ 820741 w 1014571"/>
                    <a:gd name="connsiteY39" fmla="*/ 905855 h 1014214"/>
                    <a:gd name="connsiteX40" fmla="*/ 794992 w 1014571"/>
                    <a:gd name="connsiteY40" fmla="*/ 925167 h 1014214"/>
                    <a:gd name="connsiteX41" fmla="*/ 767813 w 1014571"/>
                    <a:gd name="connsiteY41" fmla="*/ 942333 h 1014214"/>
                    <a:gd name="connsiteX42" fmla="*/ 739561 w 1014571"/>
                    <a:gd name="connsiteY42" fmla="*/ 958068 h 1014214"/>
                    <a:gd name="connsiteX43" fmla="*/ 710594 w 1014571"/>
                    <a:gd name="connsiteY43" fmla="*/ 972015 h 1014214"/>
                    <a:gd name="connsiteX44" fmla="*/ 680554 w 1014571"/>
                    <a:gd name="connsiteY44" fmla="*/ 983817 h 1014214"/>
                    <a:gd name="connsiteX45" fmla="*/ 650156 w 1014571"/>
                    <a:gd name="connsiteY45" fmla="*/ 993830 h 1014214"/>
                    <a:gd name="connsiteX46" fmla="*/ 619043 w 1014571"/>
                    <a:gd name="connsiteY46" fmla="*/ 1002055 h 1014214"/>
                    <a:gd name="connsiteX47" fmla="*/ 587214 w 1014571"/>
                    <a:gd name="connsiteY47" fmla="*/ 1008135 h 1014214"/>
                    <a:gd name="connsiteX48" fmla="*/ 555386 w 1014571"/>
                    <a:gd name="connsiteY48" fmla="*/ 1012069 h 1014214"/>
                    <a:gd name="connsiteX49" fmla="*/ 523200 w 1014571"/>
                    <a:gd name="connsiteY49" fmla="*/ 1014214 h 1014214"/>
                    <a:gd name="connsiteX50" fmla="*/ 491014 w 1014571"/>
                    <a:gd name="connsiteY50" fmla="*/ 1014214 h 1014214"/>
                    <a:gd name="connsiteX51" fmla="*/ 458828 w 1014571"/>
                    <a:gd name="connsiteY51" fmla="*/ 1012069 h 1014214"/>
                    <a:gd name="connsiteX52" fmla="*/ 427000 w 1014571"/>
                    <a:gd name="connsiteY52" fmla="*/ 1008135 h 1014214"/>
                    <a:gd name="connsiteX53" fmla="*/ 395529 w 1014571"/>
                    <a:gd name="connsiteY53" fmla="*/ 1002055 h 1014214"/>
                    <a:gd name="connsiteX54" fmla="*/ 364416 w 1014571"/>
                    <a:gd name="connsiteY54" fmla="*/ 993830 h 1014214"/>
                    <a:gd name="connsiteX55" fmla="*/ 333661 w 1014571"/>
                    <a:gd name="connsiteY55" fmla="*/ 983817 h 1014214"/>
                    <a:gd name="connsiteX56" fmla="*/ 303978 w 1014571"/>
                    <a:gd name="connsiteY56" fmla="*/ 972015 h 1014214"/>
                    <a:gd name="connsiteX57" fmla="*/ 274653 w 1014571"/>
                    <a:gd name="connsiteY57" fmla="*/ 958068 h 1014214"/>
                    <a:gd name="connsiteX58" fmla="*/ 246759 w 1014571"/>
                    <a:gd name="connsiteY58" fmla="*/ 942333 h 1014214"/>
                    <a:gd name="connsiteX59" fmla="*/ 219580 w 1014571"/>
                    <a:gd name="connsiteY59" fmla="*/ 925167 h 1014214"/>
                    <a:gd name="connsiteX60" fmla="*/ 193831 w 1014571"/>
                    <a:gd name="connsiteY60" fmla="*/ 905855 h 1014214"/>
                    <a:gd name="connsiteX61" fmla="*/ 169155 w 1014571"/>
                    <a:gd name="connsiteY61" fmla="*/ 885113 h 1014214"/>
                    <a:gd name="connsiteX62" fmla="*/ 145552 w 1014571"/>
                    <a:gd name="connsiteY62" fmla="*/ 862941 h 1014214"/>
                    <a:gd name="connsiteX63" fmla="*/ 123737 w 1014571"/>
                    <a:gd name="connsiteY63" fmla="*/ 839338 h 1014214"/>
                    <a:gd name="connsiteX64" fmla="*/ 103710 w 1014571"/>
                    <a:gd name="connsiteY64" fmla="*/ 814304 h 1014214"/>
                    <a:gd name="connsiteX65" fmla="*/ 84756 w 1014571"/>
                    <a:gd name="connsiteY65" fmla="*/ 788198 h 1014214"/>
                    <a:gd name="connsiteX66" fmla="*/ 67948 w 1014571"/>
                    <a:gd name="connsiteY66" fmla="*/ 760661 h 1014214"/>
                    <a:gd name="connsiteX67" fmla="*/ 52570 w 1014571"/>
                    <a:gd name="connsiteY67" fmla="*/ 732409 h 1014214"/>
                    <a:gd name="connsiteX68" fmla="*/ 39338 w 1014571"/>
                    <a:gd name="connsiteY68" fmla="*/ 703084 h 1014214"/>
                    <a:gd name="connsiteX69" fmla="*/ 27894 w 1014571"/>
                    <a:gd name="connsiteY69" fmla="*/ 673044 h 1014214"/>
                    <a:gd name="connsiteX70" fmla="*/ 18239 w 1014571"/>
                    <a:gd name="connsiteY70" fmla="*/ 642288 h 1014214"/>
                    <a:gd name="connsiteX71" fmla="*/ 10729 w 1014571"/>
                    <a:gd name="connsiteY71" fmla="*/ 611175 h 1014214"/>
                    <a:gd name="connsiteX72" fmla="*/ 5007 w 1014571"/>
                    <a:gd name="connsiteY72" fmla="*/ 579347 h 1014214"/>
                    <a:gd name="connsiteX73" fmla="*/ 1430 w 1014571"/>
                    <a:gd name="connsiteY73" fmla="*/ 547518 h 1014214"/>
                    <a:gd name="connsiteX74" fmla="*/ 0 w 1014571"/>
                    <a:gd name="connsiteY74" fmla="*/ 515333 h 1014214"/>
                    <a:gd name="connsiteX75" fmla="*/ 715 w 1014571"/>
                    <a:gd name="connsiteY75" fmla="*/ 483147 h 1014214"/>
                    <a:gd name="connsiteX76" fmla="*/ 3219 w 1014571"/>
                    <a:gd name="connsiteY76" fmla="*/ 450961 h 1014214"/>
                    <a:gd name="connsiteX77" fmla="*/ 7510 w 1014571"/>
                    <a:gd name="connsiteY77" fmla="*/ 419132 h 1014214"/>
                    <a:gd name="connsiteX78" fmla="*/ 14305 w 1014571"/>
                    <a:gd name="connsiteY78" fmla="*/ 387662 h 1014214"/>
                    <a:gd name="connsiteX79" fmla="*/ 22888 w 1014571"/>
                    <a:gd name="connsiteY79" fmla="*/ 356549 h 1014214"/>
                    <a:gd name="connsiteX80" fmla="*/ 33259 w 1014571"/>
                    <a:gd name="connsiteY80" fmla="*/ 326151 h 1014214"/>
                    <a:gd name="connsiteX81" fmla="*/ 45776 w 1014571"/>
                    <a:gd name="connsiteY81" fmla="*/ 296468 h 1014214"/>
                    <a:gd name="connsiteX82" fmla="*/ 60080 w 1014571"/>
                    <a:gd name="connsiteY82" fmla="*/ 267501 h 1014214"/>
                    <a:gd name="connsiteX83" fmla="*/ 76173 w 1014571"/>
                    <a:gd name="connsiteY83" fmla="*/ 239606 h 1014214"/>
                    <a:gd name="connsiteX84" fmla="*/ 94054 w 1014571"/>
                    <a:gd name="connsiteY84" fmla="*/ 212785 h 1014214"/>
                    <a:gd name="connsiteX85" fmla="*/ 113366 w 1014571"/>
                    <a:gd name="connsiteY85" fmla="*/ 187394 h 1014214"/>
                    <a:gd name="connsiteX86" fmla="*/ 134466 w 1014571"/>
                    <a:gd name="connsiteY86" fmla="*/ 163075 h 1014214"/>
                    <a:gd name="connsiteX87" fmla="*/ 156996 w 1014571"/>
                    <a:gd name="connsiteY87" fmla="*/ 140188 h 1014214"/>
                    <a:gd name="connsiteX88" fmla="*/ 181314 w 1014571"/>
                    <a:gd name="connsiteY88" fmla="*/ 118730 h 1014214"/>
                    <a:gd name="connsiteX89" fmla="*/ 206348 w 1014571"/>
                    <a:gd name="connsiteY89" fmla="*/ 98704 h 1014214"/>
                    <a:gd name="connsiteX90" fmla="*/ 232812 w 1014571"/>
                    <a:gd name="connsiteY90" fmla="*/ 80465 h 1014214"/>
                    <a:gd name="connsiteX91" fmla="*/ 260706 w 1014571"/>
                    <a:gd name="connsiteY91" fmla="*/ 64014 h 1014214"/>
                    <a:gd name="connsiteX92" fmla="*/ 289316 w 1014571"/>
                    <a:gd name="connsiteY92" fmla="*/ 48994 h 1014214"/>
                    <a:gd name="connsiteX93" fmla="*/ 318641 w 1014571"/>
                    <a:gd name="connsiteY93" fmla="*/ 36120 h 1014214"/>
                    <a:gd name="connsiteX94" fmla="*/ 349039 w 1014571"/>
                    <a:gd name="connsiteY94" fmla="*/ 25391 h 1014214"/>
                    <a:gd name="connsiteX95" fmla="*/ 379794 w 1014571"/>
                    <a:gd name="connsiteY95" fmla="*/ 16093 h 1014214"/>
                    <a:gd name="connsiteX96" fmla="*/ 411265 w 1014571"/>
                    <a:gd name="connsiteY96" fmla="*/ 8941 h 1014214"/>
                    <a:gd name="connsiteX97" fmla="*/ 443093 w 1014571"/>
                    <a:gd name="connsiteY97" fmla="*/ 3934 h 1014214"/>
                    <a:gd name="connsiteX98" fmla="*/ 474921 w 1014571"/>
                    <a:gd name="connsiteY98" fmla="*/ 1073 h 1014214"/>
                    <a:gd name="connsiteX99" fmla="*/ 507107 w 1014571"/>
                    <a:gd name="connsiteY99" fmla="*/ 0 h 101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1014571" h="1014214">
                      <a:moveTo>
                        <a:pt x="507107" y="0"/>
                      </a:moveTo>
                      <a:lnTo>
                        <a:pt x="539293" y="1073"/>
                      </a:lnTo>
                      <a:lnTo>
                        <a:pt x="571479" y="3934"/>
                      </a:lnTo>
                      <a:lnTo>
                        <a:pt x="603307" y="8941"/>
                      </a:lnTo>
                      <a:lnTo>
                        <a:pt x="634778" y="16093"/>
                      </a:lnTo>
                      <a:lnTo>
                        <a:pt x="665533" y="25391"/>
                      </a:lnTo>
                      <a:lnTo>
                        <a:pt x="695574" y="36120"/>
                      </a:lnTo>
                      <a:lnTo>
                        <a:pt x="725256" y="48994"/>
                      </a:lnTo>
                      <a:lnTo>
                        <a:pt x="753866" y="64014"/>
                      </a:lnTo>
                      <a:lnTo>
                        <a:pt x="781403" y="80465"/>
                      </a:lnTo>
                      <a:lnTo>
                        <a:pt x="807867" y="98704"/>
                      </a:lnTo>
                      <a:lnTo>
                        <a:pt x="833258" y="118730"/>
                      </a:lnTo>
                      <a:lnTo>
                        <a:pt x="857219" y="140188"/>
                      </a:lnTo>
                      <a:lnTo>
                        <a:pt x="879749" y="163075"/>
                      </a:lnTo>
                      <a:lnTo>
                        <a:pt x="900848" y="187394"/>
                      </a:lnTo>
                      <a:lnTo>
                        <a:pt x="920518" y="212785"/>
                      </a:lnTo>
                      <a:lnTo>
                        <a:pt x="938399" y="239606"/>
                      </a:lnTo>
                      <a:lnTo>
                        <a:pt x="954492" y="267501"/>
                      </a:lnTo>
                      <a:lnTo>
                        <a:pt x="968797" y="296468"/>
                      </a:lnTo>
                      <a:lnTo>
                        <a:pt x="980956" y="326151"/>
                      </a:lnTo>
                      <a:lnTo>
                        <a:pt x="991684" y="356549"/>
                      </a:lnTo>
                      <a:lnTo>
                        <a:pt x="1000267" y="387662"/>
                      </a:lnTo>
                      <a:lnTo>
                        <a:pt x="1006704" y="419132"/>
                      </a:lnTo>
                      <a:lnTo>
                        <a:pt x="1011353" y="450961"/>
                      </a:lnTo>
                      <a:lnTo>
                        <a:pt x="1013857" y="483147"/>
                      </a:lnTo>
                      <a:lnTo>
                        <a:pt x="1014572" y="515333"/>
                      </a:lnTo>
                      <a:lnTo>
                        <a:pt x="1012784" y="547518"/>
                      </a:lnTo>
                      <a:lnTo>
                        <a:pt x="1009208" y="579347"/>
                      </a:lnTo>
                      <a:lnTo>
                        <a:pt x="1003843" y="611175"/>
                      </a:lnTo>
                      <a:lnTo>
                        <a:pt x="995976" y="642288"/>
                      </a:lnTo>
                      <a:lnTo>
                        <a:pt x="986678" y="673044"/>
                      </a:lnTo>
                      <a:lnTo>
                        <a:pt x="975234" y="703084"/>
                      </a:lnTo>
                      <a:lnTo>
                        <a:pt x="961644" y="732409"/>
                      </a:lnTo>
                      <a:lnTo>
                        <a:pt x="946624" y="760661"/>
                      </a:lnTo>
                      <a:lnTo>
                        <a:pt x="929458" y="788198"/>
                      </a:lnTo>
                      <a:lnTo>
                        <a:pt x="910862" y="814304"/>
                      </a:lnTo>
                      <a:lnTo>
                        <a:pt x="890477" y="839338"/>
                      </a:lnTo>
                      <a:lnTo>
                        <a:pt x="868663" y="862941"/>
                      </a:lnTo>
                      <a:lnTo>
                        <a:pt x="845417" y="885113"/>
                      </a:lnTo>
                      <a:lnTo>
                        <a:pt x="820741" y="905855"/>
                      </a:lnTo>
                      <a:lnTo>
                        <a:pt x="794992" y="925167"/>
                      </a:lnTo>
                      <a:lnTo>
                        <a:pt x="767813" y="942333"/>
                      </a:lnTo>
                      <a:lnTo>
                        <a:pt x="739561" y="958068"/>
                      </a:lnTo>
                      <a:lnTo>
                        <a:pt x="710594" y="972015"/>
                      </a:lnTo>
                      <a:lnTo>
                        <a:pt x="680554" y="983817"/>
                      </a:lnTo>
                      <a:lnTo>
                        <a:pt x="650156" y="993830"/>
                      </a:lnTo>
                      <a:lnTo>
                        <a:pt x="619043" y="1002055"/>
                      </a:lnTo>
                      <a:lnTo>
                        <a:pt x="587214" y="1008135"/>
                      </a:lnTo>
                      <a:lnTo>
                        <a:pt x="555386" y="1012069"/>
                      </a:lnTo>
                      <a:lnTo>
                        <a:pt x="523200" y="1014214"/>
                      </a:lnTo>
                      <a:lnTo>
                        <a:pt x="491014" y="1014214"/>
                      </a:lnTo>
                      <a:lnTo>
                        <a:pt x="458828" y="1012069"/>
                      </a:lnTo>
                      <a:lnTo>
                        <a:pt x="427000" y="1008135"/>
                      </a:lnTo>
                      <a:lnTo>
                        <a:pt x="395529" y="1002055"/>
                      </a:lnTo>
                      <a:lnTo>
                        <a:pt x="364416" y="993830"/>
                      </a:lnTo>
                      <a:lnTo>
                        <a:pt x="333661" y="983817"/>
                      </a:lnTo>
                      <a:lnTo>
                        <a:pt x="303978" y="972015"/>
                      </a:lnTo>
                      <a:lnTo>
                        <a:pt x="274653" y="958068"/>
                      </a:lnTo>
                      <a:lnTo>
                        <a:pt x="246759" y="942333"/>
                      </a:lnTo>
                      <a:lnTo>
                        <a:pt x="219580" y="925167"/>
                      </a:lnTo>
                      <a:lnTo>
                        <a:pt x="193831" y="905855"/>
                      </a:lnTo>
                      <a:lnTo>
                        <a:pt x="169155" y="885113"/>
                      </a:lnTo>
                      <a:lnTo>
                        <a:pt x="145552" y="862941"/>
                      </a:lnTo>
                      <a:lnTo>
                        <a:pt x="123737" y="839338"/>
                      </a:lnTo>
                      <a:lnTo>
                        <a:pt x="103710" y="814304"/>
                      </a:lnTo>
                      <a:lnTo>
                        <a:pt x="84756" y="788198"/>
                      </a:lnTo>
                      <a:lnTo>
                        <a:pt x="67948" y="760661"/>
                      </a:lnTo>
                      <a:lnTo>
                        <a:pt x="52570" y="732409"/>
                      </a:lnTo>
                      <a:lnTo>
                        <a:pt x="39338" y="703084"/>
                      </a:lnTo>
                      <a:lnTo>
                        <a:pt x="27894" y="673044"/>
                      </a:lnTo>
                      <a:lnTo>
                        <a:pt x="18239" y="642288"/>
                      </a:lnTo>
                      <a:lnTo>
                        <a:pt x="10729" y="611175"/>
                      </a:lnTo>
                      <a:lnTo>
                        <a:pt x="5007" y="579347"/>
                      </a:lnTo>
                      <a:lnTo>
                        <a:pt x="1430" y="547518"/>
                      </a:lnTo>
                      <a:lnTo>
                        <a:pt x="0" y="515333"/>
                      </a:lnTo>
                      <a:lnTo>
                        <a:pt x="715" y="483147"/>
                      </a:lnTo>
                      <a:lnTo>
                        <a:pt x="3219" y="450961"/>
                      </a:lnTo>
                      <a:lnTo>
                        <a:pt x="7510" y="419132"/>
                      </a:lnTo>
                      <a:lnTo>
                        <a:pt x="14305" y="387662"/>
                      </a:lnTo>
                      <a:lnTo>
                        <a:pt x="22888" y="356549"/>
                      </a:lnTo>
                      <a:lnTo>
                        <a:pt x="33259" y="326151"/>
                      </a:lnTo>
                      <a:lnTo>
                        <a:pt x="45776" y="296468"/>
                      </a:lnTo>
                      <a:lnTo>
                        <a:pt x="60080" y="267501"/>
                      </a:lnTo>
                      <a:lnTo>
                        <a:pt x="76173" y="239606"/>
                      </a:lnTo>
                      <a:lnTo>
                        <a:pt x="94054" y="212785"/>
                      </a:lnTo>
                      <a:lnTo>
                        <a:pt x="113366" y="187394"/>
                      </a:lnTo>
                      <a:lnTo>
                        <a:pt x="134466" y="163075"/>
                      </a:lnTo>
                      <a:lnTo>
                        <a:pt x="156996" y="140188"/>
                      </a:lnTo>
                      <a:lnTo>
                        <a:pt x="181314" y="118730"/>
                      </a:lnTo>
                      <a:lnTo>
                        <a:pt x="206348" y="98704"/>
                      </a:lnTo>
                      <a:lnTo>
                        <a:pt x="232812" y="80465"/>
                      </a:lnTo>
                      <a:lnTo>
                        <a:pt x="260706" y="64014"/>
                      </a:lnTo>
                      <a:lnTo>
                        <a:pt x="289316" y="48994"/>
                      </a:lnTo>
                      <a:lnTo>
                        <a:pt x="318641" y="36120"/>
                      </a:lnTo>
                      <a:lnTo>
                        <a:pt x="349039" y="25391"/>
                      </a:lnTo>
                      <a:lnTo>
                        <a:pt x="379794" y="16093"/>
                      </a:lnTo>
                      <a:lnTo>
                        <a:pt x="411265" y="8941"/>
                      </a:lnTo>
                      <a:lnTo>
                        <a:pt x="443093" y="3934"/>
                      </a:lnTo>
                      <a:lnTo>
                        <a:pt x="474921" y="1073"/>
                      </a:lnTo>
                      <a:lnTo>
                        <a:pt x="507107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4344CC1C-EF1F-4915-9C1D-E2A26530F1E6}"/>
                    </a:ext>
                  </a:extLst>
                </p:cNvPr>
                <p:cNvSpPr/>
                <p:nvPr/>
              </p:nvSpPr>
              <p:spPr>
                <a:xfrm>
                  <a:off x="4295873" y="763862"/>
                  <a:ext cx="1267767" cy="1267768"/>
                </a:xfrm>
                <a:custGeom>
                  <a:avLst/>
                  <a:gdLst>
                    <a:gd name="connsiteX0" fmla="*/ 633705 w 1267767"/>
                    <a:gd name="connsiteY0" fmla="*/ 0 h 1267768"/>
                    <a:gd name="connsiteX1" fmla="*/ 674116 w 1267767"/>
                    <a:gd name="connsiteY1" fmla="*/ 1430 h 1267768"/>
                    <a:gd name="connsiteX2" fmla="*/ 714170 w 1267767"/>
                    <a:gd name="connsiteY2" fmla="*/ 5007 h 1267768"/>
                    <a:gd name="connsiteX3" fmla="*/ 753866 w 1267767"/>
                    <a:gd name="connsiteY3" fmla="*/ 11444 h 1267768"/>
                    <a:gd name="connsiteX4" fmla="*/ 793204 w 1267767"/>
                    <a:gd name="connsiteY4" fmla="*/ 20384 h 1267768"/>
                    <a:gd name="connsiteX5" fmla="*/ 831827 w 1267767"/>
                    <a:gd name="connsiteY5" fmla="*/ 31828 h 1267768"/>
                    <a:gd name="connsiteX6" fmla="*/ 869378 w 1267767"/>
                    <a:gd name="connsiteY6" fmla="*/ 45418 h 1267768"/>
                    <a:gd name="connsiteX7" fmla="*/ 906213 w 1267767"/>
                    <a:gd name="connsiteY7" fmla="*/ 61511 h 1267768"/>
                    <a:gd name="connsiteX8" fmla="*/ 941975 w 1267767"/>
                    <a:gd name="connsiteY8" fmla="*/ 80107 h 1267768"/>
                    <a:gd name="connsiteX9" fmla="*/ 976664 w 1267767"/>
                    <a:gd name="connsiteY9" fmla="*/ 100849 h 1267768"/>
                    <a:gd name="connsiteX10" fmla="*/ 1009923 w 1267767"/>
                    <a:gd name="connsiteY10" fmla="*/ 123379 h 1267768"/>
                    <a:gd name="connsiteX11" fmla="*/ 1041394 w 1267767"/>
                    <a:gd name="connsiteY11" fmla="*/ 148413 h 1267768"/>
                    <a:gd name="connsiteX12" fmla="*/ 1071434 w 1267767"/>
                    <a:gd name="connsiteY12" fmla="*/ 175234 h 1267768"/>
                    <a:gd name="connsiteX13" fmla="*/ 1099686 w 1267767"/>
                    <a:gd name="connsiteY13" fmla="*/ 203844 h 1267768"/>
                    <a:gd name="connsiteX14" fmla="*/ 1125792 w 1267767"/>
                    <a:gd name="connsiteY14" fmla="*/ 234242 h 1267768"/>
                    <a:gd name="connsiteX15" fmla="*/ 1150468 w 1267767"/>
                    <a:gd name="connsiteY15" fmla="*/ 266428 h 1267768"/>
                    <a:gd name="connsiteX16" fmla="*/ 1172641 w 1267767"/>
                    <a:gd name="connsiteY16" fmla="*/ 299687 h 1267768"/>
                    <a:gd name="connsiteX17" fmla="*/ 1192667 w 1267767"/>
                    <a:gd name="connsiteY17" fmla="*/ 334734 h 1267768"/>
                    <a:gd name="connsiteX18" fmla="*/ 1210549 w 1267767"/>
                    <a:gd name="connsiteY18" fmla="*/ 370853 h 1267768"/>
                    <a:gd name="connsiteX19" fmla="*/ 1226284 w 1267767"/>
                    <a:gd name="connsiteY19" fmla="*/ 407688 h 1267768"/>
                    <a:gd name="connsiteX20" fmla="*/ 1239158 w 1267767"/>
                    <a:gd name="connsiteY20" fmla="*/ 445954 h 1267768"/>
                    <a:gd name="connsiteX21" fmla="*/ 1249887 w 1267767"/>
                    <a:gd name="connsiteY21" fmla="*/ 484577 h 1267768"/>
                    <a:gd name="connsiteX22" fmla="*/ 1258112 w 1267767"/>
                    <a:gd name="connsiteY22" fmla="*/ 523915 h 1267768"/>
                    <a:gd name="connsiteX23" fmla="*/ 1263834 w 1267767"/>
                    <a:gd name="connsiteY23" fmla="*/ 563969 h 1267768"/>
                    <a:gd name="connsiteX24" fmla="*/ 1267053 w 1267767"/>
                    <a:gd name="connsiteY24" fmla="*/ 604023 h 1267768"/>
                    <a:gd name="connsiteX25" fmla="*/ 1267768 w 1267767"/>
                    <a:gd name="connsiteY25" fmla="*/ 644076 h 1267768"/>
                    <a:gd name="connsiteX26" fmla="*/ 1265980 w 1267767"/>
                    <a:gd name="connsiteY26" fmla="*/ 684487 h 1267768"/>
                    <a:gd name="connsiteX27" fmla="*/ 1261331 w 1267767"/>
                    <a:gd name="connsiteY27" fmla="*/ 724541 h 1267768"/>
                    <a:gd name="connsiteX28" fmla="*/ 1254536 w 1267767"/>
                    <a:gd name="connsiteY28" fmla="*/ 763879 h 1267768"/>
                    <a:gd name="connsiteX29" fmla="*/ 1244880 w 1267767"/>
                    <a:gd name="connsiteY29" fmla="*/ 803218 h 1267768"/>
                    <a:gd name="connsiteX30" fmla="*/ 1233079 w 1267767"/>
                    <a:gd name="connsiteY30" fmla="*/ 841483 h 1267768"/>
                    <a:gd name="connsiteX31" fmla="*/ 1218774 w 1267767"/>
                    <a:gd name="connsiteY31" fmla="*/ 879033 h 1267768"/>
                    <a:gd name="connsiteX32" fmla="*/ 1201966 w 1267767"/>
                    <a:gd name="connsiteY32" fmla="*/ 915868 h 1267768"/>
                    <a:gd name="connsiteX33" fmla="*/ 1183012 w 1267767"/>
                    <a:gd name="connsiteY33" fmla="*/ 951273 h 1267768"/>
                    <a:gd name="connsiteX34" fmla="*/ 1161554 w 1267767"/>
                    <a:gd name="connsiteY34" fmla="*/ 985247 h 1267768"/>
                    <a:gd name="connsiteX35" fmla="*/ 1138309 w 1267767"/>
                    <a:gd name="connsiteY35" fmla="*/ 1018148 h 1267768"/>
                    <a:gd name="connsiteX36" fmla="*/ 1112918 w 1267767"/>
                    <a:gd name="connsiteY36" fmla="*/ 1049261 h 1267768"/>
                    <a:gd name="connsiteX37" fmla="*/ 1085739 w 1267767"/>
                    <a:gd name="connsiteY37" fmla="*/ 1078944 h 1267768"/>
                    <a:gd name="connsiteX38" fmla="*/ 1056771 w 1267767"/>
                    <a:gd name="connsiteY38" fmla="*/ 1106838 h 1267768"/>
                    <a:gd name="connsiteX39" fmla="*/ 1025658 w 1267767"/>
                    <a:gd name="connsiteY39" fmla="*/ 1132587 h 1267768"/>
                    <a:gd name="connsiteX40" fmla="*/ 993472 w 1267767"/>
                    <a:gd name="connsiteY40" fmla="*/ 1156548 h 1267768"/>
                    <a:gd name="connsiteX41" fmla="*/ 959498 w 1267767"/>
                    <a:gd name="connsiteY41" fmla="*/ 1178005 h 1267768"/>
                    <a:gd name="connsiteX42" fmla="*/ 924451 w 1267767"/>
                    <a:gd name="connsiteY42" fmla="*/ 1197674 h 1267768"/>
                    <a:gd name="connsiteX43" fmla="*/ 887974 w 1267767"/>
                    <a:gd name="connsiteY43" fmla="*/ 1214840 h 1267768"/>
                    <a:gd name="connsiteX44" fmla="*/ 850781 w 1267767"/>
                    <a:gd name="connsiteY44" fmla="*/ 1229860 h 1267768"/>
                    <a:gd name="connsiteX45" fmla="*/ 812516 w 1267767"/>
                    <a:gd name="connsiteY45" fmla="*/ 1242377 h 1267768"/>
                    <a:gd name="connsiteX46" fmla="*/ 773535 w 1267767"/>
                    <a:gd name="connsiteY46" fmla="*/ 1252748 h 1267768"/>
                    <a:gd name="connsiteX47" fmla="*/ 733839 w 1267767"/>
                    <a:gd name="connsiteY47" fmla="*/ 1260258 h 1267768"/>
                    <a:gd name="connsiteX48" fmla="*/ 694143 w 1267767"/>
                    <a:gd name="connsiteY48" fmla="*/ 1265265 h 1267768"/>
                    <a:gd name="connsiteX49" fmla="*/ 654090 w 1267767"/>
                    <a:gd name="connsiteY49" fmla="*/ 1267768 h 1267768"/>
                    <a:gd name="connsiteX50" fmla="*/ 613678 w 1267767"/>
                    <a:gd name="connsiteY50" fmla="*/ 1267768 h 1267768"/>
                    <a:gd name="connsiteX51" fmla="*/ 573625 w 1267767"/>
                    <a:gd name="connsiteY51" fmla="*/ 1265265 h 1267768"/>
                    <a:gd name="connsiteX52" fmla="*/ 533571 w 1267767"/>
                    <a:gd name="connsiteY52" fmla="*/ 1260258 h 1267768"/>
                    <a:gd name="connsiteX53" fmla="*/ 494233 w 1267767"/>
                    <a:gd name="connsiteY53" fmla="*/ 1252748 h 1267768"/>
                    <a:gd name="connsiteX54" fmla="*/ 455252 w 1267767"/>
                    <a:gd name="connsiteY54" fmla="*/ 1242377 h 1267768"/>
                    <a:gd name="connsiteX55" fmla="*/ 416987 w 1267767"/>
                    <a:gd name="connsiteY55" fmla="*/ 1229860 h 1267768"/>
                    <a:gd name="connsiteX56" fmla="*/ 379436 w 1267767"/>
                    <a:gd name="connsiteY56" fmla="*/ 1214840 h 1267768"/>
                    <a:gd name="connsiteX57" fmla="*/ 343317 w 1267767"/>
                    <a:gd name="connsiteY57" fmla="*/ 1197674 h 1267768"/>
                    <a:gd name="connsiteX58" fmla="*/ 308270 w 1267767"/>
                    <a:gd name="connsiteY58" fmla="*/ 1178005 h 1267768"/>
                    <a:gd name="connsiteX59" fmla="*/ 274296 w 1267767"/>
                    <a:gd name="connsiteY59" fmla="*/ 1156548 h 1267768"/>
                    <a:gd name="connsiteX60" fmla="*/ 241752 w 1267767"/>
                    <a:gd name="connsiteY60" fmla="*/ 1132587 h 1267768"/>
                    <a:gd name="connsiteX61" fmla="*/ 210997 w 1267767"/>
                    <a:gd name="connsiteY61" fmla="*/ 1106838 h 1267768"/>
                    <a:gd name="connsiteX62" fmla="*/ 182029 w 1267767"/>
                    <a:gd name="connsiteY62" fmla="*/ 1078944 h 1267768"/>
                    <a:gd name="connsiteX63" fmla="*/ 154492 w 1267767"/>
                    <a:gd name="connsiteY63" fmla="*/ 1049261 h 1267768"/>
                    <a:gd name="connsiteX64" fmla="*/ 129101 w 1267767"/>
                    <a:gd name="connsiteY64" fmla="*/ 1018148 h 1267768"/>
                    <a:gd name="connsiteX65" fmla="*/ 105856 w 1267767"/>
                    <a:gd name="connsiteY65" fmla="*/ 985247 h 1267768"/>
                    <a:gd name="connsiteX66" fmla="*/ 84756 w 1267767"/>
                    <a:gd name="connsiteY66" fmla="*/ 951273 h 1267768"/>
                    <a:gd name="connsiteX67" fmla="*/ 65802 w 1267767"/>
                    <a:gd name="connsiteY67" fmla="*/ 915868 h 1267768"/>
                    <a:gd name="connsiteX68" fmla="*/ 48994 w 1267767"/>
                    <a:gd name="connsiteY68" fmla="*/ 879033 h 1267768"/>
                    <a:gd name="connsiteX69" fmla="*/ 34689 w 1267767"/>
                    <a:gd name="connsiteY69" fmla="*/ 841483 h 1267768"/>
                    <a:gd name="connsiteX70" fmla="*/ 22530 w 1267767"/>
                    <a:gd name="connsiteY70" fmla="*/ 803218 h 1267768"/>
                    <a:gd name="connsiteX71" fmla="*/ 13232 w 1267767"/>
                    <a:gd name="connsiteY71" fmla="*/ 763879 h 1267768"/>
                    <a:gd name="connsiteX72" fmla="*/ 6080 w 1267767"/>
                    <a:gd name="connsiteY72" fmla="*/ 724541 h 1267768"/>
                    <a:gd name="connsiteX73" fmla="*/ 1788 w 1267767"/>
                    <a:gd name="connsiteY73" fmla="*/ 684487 h 1267768"/>
                    <a:gd name="connsiteX74" fmla="*/ 0 w 1267767"/>
                    <a:gd name="connsiteY74" fmla="*/ 644076 h 1267768"/>
                    <a:gd name="connsiteX75" fmla="*/ 358 w 1267767"/>
                    <a:gd name="connsiteY75" fmla="*/ 604023 h 1267768"/>
                    <a:gd name="connsiteX76" fmla="*/ 3576 w 1267767"/>
                    <a:gd name="connsiteY76" fmla="*/ 563969 h 1267768"/>
                    <a:gd name="connsiteX77" fmla="*/ 9298 w 1267767"/>
                    <a:gd name="connsiteY77" fmla="*/ 523915 h 1267768"/>
                    <a:gd name="connsiteX78" fmla="*/ 17523 w 1267767"/>
                    <a:gd name="connsiteY78" fmla="*/ 484577 h 1267768"/>
                    <a:gd name="connsiteX79" fmla="*/ 28252 w 1267767"/>
                    <a:gd name="connsiteY79" fmla="*/ 445954 h 1267768"/>
                    <a:gd name="connsiteX80" fmla="*/ 41484 w 1267767"/>
                    <a:gd name="connsiteY80" fmla="*/ 407688 h 1267768"/>
                    <a:gd name="connsiteX81" fmla="*/ 57219 w 1267767"/>
                    <a:gd name="connsiteY81" fmla="*/ 370853 h 1267768"/>
                    <a:gd name="connsiteX82" fmla="*/ 74743 w 1267767"/>
                    <a:gd name="connsiteY82" fmla="*/ 334734 h 1267768"/>
                    <a:gd name="connsiteX83" fmla="*/ 95127 w 1267767"/>
                    <a:gd name="connsiteY83" fmla="*/ 299687 h 1267768"/>
                    <a:gd name="connsiteX84" fmla="*/ 117300 w 1267767"/>
                    <a:gd name="connsiteY84" fmla="*/ 266428 h 1267768"/>
                    <a:gd name="connsiteX85" fmla="*/ 141618 w 1267767"/>
                    <a:gd name="connsiteY85" fmla="*/ 234242 h 1267768"/>
                    <a:gd name="connsiteX86" fmla="*/ 168082 w 1267767"/>
                    <a:gd name="connsiteY86" fmla="*/ 203844 h 1267768"/>
                    <a:gd name="connsiteX87" fmla="*/ 196334 w 1267767"/>
                    <a:gd name="connsiteY87" fmla="*/ 175234 h 1267768"/>
                    <a:gd name="connsiteX88" fmla="*/ 226374 w 1267767"/>
                    <a:gd name="connsiteY88" fmla="*/ 148413 h 1267768"/>
                    <a:gd name="connsiteX89" fmla="*/ 257845 w 1267767"/>
                    <a:gd name="connsiteY89" fmla="*/ 123379 h 1267768"/>
                    <a:gd name="connsiteX90" fmla="*/ 291104 w 1267767"/>
                    <a:gd name="connsiteY90" fmla="*/ 100849 h 1267768"/>
                    <a:gd name="connsiteX91" fmla="*/ 325436 w 1267767"/>
                    <a:gd name="connsiteY91" fmla="*/ 80107 h 1267768"/>
                    <a:gd name="connsiteX92" fmla="*/ 361198 w 1267767"/>
                    <a:gd name="connsiteY92" fmla="*/ 61511 h 1267768"/>
                    <a:gd name="connsiteX93" fmla="*/ 398033 w 1267767"/>
                    <a:gd name="connsiteY93" fmla="*/ 45418 h 1267768"/>
                    <a:gd name="connsiteX94" fmla="*/ 435941 w 1267767"/>
                    <a:gd name="connsiteY94" fmla="*/ 31828 h 1267768"/>
                    <a:gd name="connsiteX95" fmla="*/ 474564 w 1267767"/>
                    <a:gd name="connsiteY95" fmla="*/ 20384 h 1267768"/>
                    <a:gd name="connsiteX96" fmla="*/ 513902 w 1267767"/>
                    <a:gd name="connsiteY96" fmla="*/ 11444 h 1267768"/>
                    <a:gd name="connsiteX97" fmla="*/ 553598 w 1267767"/>
                    <a:gd name="connsiteY97" fmla="*/ 5007 h 1267768"/>
                    <a:gd name="connsiteX98" fmla="*/ 593652 w 1267767"/>
                    <a:gd name="connsiteY98" fmla="*/ 1430 h 1267768"/>
                    <a:gd name="connsiteX99" fmla="*/ 633705 w 1267767"/>
                    <a:gd name="connsiteY99" fmla="*/ 0 h 1267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1267767" h="1267768">
                      <a:moveTo>
                        <a:pt x="633705" y="0"/>
                      </a:moveTo>
                      <a:lnTo>
                        <a:pt x="674116" y="1430"/>
                      </a:lnTo>
                      <a:lnTo>
                        <a:pt x="714170" y="5007"/>
                      </a:lnTo>
                      <a:lnTo>
                        <a:pt x="753866" y="11444"/>
                      </a:lnTo>
                      <a:lnTo>
                        <a:pt x="793204" y="20384"/>
                      </a:lnTo>
                      <a:lnTo>
                        <a:pt x="831827" y="31828"/>
                      </a:lnTo>
                      <a:lnTo>
                        <a:pt x="869378" y="45418"/>
                      </a:lnTo>
                      <a:lnTo>
                        <a:pt x="906213" y="61511"/>
                      </a:lnTo>
                      <a:lnTo>
                        <a:pt x="941975" y="80107"/>
                      </a:lnTo>
                      <a:lnTo>
                        <a:pt x="976664" y="100849"/>
                      </a:lnTo>
                      <a:lnTo>
                        <a:pt x="1009923" y="123379"/>
                      </a:lnTo>
                      <a:lnTo>
                        <a:pt x="1041394" y="148413"/>
                      </a:lnTo>
                      <a:lnTo>
                        <a:pt x="1071434" y="175234"/>
                      </a:lnTo>
                      <a:lnTo>
                        <a:pt x="1099686" y="203844"/>
                      </a:lnTo>
                      <a:lnTo>
                        <a:pt x="1125792" y="234242"/>
                      </a:lnTo>
                      <a:lnTo>
                        <a:pt x="1150468" y="266428"/>
                      </a:lnTo>
                      <a:lnTo>
                        <a:pt x="1172641" y="299687"/>
                      </a:lnTo>
                      <a:lnTo>
                        <a:pt x="1192667" y="334734"/>
                      </a:lnTo>
                      <a:lnTo>
                        <a:pt x="1210549" y="370853"/>
                      </a:lnTo>
                      <a:lnTo>
                        <a:pt x="1226284" y="407688"/>
                      </a:lnTo>
                      <a:lnTo>
                        <a:pt x="1239158" y="445954"/>
                      </a:lnTo>
                      <a:lnTo>
                        <a:pt x="1249887" y="484577"/>
                      </a:lnTo>
                      <a:lnTo>
                        <a:pt x="1258112" y="523915"/>
                      </a:lnTo>
                      <a:lnTo>
                        <a:pt x="1263834" y="563969"/>
                      </a:lnTo>
                      <a:lnTo>
                        <a:pt x="1267053" y="604023"/>
                      </a:lnTo>
                      <a:lnTo>
                        <a:pt x="1267768" y="644076"/>
                      </a:lnTo>
                      <a:lnTo>
                        <a:pt x="1265980" y="684487"/>
                      </a:lnTo>
                      <a:lnTo>
                        <a:pt x="1261331" y="724541"/>
                      </a:lnTo>
                      <a:lnTo>
                        <a:pt x="1254536" y="763879"/>
                      </a:lnTo>
                      <a:lnTo>
                        <a:pt x="1244880" y="803218"/>
                      </a:lnTo>
                      <a:lnTo>
                        <a:pt x="1233079" y="841483"/>
                      </a:lnTo>
                      <a:lnTo>
                        <a:pt x="1218774" y="879033"/>
                      </a:lnTo>
                      <a:lnTo>
                        <a:pt x="1201966" y="915868"/>
                      </a:lnTo>
                      <a:lnTo>
                        <a:pt x="1183012" y="951273"/>
                      </a:lnTo>
                      <a:lnTo>
                        <a:pt x="1161554" y="985247"/>
                      </a:lnTo>
                      <a:lnTo>
                        <a:pt x="1138309" y="1018148"/>
                      </a:lnTo>
                      <a:lnTo>
                        <a:pt x="1112918" y="1049261"/>
                      </a:lnTo>
                      <a:lnTo>
                        <a:pt x="1085739" y="1078944"/>
                      </a:lnTo>
                      <a:lnTo>
                        <a:pt x="1056771" y="1106838"/>
                      </a:lnTo>
                      <a:lnTo>
                        <a:pt x="1025658" y="1132587"/>
                      </a:lnTo>
                      <a:lnTo>
                        <a:pt x="993472" y="1156548"/>
                      </a:lnTo>
                      <a:lnTo>
                        <a:pt x="959498" y="1178005"/>
                      </a:lnTo>
                      <a:lnTo>
                        <a:pt x="924451" y="1197674"/>
                      </a:lnTo>
                      <a:lnTo>
                        <a:pt x="887974" y="1214840"/>
                      </a:lnTo>
                      <a:lnTo>
                        <a:pt x="850781" y="1229860"/>
                      </a:lnTo>
                      <a:lnTo>
                        <a:pt x="812516" y="1242377"/>
                      </a:lnTo>
                      <a:lnTo>
                        <a:pt x="773535" y="1252748"/>
                      </a:lnTo>
                      <a:lnTo>
                        <a:pt x="733839" y="1260258"/>
                      </a:lnTo>
                      <a:lnTo>
                        <a:pt x="694143" y="1265265"/>
                      </a:lnTo>
                      <a:lnTo>
                        <a:pt x="654090" y="1267768"/>
                      </a:lnTo>
                      <a:lnTo>
                        <a:pt x="613678" y="1267768"/>
                      </a:lnTo>
                      <a:lnTo>
                        <a:pt x="573625" y="1265265"/>
                      </a:lnTo>
                      <a:lnTo>
                        <a:pt x="533571" y="1260258"/>
                      </a:lnTo>
                      <a:lnTo>
                        <a:pt x="494233" y="1252748"/>
                      </a:lnTo>
                      <a:lnTo>
                        <a:pt x="455252" y="1242377"/>
                      </a:lnTo>
                      <a:lnTo>
                        <a:pt x="416987" y="1229860"/>
                      </a:lnTo>
                      <a:lnTo>
                        <a:pt x="379436" y="1214840"/>
                      </a:lnTo>
                      <a:lnTo>
                        <a:pt x="343317" y="1197674"/>
                      </a:lnTo>
                      <a:lnTo>
                        <a:pt x="308270" y="1178005"/>
                      </a:lnTo>
                      <a:lnTo>
                        <a:pt x="274296" y="1156548"/>
                      </a:lnTo>
                      <a:lnTo>
                        <a:pt x="241752" y="1132587"/>
                      </a:lnTo>
                      <a:lnTo>
                        <a:pt x="210997" y="1106838"/>
                      </a:lnTo>
                      <a:lnTo>
                        <a:pt x="182029" y="1078944"/>
                      </a:lnTo>
                      <a:lnTo>
                        <a:pt x="154492" y="1049261"/>
                      </a:lnTo>
                      <a:lnTo>
                        <a:pt x="129101" y="1018148"/>
                      </a:lnTo>
                      <a:lnTo>
                        <a:pt x="105856" y="985247"/>
                      </a:lnTo>
                      <a:lnTo>
                        <a:pt x="84756" y="951273"/>
                      </a:lnTo>
                      <a:lnTo>
                        <a:pt x="65802" y="915868"/>
                      </a:lnTo>
                      <a:lnTo>
                        <a:pt x="48994" y="879033"/>
                      </a:lnTo>
                      <a:lnTo>
                        <a:pt x="34689" y="841483"/>
                      </a:lnTo>
                      <a:lnTo>
                        <a:pt x="22530" y="803218"/>
                      </a:lnTo>
                      <a:lnTo>
                        <a:pt x="13232" y="763879"/>
                      </a:lnTo>
                      <a:lnTo>
                        <a:pt x="6080" y="724541"/>
                      </a:lnTo>
                      <a:lnTo>
                        <a:pt x="1788" y="684487"/>
                      </a:lnTo>
                      <a:lnTo>
                        <a:pt x="0" y="644076"/>
                      </a:lnTo>
                      <a:lnTo>
                        <a:pt x="358" y="604023"/>
                      </a:lnTo>
                      <a:lnTo>
                        <a:pt x="3576" y="563969"/>
                      </a:lnTo>
                      <a:lnTo>
                        <a:pt x="9298" y="523915"/>
                      </a:lnTo>
                      <a:lnTo>
                        <a:pt x="17523" y="484577"/>
                      </a:lnTo>
                      <a:lnTo>
                        <a:pt x="28252" y="445954"/>
                      </a:lnTo>
                      <a:lnTo>
                        <a:pt x="41484" y="407688"/>
                      </a:lnTo>
                      <a:lnTo>
                        <a:pt x="57219" y="370853"/>
                      </a:lnTo>
                      <a:lnTo>
                        <a:pt x="74743" y="334734"/>
                      </a:lnTo>
                      <a:lnTo>
                        <a:pt x="95127" y="299687"/>
                      </a:lnTo>
                      <a:lnTo>
                        <a:pt x="117300" y="266428"/>
                      </a:lnTo>
                      <a:lnTo>
                        <a:pt x="141618" y="234242"/>
                      </a:lnTo>
                      <a:lnTo>
                        <a:pt x="168082" y="203844"/>
                      </a:lnTo>
                      <a:lnTo>
                        <a:pt x="196334" y="175234"/>
                      </a:lnTo>
                      <a:lnTo>
                        <a:pt x="226374" y="148413"/>
                      </a:lnTo>
                      <a:lnTo>
                        <a:pt x="257845" y="123379"/>
                      </a:lnTo>
                      <a:lnTo>
                        <a:pt x="291104" y="100849"/>
                      </a:lnTo>
                      <a:lnTo>
                        <a:pt x="325436" y="80107"/>
                      </a:lnTo>
                      <a:lnTo>
                        <a:pt x="361198" y="61511"/>
                      </a:lnTo>
                      <a:lnTo>
                        <a:pt x="398033" y="45418"/>
                      </a:lnTo>
                      <a:lnTo>
                        <a:pt x="435941" y="31828"/>
                      </a:lnTo>
                      <a:lnTo>
                        <a:pt x="474564" y="20384"/>
                      </a:lnTo>
                      <a:lnTo>
                        <a:pt x="513902" y="11444"/>
                      </a:lnTo>
                      <a:lnTo>
                        <a:pt x="553598" y="5007"/>
                      </a:lnTo>
                      <a:lnTo>
                        <a:pt x="593652" y="1430"/>
                      </a:lnTo>
                      <a:lnTo>
                        <a:pt x="633705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CE406EFD-0DFC-4D7A-A82C-187FAE9B93AB}"/>
                    </a:ext>
                  </a:extLst>
                </p:cNvPr>
                <p:cNvSpPr/>
                <p:nvPr/>
              </p:nvSpPr>
              <p:spPr>
                <a:xfrm>
                  <a:off x="4187871" y="656218"/>
                  <a:ext cx="1483413" cy="1483413"/>
                </a:xfrm>
                <a:custGeom>
                  <a:avLst/>
                  <a:gdLst>
                    <a:gd name="connsiteX0" fmla="*/ 741707 w 1483413"/>
                    <a:gd name="connsiteY0" fmla="*/ 0 h 1483413"/>
                    <a:gd name="connsiteX1" fmla="*/ 788913 w 1483413"/>
                    <a:gd name="connsiteY1" fmla="*/ 1430 h 1483413"/>
                    <a:gd name="connsiteX2" fmla="*/ 835761 w 1483413"/>
                    <a:gd name="connsiteY2" fmla="*/ 5722 h 1483413"/>
                    <a:gd name="connsiteX3" fmla="*/ 882252 w 1483413"/>
                    <a:gd name="connsiteY3" fmla="*/ 13232 h 1483413"/>
                    <a:gd name="connsiteX4" fmla="*/ 928028 w 1483413"/>
                    <a:gd name="connsiteY4" fmla="*/ 23603 h 1483413"/>
                    <a:gd name="connsiteX5" fmla="*/ 973446 w 1483413"/>
                    <a:gd name="connsiteY5" fmla="*/ 36835 h 1483413"/>
                    <a:gd name="connsiteX6" fmla="*/ 1017433 w 1483413"/>
                    <a:gd name="connsiteY6" fmla="*/ 52928 h 1483413"/>
                    <a:gd name="connsiteX7" fmla="*/ 1060705 w 1483413"/>
                    <a:gd name="connsiteY7" fmla="*/ 71882 h 1483413"/>
                    <a:gd name="connsiteX8" fmla="*/ 1102547 w 1483413"/>
                    <a:gd name="connsiteY8" fmla="*/ 93339 h 1483413"/>
                    <a:gd name="connsiteX9" fmla="*/ 1142958 w 1483413"/>
                    <a:gd name="connsiteY9" fmla="*/ 117657 h 1483413"/>
                    <a:gd name="connsiteX10" fmla="*/ 1181581 w 1483413"/>
                    <a:gd name="connsiteY10" fmla="*/ 144479 h 1483413"/>
                    <a:gd name="connsiteX11" fmla="*/ 1218774 w 1483413"/>
                    <a:gd name="connsiteY11" fmla="*/ 173446 h 1483413"/>
                    <a:gd name="connsiteX12" fmla="*/ 1253821 w 1483413"/>
                    <a:gd name="connsiteY12" fmla="*/ 204917 h 1483413"/>
                    <a:gd name="connsiteX13" fmla="*/ 1286722 w 1483413"/>
                    <a:gd name="connsiteY13" fmla="*/ 238534 h 1483413"/>
                    <a:gd name="connsiteX14" fmla="*/ 1317477 w 1483413"/>
                    <a:gd name="connsiteY14" fmla="*/ 273938 h 1483413"/>
                    <a:gd name="connsiteX15" fmla="*/ 1346087 w 1483413"/>
                    <a:gd name="connsiteY15" fmla="*/ 311488 h 1483413"/>
                    <a:gd name="connsiteX16" fmla="*/ 1372193 w 1483413"/>
                    <a:gd name="connsiteY16" fmla="*/ 350827 h 1483413"/>
                    <a:gd name="connsiteX17" fmla="*/ 1395796 w 1483413"/>
                    <a:gd name="connsiteY17" fmla="*/ 391596 h 1483413"/>
                    <a:gd name="connsiteX18" fmla="*/ 1416539 w 1483413"/>
                    <a:gd name="connsiteY18" fmla="*/ 433437 h 1483413"/>
                    <a:gd name="connsiteX19" fmla="*/ 1434777 w 1483413"/>
                    <a:gd name="connsiteY19" fmla="*/ 477067 h 1483413"/>
                    <a:gd name="connsiteX20" fmla="*/ 1450155 w 1483413"/>
                    <a:gd name="connsiteY20" fmla="*/ 521412 h 1483413"/>
                    <a:gd name="connsiteX21" fmla="*/ 1462672 w 1483413"/>
                    <a:gd name="connsiteY21" fmla="*/ 566830 h 1483413"/>
                    <a:gd name="connsiteX22" fmla="*/ 1472327 w 1483413"/>
                    <a:gd name="connsiteY22" fmla="*/ 612963 h 1483413"/>
                    <a:gd name="connsiteX23" fmla="*/ 1479122 w 1483413"/>
                    <a:gd name="connsiteY23" fmla="*/ 659454 h 1483413"/>
                    <a:gd name="connsiteX24" fmla="*/ 1482699 w 1483413"/>
                    <a:gd name="connsiteY24" fmla="*/ 706302 h 1483413"/>
                    <a:gd name="connsiteX25" fmla="*/ 1483414 w 1483413"/>
                    <a:gd name="connsiteY25" fmla="*/ 753508 h 1483413"/>
                    <a:gd name="connsiteX26" fmla="*/ 1481268 w 1483413"/>
                    <a:gd name="connsiteY26" fmla="*/ 800714 h 1483413"/>
                    <a:gd name="connsiteX27" fmla="*/ 1476261 w 1483413"/>
                    <a:gd name="connsiteY27" fmla="*/ 847205 h 1483413"/>
                    <a:gd name="connsiteX28" fmla="*/ 1468036 w 1483413"/>
                    <a:gd name="connsiteY28" fmla="*/ 893696 h 1483413"/>
                    <a:gd name="connsiteX29" fmla="*/ 1456950 w 1483413"/>
                    <a:gd name="connsiteY29" fmla="*/ 939471 h 1483413"/>
                    <a:gd name="connsiteX30" fmla="*/ 1443003 w 1483413"/>
                    <a:gd name="connsiteY30" fmla="*/ 984532 h 1483413"/>
                    <a:gd name="connsiteX31" fmla="*/ 1426194 w 1483413"/>
                    <a:gd name="connsiteY31" fmla="*/ 1028519 h 1483413"/>
                    <a:gd name="connsiteX32" fmla="*/ 1406525 w 1483413"/>
                    <a:gd name="connsiteY32" fmla="*/ 1071076 h 1483413"/>
                    <a:gd name="connsiteX33" fmla="*/ 1384353 w 1483413"/>
                    <a:gd name="connsiteY33" fmla="*/ 1112560 h 1483413"/>
                    <a:gd name="connsiteX34" fmla="*/ 1359319 w 1483413"/>
                    <a:gd name="connsiteY34" fmla="*/ 1152614 h 1483413"/>
                    <a:gd name="connsiteX35" fmla="*/ 1332140 w 1483413"/>
                    <a:gd name="connsiteY35" fmla="*/ 1190879 h 1483413"/>
                    <a:gd name="connsiteX36" fmla="*/ 1302457 w 1483413"/>
                    <a:gd name="connsiteY36" fmla="*/ 1227714 h 1483413"/>
                    <a:gd name="connsiteX37" fmla="*/ 1270629 w 1483413"/>
                    <a:gd name="connsiteY37" fmla="*/ 1262046 h 1483413"/>
                    <a:gd name="connsiteX38" fmla="*/ 1236297 w 1483413"/>
                    <a:gd name="connsiteY38" fmla="*/ 1294590 h 1483413"/>
                    <a:gd name="connsiteX39" fmla="*/ 1200535 w 1483413"/>
                    <a:gd name="connsiteY39" fmla="*/ 1324987 h 1483413"/>
                    <a:gd name="connsiteX40" fmla="*/ 1162627 w 1483413"/>
                    <a:gd name="connsiteY40" fmla="*/ 1352882 h 1483413"/>
                    <a:gd name="connsiteX41" fmla="*/ 1122931 w 1483413"/>
                    <a:gd name="connsiteY41" fmla="*/ 1378273 h 1483413"/>
                    <a:gd name="connsiteX42" fmla="*/ 1081805 w 1483413"/>
                    <a:gd name="connsiteY42" fmla="*/ 1401161 h 1483413"/>
                    <a:gd name="connsiteX43" fmla="*/ 1039248 w 1483413"/>
                    <a:gd name="connsiteY43" fmla="*/ 1421545 h 1483413"/>
                    <a:gd name="connsiteX44" fmla="*/ 995618 w 1483413"/>
                    <a:gd name="connsiteY44" fmla="*/ 1439069 h 1483413"/>
                    <a:gd name="connsiteX45" fmla="*/ 950915 w 1483413"/>
                    <a:gd name="connsiteY45" fmla="*/ 1453731 h 1483413"/>
                    <a:gd name="connsiteX46" fmla="*/ 905140 w 1483413"/>
                    <a:gd name="connsiteY46" fmla="*/ 1465533 h 1483413"/>
                    <a:gd name="connsiteX47" fmla="*/ 859007 w 1483413"/>
                    <a:gd name="connsiteY47" fmla="*/ 1474473 h 1483413"/>
                    <a:gd name="connsiteX48" fmla="*/ 812516 w 1483413"/>
                    <a:gd name="connsiteY48" fmla="*/ 1480195 h 1483413"/>
                    <a:gd name="connsiteX49" fmla="*/ 765310 w 1483413"/>
                    <a:gd name="connsiteY49" fmla="*/ 1483414 h 1483413"/>
                    <a:gd name="connsiteX50" fmla="*/ 718104 w 1483413"/>
                    <a:gd name="connsiteY50" fmla="*/ 1483414 h 1483413"/>
                    <a:gd name="connsiteX51" fmla="*/ 671255 w 1483413"/>
                    <a:gd name="connsiteY51" fmla="*/ 1480195 h 1483413"/>
                    <a:gd name="connsiteX52" fmla="*/ 624765 w 1483413"/>
                    <a:gd name="connsiteY52" fmla="*/ 1474473 h 1483413"/>
                    <a:gd name="connsiteX53" fmla="*/ 578274 w 1483413"/>
                    <a:gd name="connsiteY53" fmla="*/ 1465533 h 1483413"/>
                    <a:gd name="connsiteX54" fmla="*/ 532856 w 1483413"/>
                    <a:gd name="connsiteY54" fmla="*/ 1453731 h 1483413"/>
                    <a:gd name="connsiteX55" fmla="*/ 488153 w 1483413"/>
                    <a:gd name="connsiteY55" fmla="*/ 1439069 h 1483413"/>
                    <a:gd name="connsiteX56" fmla="*/ 444523 w 1483413"/>
                    <a:gd name="connsiteY56" fmla="*/ 1421545 h 1483413"/>
                    <a:gd name="connsiteX57" fmla="*/ 401966 w 1483413"/>
                    <a:gd name="connsiteY57" fmla="*/ 1401161 h 1483413"/>
                    <a:gd name="connsiteX58" fmla="*/ 360840 w 1483413"/>
                    <a:gd name="connsiteY58" fmla="*/ 1378273 h 1483413"/>
                    <a:gd name="connsiteX59" fmla="*/ 321144 w 1483413"/>
                    <a:gd name="connsiteY59" fmla="*/ 1352882 h 1483413"/>
                    <a:gd name="connsiteX60" fmla="*/ 283236 w 1483413"/>
                    <a:gd name="connsiteY60" fmla="*/ 1324987 h 1483413"/>
                    <a:gd name="connsiteX61" fmla="*/ 247116 w 1483413"/>
                    <a:gd name="connsiteY61" fmla="*/ 1294590 h 1483413"/>
                    <a:gd name="connsiteX62" fmla="*/ 213142 w 1483413"/>
                    <a:gd name="connsiteY62" fmla="*/ 1262046 h 1483413"/>
                    <a:gd name="connsiteX63" fmla="*/ 181314 w 1483413"/>
                    <a:gd name="connsiteY63" fmla="*/ 1227714 h 1483413"/>
                    <a:gd name="connsiteX64" fmla="*/ 151631 w 1483413"/>
                    <a:gd name="connsiteY64" fmla="*/ 1190879 h 1483413"/>
                    <a:gd name="connsiteX65" fmla="*/ 124095 w 1483413"/>
                    <a:gd name="connsiteY65" fmla="*/ 1152614 h 1483413"/>
                    <a:gd name="connsiteX66" fmla="*/ 99419 w 1483413"/>
                    <a:gd name="connsiteY66" fmla="*/ 1112560 h 1483413"/>
                    <a:gd name="connsiteX67" fmla="*/ 77246 w 1483413"/>
                    <a:gd name="connsiteY67" fmla="*/ 1071076 h 1483413"/>
                    <a:gd name="connsiteX68" fmla="*/ 57577 w 1483413"/>
                    <a:gd name="connsiteY68" fmla="*/ 1028519 h 1483413"/>
                    <a:gd name="connsiteX69" fmla="*/ 40769 w 1483413"/>
                    <a:gd name="connsiteY69" fmla="*/ 984532 h 1483413"/>
                    <a:gd name="connsiteX70" fmla="*/ 26822 w 1483413"/>
                    <a:gd name="connsiteY70" fmla="*/ 939471 h 1483413"/>
                    <a:gd name="connsiteX71" fmla="*/ 15735 w 1483413"/>
                    <a:gd name="connsiteY71" fmla="*/ 893696 h 1483413"/>
                    <a:gd name="connsiteX72" fmla="*/ 7510 w 1483413"/>
                    <a:gd name="connsiteY72" fmla="*/ 847205 h 1483413"/>
                    <a:gd name="connsiteX73" fmla="*/ 2146 w 1483413"/>
                    <a:gd name="connsiteY73" fmla="*/ 800714 h 1483413"/>
                    <a:gd name="connsiteX74" fmla="*/ 0 w 1483413"/>
                    <a:gd name="connsiteY74" fmla="*/ 753508 h 1483413"/>
                    <a:gd name="connsiteX75" fmla="*/ 715 w 1483413"/>
                    <a:gd name="connsiteY75" fmla="*/ 706302 h 1483413"/>
                    <a:gd name="connsiteX76" fmla="*/ 4649 w 1483413"/>
                    <a:gd name="connsiteY76" fmla="*/ 659454 h 1483413"/>
                    <a:gd name="connsiteX77" fmla="*/ 11086 w 1483413"/>
                    <a:gd name="connsiteY77" fmla="*/ 612963 h 1483413"/>
                    <a:gd name="connsiteX78" fmla="*/ 20742 w 1483413"/>
                    <a:gd name="connsiteY78" fmla="*/ 566830 h 1483413"/>
                    <a:gd name="connsiteX79" fmla="*/ 33259 w 1483413"/>
                    <a:gd name="connsiteY79" fmla="*/ 521412 h 1483413"/>
                    <a:gd name="connsiteX80" fmla="*/ 48637 w 1483413"/>
                    <a:gd name="connsiteY80" fmla="*/ 477067 h 1483413"/>
                    <a:gd name="connsiteX81" fmla="*/ 66875 w 1483413"/>
                    <a:gd name="connsiteY81" fmla="*/ 433437 h 1483413"/>
                    <a:gd name="connsiteX82" fmla="*/ 87975 w 1483413"/>
                    <a:gd name="connsiteY82" fmla="*/ 391596 h 1483413"/>
                    <a:gd name="connsiteX83" fmla="*/ 111578 w 1483413"/>
                    <a:gd name="connsiteY83" fmla="*/ 350827 h 1483413"/>
                    <a:gd name="connsiteX84" fmla="*/ 137684 w 1483413"/>
                    <a:gd name="connsiteY84" fmla="*/ 311488 h 1483413"/>
                    <a:gd name="connsiteX85" fmla="*/ 165936 w 1483413"/>
                    <a:gd name="connsiteY85" fmla="*/ 273938 h 1483413"/>
                    <a:gd name="connsiteX86" fmla="*/ 196692 w 1483413"/>
                    <a:gd name="connsiteY86" fmla="*/ 238534 h 1483413"/>
                    <a:gd name="connsiteX87" fmla="*/ 229951 w 1483413"/>
                    <a:gd name="connsiteY87" fmla="*/ 204917 h 1483413"/>
                    <a:gd name="connsiteX88" fmla="*/ 264997 w 1483413"/>
                    <a:gd name="connsiteY88" fmla="*/ 173446 h 1483413"/>
                    <a:gd name="connsiteX89" fmla="*/ 301832 w 1483413"/>
                    <a:gd name="connsiteY89" fmla="*/ 144479 h 1483413"/>
                    <a:gd name="connsiteX90" fmla="*/ 340813 w 1483413"/>
                    <a:gd name="connsiteY90" fmla="*/ 117657 h 1483413"/>
                    <a:gd name="connsiteX91" fmla="*/ 381224 w 1483413"/>
                    <a:gd name="connsiteY91" fmla="*/ 93339 h 1483413"/>
                    <a:gd name="connsiteX92" fmla="*/ 423066 w 1483413"/>
                    <a:gd name="connsiteY92" fmla="*/ 71882 h 1483413"/>
                    <a:gd name="connsiteX93" fmla="*/ 465981 w 1483413"/>
                    <a:gd name="connsiteY93" fmla="*/ 52928 h 1483413"/>
                    <a:gd name="connsiteX94" fmla="*/ 510326 w 1483413"/>
                    <a:gd name="connsiteY94" fmla="*/ 36835 h 1483413"/>
                    <a:gd name="connsiteX95" fmla="*/ 555386 w 1483413"/>
                    <a:gd name="connsiteY95" fmla="*/ 23603 h 1483413"/>
                    <a:gd name="connsiteX96" fmla="*/ 601519 w 1483413"/>
                    <a:gd name="connsiteY96" fmla="*/ 13232 h 1483413"/>
                    <a:gd name="connsiteX97" fmla="*/ 648010 w 1483413"/>
                    <a:gd name="connsiteY97" fmla="*/ 5722 h 1483413"/>
                    <a:gd name="connsiteX98" fmla="*/ 694858 w 1483413"/>
                    <a:gd name="connsiteY98" fmla="*/ 1430 h 1483413"/>
                    <a:gd name="connsiteX99" fmla="*/ 741707 w 1483413"/>
                    <a:gd name="connsiteY99" fmla="*/ 0 h 1483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1483413" h="1483413">
                      <a:moveTo>
                        <a:pt x="741707" y="0"/>
                      </a:moveTo>
                      <a:lnTo>
                        <a:pt x="788913" y="1430"/>
                      </a:lnTo>
                      <a:lnTo>
                        <a:pt x="835761" y="5722"/>
                      </a:lnTo>
                      <a:lnTo>
                        <a:pt x="882252" y="13232"/>
                      </a:lnTo>
                      <a:lnTo>
                        <a:pt x="928028" y="23603"/>
                      </a:lnTo>
                      <a:lnTo>
                        <a:pt x="973446" y="36835"/>
                      </a:lnTo>
                      <a:lnTo>
                        <a:pt x="1017433" y="52928"/>
                      </a:lnTo>
                      <a:lnTo>
                        <a:pt x="1060705" y="71882"/>
                      </a:lnTo>
                      <a:lnTo>
                        <a:pt x="1102547" y="93339"/>
                      </a:lnTo>
                      <a:lnTo>
                        <a:pt x="1142958" y="117657"/>
                      </a:lnTo>
                      <a:lnTo>
                        <a:pt x="1181581" y="144479"/>
                      </a:lnTo>
                      <a:lnTo>
                        <a:pt x="1218774" y="173446"/>
                      </a:lnTo>
                      <a:lnTo>
                        <a:pt x="1253821" y="204917"/>
                      </a:lnTo>
                      <a:lnTo>
                        <a:pt x="1286722" y="238534"/>
                      </a:lnTo>
                      <a:lnTo>
                        <a:pt x="1317477" y="273938"/>
                      </a:lnTo>
                      <a:lnTo>
                        <a:pt x="1346087" y="311488"/>
                      </a:lnTo>
                      <a:lnTo>
                        <a:pt x="1372193" y="350827"/>
                      </a:lnTo>
                      <a:lnTo>
                        <a:pt x="1395796" y="391596"/>
                      </a:lnTo>
                      <a:lnTo>
                        <a:pt x="1416539" y="433437"/>
                      </a:lnTo>
                      <a:lnTo>
                        <a:pt x="1434777" y="477067"/>
                      </a:lnTo>
                      <a:lnTo>
                        <a:pt x="1450155" y="521412"/>
                      </a:lnTo>
                      <a:lnTo>
                        <a:pt x="1462672" y="566830"/>
                      </a:lnTo>
                      <a:lnTo>
                        <a:pt x="1472327" y="612963"/>
                      </a:lnTo>
                      <a:lnTo>
                        <a:pt x="1479122" y="659454"/>
                      </a:lnTo>
                      <a:lnTo>
                        <a:pt x="1482699" y="706302"/>
                      </a:lnTo>
                      <a:lnTo>
                        <a:pt x="1483414" y="753508"/>
                      </a:lnTo>
                      <a:lnTo>
                        <a:pt x="1481268" y="800714"/>
                      </a:lnTo>
                      <a:lnTo>
                        <a:pt x="1476261" y="847205"/>
                      </a:lnTo>
                      <a:lnTo>
                        <a:pt x="1468036" y="893696"/>
                      </a:lnTo>
                      <a:lnTo>
                        <a:pt x="1456950" y="939471"/>
                      </a:lnTo>
                      <a:lnTo>
                        <a:pt x="1443003" y="984532"/>
                      </a:lnTo>
                      <a:lnTo>
                        <a:pt x="1426194" y="1028519"/>
                      </a:lnTo>
                      <a:lnTo>
                        <a:pt x="1406525" y="1071076"/>
                      </a:lnTo>
                      <a:lnTo>
                        <a:pt x="1384353" y="1112560"/>
                      </a:lnTo>
                      <a:lnTo>
                        <a:pt x="1359319" y="1152614"/>
                      </a:lnTo>
                      <a:lnTo>
                        <a:pt x="1332140" y="1190879"/>
                      </a:lnTo>
                      <a:lnTo>
                        <a:pt x="1302457" y="1227714"/>
                      </a:lnTo>
                      <a:lnTo>
                        <a:pt x="1270629" y="1262046"/>
                      </a:lnTo>
                      <a:lnTo>
                        <a:pt x="1236297" y="1294590"/>
                      </a:lnTo>
                      <a:lnTo>
                        <a:pt x="1200535" y="1324987"/>
                      </a:lnTo>
                      <a:lnTo>
                        <a:pt x="1162627" y="1352882"/>
                      </a:lnTo>
                      <a:lnTo>
                        <a:pt x="1122931" y="1378273"/>
                      </a:lnTo>
                      <a:lnTo>
                        <a:pt x="1081805" y="1401161"/>
                      </a:lnTo>
                      <a:lnTo>
                        <a:pt x="1039248" y="1421545"/>
                      </a:lnTo>
                      <a:lnTo>
                        <a:pt x="995618" y="1439069"/>
                      </a:lnTo>
                      <a:lnTo>
                        <a:pt x="950915" y="1453731"/>
                      </a:lnTo>
                      <a:lnTo>
                        <a:pt x="905140" y="1465533"/>
                      </a:lnTo>
                      <a:lnTo>
                        <a:pt x="859007" y="1474473"/>
                      </a:lnTo>
                      <a:lnTo>
                        <a:pt x="812516" y="1480195"/>
                      </a:lnTo>
                      <a:lnTo>
                        <a:pt x="765310" y="1483414"/>
                      </a:lnTo>
                      <a:lnTo>
                        <a:pt x="718104" y="1483414"/>
                      </a:lnTo>
                      <a:lnTo>
                        <a:pt x="671255" y="1480195"/>
                      </a:lnTo>
                      <a:lnTo>
                        <a:pt x="624765" y="1474473"/>
                      </a:lnTo>
                      <a:lnTo>
                        <a:pt x="578274" y="1465533"/>
                      </a:lnTo>
                      <a:lnTo>
                        <a:pt x="532856" y="1453731"/>
                      </a:lnTo>
                      <a:lnTo>
                        <a:pt x="488153" y="1439069"/>
                      </a:lnTo>
                      <a:lnTo>
                        <a:pt x="444523" y="1421545"/>
                      </a:lnTo>
                      <a:lnTo>
                        <a:pt x="401966" y="1401161"/>
                      </a:lnTo>
                      <a:lnTo>
                        <a:pt x="360840" y="1378273"/>
                      </a:lnTo>
                      <a:lnTo>
                        <a:pt x="321144" y="1352882"/>
                      </a:lnTo>
                      <a:lnTo>
                        <a:pt x="283236" y="1324987"/>
                      </a:lnTo>
                      <a:lnTo>
                        <a:pt x="247116" y="1294590"/>
                      </a:lnTo>
                      <a:lnTo>
                        <a:pt x="213142" y="1262046"/>
                      </a:lnTo>
                      <a:lnTo>
                        <a:pt x="181314" y="1227714"/>
                      </a:lnTo>
                      <a:lnTo>
                        <a:pt x="151631" y="1190879"/>
                      </a:lnTo>
                      <a:lnTo>
                        <a:pt x="124095" y="1152614"/>
                      </a:lnTo>
                      <a:lnTo>
                        <a:pt x="99419" y="1112560"/>
                      </a:lnTo>
                      <a:lnTo>
                        <a:pt x="77246" y="1071076"/>
                      </a:lnTo>
                      <a:lnTo>
                        <a:pt x="57577" y="1028519"/>
                      </a:lnTo>
                      <a:lnTo>
                        <a:pt x="40769" y="984532"/>
                      </a:lnTo>
                      <a:lnTo>
                        <a:pt x="26822" y="939471"/>
                      </a:lnTo>
                      <a:lnTo>
                        <a:pt x="15735" y="893696"/>
                      </a:lnTo>
                      <a:lnTo>
                        <a:pt x="7510" y="847205"/>
                      </a:lnTo>
                      <a:lnTo>
                        <a:pt x="2146" y="800714"/>
                      </a:lnTo>
                      <a:lnTo>
                        <a:pt x="0" y="753508"/>
                      </a:lnTo>
                      <a:lnTo>
                        <a:pt x="715" y="706302"/>
                      </a:lnTo>
                      <a:lnTo>
                        <a:pt x="4649" y="659454"/>
                      </a:lnTo>
                      <a:lnTo>
                        <a:pt x="11086" y="612963"/>
                      </a:lnTo>
                      <a:lnTo>
                        <a:pt x="20742" y="566830"/>
                      </a:lnTo>
                      <a:lnTo>
                        <a:pt x="33259" y="521412"/>
                      </a:lnTo>
                      <a:lnTo>
                        <a:pt x="48637" y="477067"/>
                      </a:lnTo>
                      <a:lnTo>
                        <a:pt x="66875" y="433437"/>
                      </a:lnTo>
                      <a:lnTo>
                        <a:pt x="87975" y="391596"/>
                      </a:lnTo>
                      <a:lnTo>
                        <a:pt x="111578" y="350827"/>
                      </a:lnTo>
                      <a:lnTo>
                        <a:pt x="137684" y="311488"/>
                      </a:lnTo>
                      <a:lnTo>
                        <a:pt x="165936" y="273938"/>
                      </a:lnTo>
                      <a:lnTo>
                        <a:pt x="196692" y="238534"/>
                      </a:lnTo>
                      <a:lnTo>
                        <a:pt x="229951" y="204917"/>
                      </a:lnTo>
                      <a:lnTo>
                        <a:pt x="264997" y="173446"/>
                      </a:lnTo>
                      <a:lnTo>
                        <a:pt x="301832" y="144479"/>
                      </a:lnTo>
                      <a:lnTo>
                        <a:pt x="340813" y="117657"/>
                      </a:lnTo>
                      <a:lnTo>
                        <a:pt x="381224" y="93339"/>
                      </a:lnTo>
                      <a:lnTo>
                        <a:pt x="423066" y="71882"/>
                      </a:lnTo>
                      <a:lnTo>
                        <a:pt x="465981" y="52928"/>
                      </a:lnTo>
                      <a:lnTo>
                        <a:pt x="510326" y="36835"/>
                      </a:lnTo>
                      <a:lnTo>
                        <a:pt x="555386" y="23603"/>
                      </a:lnTo>
                      <a:lnTo>
                        <a:pt x="601519" y="13232"/>
                      </a:lnTo>
                      <a:lnTo>
                        <a:pt x="648010" y="5722"/>
                      </a:lnTo>
                      <a:lnTo>
                        <a:pt x="694858" y="1430"/>
                      </a:lnTo>
                      <a:lnTo>
                        <a:pt x="741707" y="0"/>
                      </a:lnTo>
                    </a:path>
                  </a:pathLst>
                </a:custGeom>
                <a:noFill/>
                <a:ln w="3816" cap="flat">
                  <a:solidFill>
                    <a:srgbClr val="EBEBE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DC2374E9-210E-451E-8DD1-1F54CECDF02E}"/>
                    </a:ext>
                  </a:extLst>
                </p:cNvPr>
                <p:cNvSpPr/>
                <p:nvPr/>
              </p:nvSpPr>
              <p:spPr>
                <a:xfrm>
                  <a:off x="4516883" y="1397925"/>
                  <a:ext cx="412695" cy="507464"/>
                </a:xfrm>
                <a:custGeom>
                  <a:avLst/>
                  <a:gdLst>
                    <a:gd name="connsiteX0" fmla="*/ 359410 w 412695"/>
                    <a:gd name="connsiteY0" fmla="*/ 507465 h 507464"/>
                    <a:gd name="connsiteX1" fmla="*/ 337237 w 412695"/>
                    <a:gd name="connsiteY1" fmla="*/ 504604 h 507464"/>
                    <a:gd name="connsiteX2" fmla="*/ 315064 w 412695"/>
                    <a:gd name="connsiteY2" fmla="*/ 501028 h 507464"/>
                    <a:gd name="connsiteX3" fmla="*/ 292892 w 412695"/>
                    <a:gd name="connsiteY3" fmla="*/ 496021 h 507464"/>
                    <a:gd name="connsiteX4" fmla="*/ 271077 w 412695"/>
                    <a:gd name="connsiteY4" fmla="*/ 490299 h 507464"/>
                    <a:gd name="connsiteX5" fmla="*/ 249620 w 412695"/>
                    <a:gd name="connsiteY5" fmla="*/ 483504 h 507464"/>
                    <a:gd name="connsiteX6" fmla="*/ 228520 w 412695"/>
                    <a:gd name="connsiteY6" fmla="*/ 475994 h 507464"/>
                    <a:gd name="connsiteX7" fmla="*/ 207778 w 412695"/>
                    <a:gd name="connsiteY7" fmla="*/ 467411 h 507464"/>
                    <a:gd name="connsiteX8" fmla="*/ 187394 w 412695"/>
                    <a:gd name="connsiteY8" fmla="*/ 457755 h 507464"/>
                    <a:gd name="connsiteX9" fmla="*/ 167367 w 412695"/>
                    <a:gd name="connsiteY9" fmla="*/ 447384 h 507464"/>
                    <a:gd name="connsiteX10" fmla="*/ 148055 w 412695"/>
                    <a:gd name="connsiteY10" fmla="*/ 436298 h 507464"/>
                    <a:gd name="connsiteX11" fmla="*/ 129101 w 412695"/>
                    <a:gd name="connsiteY11" fmla="*/ 424139 h 507464"/>
                    <a:gd name="connsiteX12" fmla="*/ 110505 w 412695"/>
                    <a:gd name="connsiteY12" fmla="*/ 411265 h 507464"/>
                    <a:gd name="connsiteX13" fmla="*/ 92624 w 412695"/>
                    <a:gd name="connsiteY13" fmla="*/ 397675 h 507464"/>
                    <a:gd name="connsiteX14" fmla="*/ 75458 w 412695"/>
                    <a:gd name="connsiteY14" fmla="*/ 383013 h 507464"/>
                    <a:gd name="connsiteX15" fmla="*/ 59008 w 412695"/>
                    <a:gd name="connsiteY15" fmla="*/ 367635 h 507464"/>
                    <a:gd name="connsiteX16" fmla="*/ 43272 w 412695"/>
                    <a:gd name="connsiteY16" fmla="*/ 351899 h 507464"/>
                    <a:gd name="connsiteX17" fmla="*/ 27894 w 412695"/>
                    <a:gd name="connsiteY17" fmla="*/ 335091 h 507464"/>
                    <a:gd name="connsiteX18" fmla="*/ 13590 w 412695"/>
                    <a:gd name="connsiteY18" fmla="*/ 317925 h 507464"/>
                    <a:gd name="connsiteX19" fmla="*/ 0 w 412695"/>
                    <a:gd name="connsiteY19" fmla="*/ 300044 h 507464"/>
                    <a:gd name="connsiteX20" fmla="*/ 18596 w 412695"/>
                    <a:gd name="connsiteY20" fmla="*/ 286455 h 507464"/>
                    <a:gd name="connsiteX21" fmla="*/ 37550 w 412695"/>
                    <a:gd name="connsiteY21" fmla="*/ 272865 h 507464"/>
                    <a:gd name="connsiteX22" fmla="*/ 56147 w 412695"/>
                    <a:gd name="connsiteY22" fmla="*/ 259276 h 507464"/>
                    <a:gd name="connsiteX23" fmla="*/ 75101 w 412695"/>
                    <a:gd name="connsiteY23" fmla="*/ 245328 h 507464"/>
                    <a:gd name="connsiteX24" fmla="*/ 93697 w 412695"/>
                    <a:gd name="connsiteY24" fmla="*/ 231739 h 507464"/>
                    <a:gd name="connsiteX25" fmla="*/ 112651 w 412695"/>
                    <a:gd name="connsiteY25" fmla="*/ 218149 h 507464"/>
                    <a:gd name="connsiteX26" fmla="*/ 131247 w 412695"/>
                    <a:gd name="connsiteY26" fmla="*/ 204560 h 507464"/>
                    <a:gd name="connsiteX27" fmla="*/ 150201 w 412695"/>
                    <a:gd name="connsiteY27" fmla="*/ 190970 h 507464"/>
                    <a:gd name="connsiteX28" fmla="*/ 168797 w 412695"/>
                    <a:gd name="connsiteY28" fmla="*/ 177380 h 507464"/>
                    <a:gd name="connsiteX29" fmla="*/ 187751 w 412695"/>
                    <a:gd name="connsiteY29" fmla="*/ 163791 h 507464"/>
                    <a:gd name="connsiteX30" fmla="*/ 206348 w 412695"/>
                    <a:gd name="connsiteY30" fmla="*/ 150201 h 507464"/>
                    <a:gd name="connsiteX31" fmla="*/ 225302 w 412695"/>
                    <a:gd name="connsiteY31" fmla="*/ 136254 h 507464"/>
                    <a:gd name="connsiteX32" fmla="*/ 243898 w 412695"/>
                    <a:gd name="connsiteY32" fmla="*/ 122664 h 507464"/>
                    <a:gd name="connsiteX33" fmla="*/ 262852 w 412695"/>
                    <a:gd name="connsiteY33" fmla="*/ 109075 h 507464"/>
                    <a:gd name="connsiteX34" fmla="*/ 281448 w 412695"/>
                    <a:gd name="connsiteY34" fmla="*/ 95485 h 507464"/>
                    <a:gd name="connsiteX35" fmla="*/ 300044 w 412695"/>
                    <a:gd name="connsiteY35" fmla="*/ 81895 h 507464"/>
                    <a:gd name="connsiteX36" fmla="*/ 318998 w 412695"/>
                    <a:gd name="connsiteY36" fmla="*/ 68306 h 507464"/>
                    <a:gd name="connsiteX37" fmla="*/ 337595 w 412695"/>
                    <a:gd name="connsiteY37" fmla="*/ 54716 h 507464"/>
                    <a:gd name="connsiteX38" fmla="*/ 356549 w 412695"/>
                    <a:gd name="connsiteY38" fmla="*/ 41126 h 507464"/>
                    <a:gd name="connsiteX39" fmla="*/ 375145 w 412695"/>
                    <a:gd name="connsiteY39" fmla="*/ 27179 h 507464"/>
                    <a:gd name="connsiteX40" fmla="*/ 394099 w 412695"/>
                    <a:gd name="connsiteY40" fmla="*/ 13590 h 507464"/>
                    <a:gd name="connsiteX41" fmla="*/ 412695 w 412695"/>
                    <a:gd name="connsiteY41" fmla="*/ 0 h 507464"/>
                    <a:gd name="connsiteX42" fmla="*/ 410549 w 412695"/>
                    <a:gd name="connsiteY42" fmla="*/ 23245 h 507464"/>
                    <a:gd name="connsiteX43" fmla="*/ 408046 w 412695"/>
                    <a:gd name="connsiteY43" fmla="*/ 46133 h 507464"/>
                    <a:gd name="connsiteX44" fmla="*/ 405543 w 412695"/>
                    <a:gd name="connsiteY44" fmla="*/ 69379 h 507464"/>
                    <a:gd name="connsiteX45" fmla="*/ 403039 w 412695"/>
                    <a:gd name="connsiteY45" fmla="*/ 92266 h 507464"/>
                    <a:gd name="connsiteX46" fmla="*/ 400536 w 412695"/>
                    <a:gd name="connsiteY46" fmla="*/ 115512 h 507464"/>
                    <a:gd name="connsiteX47" fmla="*/ 398390 w 412695"/>
                    <a:gd name="connsiteY47" fmla="*/ 138400 h 507464"/>
                    <a:gd name="connsiteX48" fmla="*/ 395887 w 412695"/>
                    <a:gd name="connsiteY48" fmla="*/ 161645 h 507464"/>
                    <a:gd name="connsiteX49" fmla="*/ 393384 w 412695"/>
                    <a:gd name="connsiteY49" fmla="*/ 184533 h 507464"/>
                    <a:gd name="connsiteX50" fmla="*/ 390880 w 412695"/>
                    <a:gd name="connsiteY50" fmla="*/ 207778 h 507464"/>
                    <a:gd name="connsiteX51" fmla="*/ 388735 w 412695"/>
                    <a:gd name="connsiteY51" fmla="*/ 230666 h 507464"/>
                    <a:gd name="connsiteX52" fmla="*/ 386231 w 412695"/>
                    <a:gd name="connsiteY52" fmla="*/ 253911 h 507464"/>
                    <a:gd name="connsiteX53" fmla="*/ 383728 w 412695"/>
                    <a:gd name="connsiteY53" fmla="*/ 276799 h 507464"/>
                    <a:gd name="connsiteX54" fmla="*/ 381224 w 412695"/>
                    <a:gd name="connsiteY54" fmla="*/ 300044 h 507464"/>
                    <a:gd name="connsiteX55" fmla="*/ 378721 w 412695"/>
                    <a:gd name="connsiteY55" fmla="*/ 322932 h 507464"/>
                    <a:gd name="connsiteX56" fmla="*/ 376575 w 412695"/>
                    <a:gd name="connsiteY56" fmla="*/ 346178 h 507464"/>
                    <a:gd name="connsiteX57" fmla="*/ 374072 w 412695"/>
                    <a:gd name="connsiteY57" fmla="*/ 369065 h 507464"/>
                    <a:gd name="connsiteX58" fmla="*/ 371569 w 412695"/>
                    <a:gd name="connsiteY58" fmla="*/ 392311 h 507464"/>
                    <a:gd name="connsiteX59" fmla="*/ 369065 w 412695"/>
                    <a:gd name="connsiteY59" fmla="*/ 415199 h 507464"/>
                    <a:gd name="connsiteX60" fmla="*/ 366920 w 412695"/>
                    <a:gd name="connsiteY60" fmla="*/ 438444 h 507464"/>
                    <a:gd name="connsiteX61" fmla="*/ 364416 w 412695"/>
                    <a:gd name="connsiteY61" fmla="*/ 461332 h 507464"/>
                    <a:gd name="connsiteX62" fmla="*/ 361913 w 412695"/>
                    <a:gd name="connsiteY62" fmla="*/ 484577 h 50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412695" h="507464">
                      <a:moveTo>
                        <a:pt x="359410" y="507465"/>
                      </a:moveTo>
                      <a:lnTo>
                        <a:pt x="337237" y="504604"/>
                      </a:lnTo>
                      <a:lnTo>
                        <a:pt x="315064" y="501028"/>
                      </a:lnTo>
                      <a:lnTo>
                        <a:pt x="292892" y="496021"/>
                      </a:lnTo>
                      <a:lnTo>
                        <a:pt x="271077" y="490299"/>
                      </a:lnTo>
                      <a:lnTo>
                        <a:pt x="249620" y="483504"/>
                      </a:lnTo>
                      <a:lnTo>
                        <a:pt x="228520" y="475994"/>
                      </a:lnTo>
                      <a:lnTo>
                        <a:pt x="207778" y="467411"/>
                      </a:lnTo>
                      <a:lnTo>
                        <a:pt x="187394" y="457755"/>
                      </a:lnTo>
                      <a:lnTo>
                        <a:pt x="167367" y="447384"/>
                      </a:lnTo>
                      <a:lnTo>
                        <a:pt x="148055" y="436298"/>
                      </a:lnTo>
                      <a:lnTo>
                        <a:pt x="129101" y="424139"/>
                      </a:lnTo>
                      <a:lnTo>
                        <a:pt x="110505" y="411265"/>
                      </a:lnTo>
                      <a:lnTo>
                        <a:pt x="92624" y="397675"/>
                      </a:lnTo>
                      <a:lnTo>
                        <a:pt x="75458" y="383013"/>
                      </a:lnTo>
                      <a:lnTo>
                        <a:pt x="59008" y="367635"/>
                      </a:lnTo>
                      <a:lnTo>
                        <a:pt x="43272" y="351899"/>
                      </a:lnTo>
                      <a:lnTo>
                        <a:pt x="27894" y="335091"/>
                      </a:lnTo>
                      <a:lnTo>
                        <a:pt x="13590" y="317925"/>
                      </a:lnTo>
                      <a:lnTo>
                        <a:pt x="0" y="300044"/>
                      </a:lnTo>
                      <a:lnTo>
                        <a:pt x="18596" y="286455"/>
                      </a:lnTo>
                      <a:lnTo>
                        <a:pt x="37550" y="272865"/>
                      </a:lnTo>
                      <a:lnTo>
                        <a:pt x="56147" y="259276"/>
                      </a:lnTo>
                      <a:lnTo>
                        <a:pt x="75101" y="245328"/>
                      </a:lnTo>
                      <a:lnTo>
                        <a:pt x="93697" y="231739"/>
                      </a:lnTo>
                      <a:lnTo>
                        <a:pt x="112651" y="218149"/>
                      </a:lnTo>
                      <a:lnTo>
                        <a:pt x="131247" y="204560"/>
                      </a:lnTo>
                      <a:lnTo>
                        <a:pt x="150201" y="190970"/>
                      </a:lnTo>
                      <a:lnTo>
                        <a:pt x="168797" y="177380"/>
                      </a:lnTo>
                      <a:lnTo>
                        <a:pt x="187751" y="163791"/>
                      </a:lnTo>
                      <a:lnTo>
                        <a:pt x="206348" y="150201"/>
                      </a:lnTo>
                      <a:lnTo>
                        <a:pt x="225302" y="136254"/>
                      </a:lnTo>
                      <a:lnTo>
                        <a:pt x="243898" y="122664"/>
                      </a:lnTo>
                      <a:lnTo>
                        <a:pt x="262852" y="109075"/>
                      </a:lnTo>
                      <a:lnTo>
                        <a:pt x="281448" y="95485"/>
                      </a:lnTo>
                      <a:lnTo>
                        <a:pt x="300044" y="81895"/>
                      </a:lnTo>
                      <a:lnTo>
                        <a:pt x="318998" y="68306"/>
                      </a:lnTo>
                      <a:lnTo>
                        <a:pt x="337595" y="54716"/>
                      </a:lnTo>
                      <a:lnTo>
                        <a:pt x="356549" y="41126"/>
                      </a:lnTo>
                      <a:lnTo>
                        <a:pt x="375145" y="27179"/>
                      </a:lnTo>
                      <a:lnTo>
                        <a:pt x="394099" y="13590"/>
                      </a:lnTo>
                      <a:lnTo>
                        <a:pt x="412695" y="0"/>
                      </a:lnTo>
                      <a:lnTo>
                        <a:pt x="410549" y="23245"/>
                      </a:lnTo>
                      <a:lnTo>
                        <a:pt x="408046" y="46133"/>
                      </a:lnTo>
                      <a:lnTo>
                        <a:pt x="405543" y="69379"/>
                      </a:lnTo>
                      <a:lnTo>
                        <a:pt x="403039" y="92266"/>
                      </a:lnTo>
                      <a:lnTo>
                        <a:pt x="400536" y="115512"/>
                      </a:lnTo>
                      <a:lnTo>
                        <a:pt x="398390" y="138400"/>
                      </a:lnTo>
                      <a:lnTo>
                        <a:pt x="395887" y="161645"/>
                      </a:lnTo>
                      <a:lnTo>
                        <a:pt x="393384" y="184533"/>
                      </a:lnTo>
                      <a:lnTo>
                        <a:pt x="390880" y="207778"/>
                      </a:lnTo>
                      <a:lnTo>
                        <a:pt x="388735" y="230666"/>
                      </a:lnTo>
                      <a:lnTo>
                        <a:pt x="386231" y="253911"/>
                      </a:lnTo>
                      <a:lnTo>
                        <a:pt x="383728" y="276799"/>
                      </a:lnTo>
                      <a:lnTo>
                        <a:pt x="381224" y="300044"/>
                      </a:lnTo>
                      <a:lnTo>
                        <a:pt x="378721" y="322932"/>
                      </a:lnTo>
                      <a:lnTo>
                        <a:pt x="376575" y="346178"/>
                      </a:lnTo>
                      <a:lnTo>
                        <a:pt x="374072" y="369065"/>
                      </a:lnTo>
                      <a:lnTo>
                        <a:pt x="371569" y="392311"/>
                      </a:lnTo>
                      <a:lnTo>
                        <a:pt x="369065" y="415199"/>
                      </a:lnTo>
                      <a:lnTo>
                        <a:pt x="366920" y="438444"/>
                      </a:lnTo>
                      <a:lnTo>
                        <a:pt x="364416" y="461332"/>
                      </a:lnTo>
                      <a:lnTo>
                        <a:pt x="361913" y="484577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02445C35-6D68-4093-A7DD-23863A94670C}"/>
                    </a:ext>
                  </a:extLst>
                </p:cNvPr>
                <p:cNvSpPr/>
                <p:nvPr/>
              </p:nvSpPr>
              <p:spPr>
                <a:xfrm>
                  <a:off x="4929578" y="1397925"/>
                  <a:ext cx="243540" cy="299329"/>
                </a:xfrm>
                <a:custGeom>
                  <a:avLst/>
                  <a:gdLst>
                    <a:gd name="connsiteX0" fmla="*/ 243540 w 243540"/>
                    <a:gd name="connsiteY0" fmla="*/ 177023 h 299329"/>
                    <a:gd name="connsiteX1" fmla="*/ 229235 w 243540"/>
                    <a:gd name="connsiteY1" fmla="*/ 194904 h 299329"/>
                    <a:gd name="connsiteX2" fmla="*/ 213858 w 243540"/>
                    <a:gd name="connsiteY2" fmla="*/ 211712 h 299329"/>
                    <a:gd name="connsiteX3" fmla="*/ 197049 w 243540"/>
                    <a:gd name="connsiteY3" fmla="*/ 227447 h 299329"/>
                    <a:gd name="connsiteX4" fmla="*/ 179168 w 243540"/>
                    <a:gd name="connsiteY4" fmla="*/ 241752 h 299329"/>
                    <a:gd name="connsiteX5" fmla="*/ 160214 w 243540"/>
                    <a:gd name="connsiteY5" fmla="*/ 254627 h 299329"/>
                    <a:gd name="connsiteX6" fmla="*/ 140545 w 243540"/>
                    <a:gd name="connsiteY6" fmla="*/ 266070 h 299329"/>
                    <a:gd name="connsiteX7" fmla="*/ 119803 w 243540"/>
                    <a:gd name="connsiteY7" fmla="*/ 276084 h 299329"/>
                    <a:gd name="connsiteX8" fmla="*/ 98346 w 243540"/>
                    <a:gd name="connsiteY8" fmla="*/ 284309 h 299329"/>
                    <a:gd name="connsiteX9" fmla="*/ 76531 w 243540"/>
                    <a:gd name="connsiteY9" fmla="*/ 291104 h 299329"/>
                    <a:gd name="connsiteX10" fmla="*/ 54358 w 243540"/>
                    <a:gd name="connsiteY10" fmla="*/ 296111 h 299329"/>
                    <a:gd name="connsiteX11" fmla="*/ 31471 w 243540"/>
                    <a:gd name="connsiteY11" fmla="*/ 299329 h 299329"/>
                    <a:gd name="connsiteX12" fmla="*/ 28967 w 243540"/>
                    <a:gd name="connsiteY12" fmla="*/ 276084 h 299329"/>
                    <a:gd name="connsiteX13" fmla="*/ 26822 w 243540"/>
                    <a:gd name="connsiteY13" fmla="*/ 253196 h 299329"/>
                    <a:gd name="connsiteX14" fmla="*/ 24318 w 243540"/>
                    <a:gd name="connsiteY14" fmla="*/ 230308 h 299329"/>
                    <a:gd name="connsiteX15" fmla="*/ 21815 w 243540"/>
                    <a:gd name="connsiteY15" fmla="*/ 207063 h 299329"/>
                    <a:gd name="connsiteX16" fmla="*/ 19312 w 243540"/>
                    <a:gd name="connsiteY16" fmla="*/ 184175 h 299329"/>
                    <a:gd name="connsiteX17" fmla="*/ 17166 w 243540"/>
                    <a:gd name="connsiteY17" fmla="*/ 161287 h 299329"/>
                    <a:gd name="connsiteX18" fmla="*/ 14663 w 243540"/>
                    <a:gd name="connsiteY18" fmla="*/ 138042 h 299329"/>
                    <a:gd name="connsiteX19" fmla="*/ 12159 w 243540"/>
                    <a:gd name="connsiteY19" fmla="*/ 115154 h 299329"/>
                    <a:gd name="connsiteX20" fmla="*/ 9656 w 243540"/>
                    <a:gd name="connsiteY20" fmla="*/ 92266 h 299329"/>
                    <a:gd name="connsiteX21" fmla="*/ 7510 w 243540"/>
                    <a:gd name="connsiteY21" fmla="*/ 69021 h 299329"/>
                    <a:gd name="connsiteX22" fmla="*/ 5007 w 243540"/>
                    <a:gd name="connsiteY22" fmla="*/ 46133 h 299329"/>
                    <a:gd name="connsiteX23" fmla="*/ 2503 w 243540"/>
                    <a:gd name="connsiteY23" fmla="*/ 23245 h 299329"/>
                    <a:gd name="connsiteX24" fmla="*/ 0 w 243540"/>
                    <a:gd name="connsiteY24" fmla="*/ 0 h 299329"/>
                    <a:gd name="connsiteX25" fmla="*/ 18954 w 243540"/>
                    <a:gd name="connsiteY25" fmla="*/ 13590 h 299329"/>
                    <a:gd name="connsiteX26" fmla="*/ 37550 w 243540"/>
                    <a:gd name="connsiteY26" fmla="*/ 27179 h 299329"/>
                    <a:gd name="connsiteX27" fmla="*/ 56147 w 243540"/>
                    <a:gd name="connsiteY27" fmla="*/ 40769 h 299329"/>
                    <a:gd name="connsiteX28" fmla="*/ 75101 w 243540"/>
                    <a:gd name="connsiteY28" fmla="*/ 54358 h 299329"/>
                    <a:gd name="connsiteX29" fmla="*/ 93697 w 243540"/>
                    <a:gd name="connsiteY29" fmla="*/ 67948 h 299329"/>
                    <a:gd name="connsiteX30" fmla="*/ 112293 w 243540"/>
                    <a:gd name="connsiteY30" fmla="*/ 81538 h 299329"/>
                    <a:gd name="connsiteX31" fmla="*/ 131247 w 243540"/>
                    <a:gd name="connsiteY31" fmla="*/ 95127 h 299329"/>
                    <a:gd name="connsiteX32" fmla="*/ 149843 w 243540"/>
                    <a:gd name="connsiteY32" fmla="*/ 108717 h 299329"/>
                    <a:gd name="connsiteX33" fmla="*/ 168440 w 243540"/>
                    <a:gd name="connsiteY33" fmla="*/ 122307 h 299329"/>
                    <a:gd name="connsiteX34" fmla="*/ 187394 w 243540"/>
                    <a:gd name="connsiteY34" fmla="*/ 136254 h 299329"/>
                    <a:gd name="connsiteX35" fmla="*/ 205990 w 243540"/>
                    <a:gd name="connsiteY35" fmla="*/ 149843 h 299329"/>
                    <a:gd name="connsiteX36" fmla="*/ 224586 w 243540"/>
                    <a:gd name="connsiteY36" fmla="*/ 163433 h 299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43540" h="299329">
                      <a:moveTo>
                        <a:pt x="243540" y="177023"/>
                      </a:moveTo>
                      <a:lnTo>
                        <a:pt x="229235" y="194904"/>
                      </a:lnTo>
                      <a:lnTo>
                        <a:pt x="213858" y="211712"/>
                      </a:lnTo>
                      <a:lnTo>
                        <a:pt x="197049" y="227447"/>
                      </a:lnTo>
                      <a:lnTo>
                        <a:pt x="179168" y="241752"/>
                      </a:lnTo>
                      <a:lnTo>
                        <a:pt x="160214" y="254627"/>
                      </a:lnTo>
                      <a:lnTo>
                        <a:pt x="140545" y="266070"/>
                      </a:lnTo>
                      <a:lnTo>
                        <a:pt x="119803" y="276084"/>
                      </a:lnTo>
                      <a:lnTo>
                        <a:pt x="98346" y="284309"/>
                      </a:lnTo>
                      <a:lnTo>
                        <a:pt x="76531" y="291104"/>
                      </a:lnTo>
                      <a:lnTo>
                        <a:pt x="54358" y="296111"/>
                      </a:lnTo>
                      <a:lnTo>
                        <a:pt x="31471" y="299329"/>
                      </a:lnTo>
                      <a:lnTo>
                        <a:pt x="28967" y="276084"/>
                      </a:lnTo>
                      <a:lnTo>
                        <a:pt x="26822" y="253196"/>
                      </a:lnTo>
                      <a:lnTo>
                        <a:pt x="24318" y="230308"/>
                      </a:lnTo>
                      <a:lnTo>
                        <a:pt x="21815" y="207063"/>
                      </a:lnTo>
                      <a:lnTo>
                        <a:pt x="19312" y="184175"/>
                      </a:lnTo>
                      <a:lnTo>
                        <a:pt x="17166" y="161287"/>
                      </a:lnTo>
                      <a:lnTo>
                        <a:pt x="14663" y="138042"/>
                      </a:lnTo>
                      <a:lnTo>
                        <a:pt x="12159" y="115154"/>
                      </a:lnTo>
                      <a:lnTo>
                        <a:pt x="9656" y="92266"/>
                      </a:lnTo>
                      <a:lnTo>
                        <a:pt x="7510" y="69021"/>
                      </a:lnTo>
                      <a:lnTo>
                        <a:pt x="5007" y="46133"/>
                      </a:lnTo>
                      <a:lnTo>
                        <a:pt x="2503" y="23245"/>
                      </a:lnTo>
                      <a:lnTo>
                        <a:pt x="0" y="0"/>
                      </a:lnTo>
                      <a:lnTo>
                        <a:pt x="18954" y="13590"/>
                      </a:lnTo>
                      <a:lnTo>
                        <a:pt x="37550" y="27179"/>
                      </a:lnTo>
                      <a:lnTo>
                        <a:pt x="56147" y="40769"/>
                      </a:lnTo>
                      <a:lnTo>
                        <a:pt x="75101" y="54358"/>
                      </a:lnTo>
                      <a:lnTo>
                        <a:pt x="93697" y="67948"/>
                      </a:lnTo>
                      <a:lnTo>
                        <a:pt x="112293" y="81538"/>
                      </a:lnTo>
                      <a:lnTo>
                        <a:pt x="131247" y="95127"/>
                      </a:lnTo>
                      <a:lnTo>
                        <a:pt x="149843" y="108717"/>
                      </a:lnTo>
                      <a:lnTo>
                        <a:pt x="168440" y="122307"/>
                      </a:lnTo>
                      <a:lnTo>
                        <a:pt x="187394" y="136254"/>
                      </a:lnTo>
                      <a:lnTo>
                        <a:pt x="205990" y="149843"/>
                      </a:lnTo>
                      <a:lnTo>
                        <a:pt x="224586" y="163433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D76CBC09-9E1C-45C7-9714-105F5FA43BA2}"/>
                    </a:ext>
                  </a:extLst>
                </p:cNvPr>
                <p:cNvSpPr/>
                <p:nvPr/>
              </p:nvSpPr>
              <p:spPr>
                <a:xfrm>
                  <a:off x="4929578" y="1002396"/>
                  <a:ext cx="321859" cy="395529"/>
                </a:xfrm>
                <a:custGeom>
                  <a:avLst/>
                  <a:gdLst>
                    <a:gd name="connsiteX0" fmla="*/ 41842 w 321859"/>
                    <a:gd name="connsiteY0" fmla="*/ 0 h 395529"/>
                    <a:gd name="connsiteX1" fmla="*/ 65087 w 321859"/>
                    <a:gd name="connsiteY1" fmla="*/ 3219 h 395529"/>
                    <a:gd name="connsiteX2" fmla="*/ 88690 w 321859"/>
                    <a:gd name="connsiteY2" fmla="*/ 7868 h 395529"/>
                    <a:gd name="connsiteX3" fmla="*/ 111578 w 321859"/>
                    <a:gd name="connsiteY3" fmla="*/ 13947 h 395529"/>
                    <a:gd name="connsiteX4" fmla="*/ 134108 w 321859"/>
                    <a:gd name="connsiteY4" fmla="*/ 21100 h 395529"/>
                    <a:gd name="connsiteX5" fmla="*/ 156281 w 321859"/>
                    <a:gd name="connsiteY5" fmla="*/ 30040 h 395529"/>
                    <a:gd name="connsiteX6" fmla="*/ 178095 w 321859"/>
                    <a:gd name="connsiteY6" fmla="*/ 40054 h 395529"/>
                    <a:gd name="connsiteX7" fmla="*/ 198838 w 321859"/>
                    <a:gd name="connsiteY7" fmla="*/ 51140 h 395529"/>
                    <a:gd name="connsiteX8" fmla="*/ 219222 w 321859"/>
                    <a:gd name="connsiteY8" fmla="*/ 63657 h 395529"/>
                    <a:gd name="connsiteX9" fmla="*/ 238534 w 321859"/>
                    <a:gd name="connsiteY9" fmla="*/ 77246 h 395529"/>
                    <a:gd name="connsiteX10" fmla="*/ 257130 w 321859"/>
                    <a:gd name="connsiteY10" fmla="*/ 92266 h 395529"/>
                    <a:gd name="connsiteX11" fmla="*/ 275011 w 321859"/>
                    <a:gd name="connsiteY11" fmla="*/ 108002 h 395529"/>
                    <a:gd name="connsiteX12" fmla="*/ 291461 w 321859"/>
                    <a:gd name="connsiteY12" fmla="*/ 125167 h 395529"/>
                    <a:gd name="connsiteX13" fmla="*/ 307197 w 321859"/>
                    <a:gd name="connsiteY13" fmla="*/ 143049 h 395529"/>
                    <a:gd name="connsiteX14" fmla="*/ 321859 w 321859"/>
                    <a:gd name="connsiteY14" fmla="*/ 162002 h 395529"/>
                    <a:gd name="connsiteX15" fmla="*/ 302905 w 321859"/>
                    <a:gd name="connsiteY15" fmla="*/ 175592 h 395529"/>
                    <a:gd name="connsiteX16" fmla="*/ 283951 w 321859"/>
                    <a:gd name="connsiteY16" fmla="*/ 189182 h 395529"/>
                    <a:gd name="connsiteX17" fmla="*/ 264998 w 321859"/>
                    <a:gd name="connsiteY17" fmla="*/ 203129 h 395529"/>
                    <a:gd name="connsiteX18" fmla="*/ 246044 w 321859"/>
                    <a:gd name="connsiteY18" fmla="*/ 216719 h 395529"/>
                    <a:gd name="connsiteX19" fmla="*/ 227090 w 321859"/>
                    <a:gd name="connsiteY19" fmla="*/ 230666 h 395529"/>
                    <a:gd name="connsiteX20" fmla="*/ 208136 w 321859"/>
                    <a:gd name="connsiteY20" fmla="*/ 244255 h 395529"/>
                    <a:gd name="connsiteX21" fmla="*/ 189539 w 321859"/>
                    <a:gd name="connsiteY21" fmla="*/ 258203 h 395529"/>
                    <a:gd name="connsiteX22" fmla="*/ 170585 w 321859"/>
                    <a:gd name="connsiteY22" fmla="*/ 271792 h 395529"/>
                    <a:gd name="connsiteX23" fmla="*/ 151631 w 321859"/>
                    <a:gd name="connsiteY23" fmla="*/ 285740 h 395529"/>
                    <a:gd name="connsiteX24" fmla="*/ 132678 w 321859"/>
                    <a:gd name="connsiteY24" fmla="*/ 299329 h 395529"/>
                    <a:gd name="connsiteX25" fmla="*/ 113724 w 321859"/>
                    <a:gd name="connsiteY25" fmla="*/ 313276 h 395529"/>
                    <a:gd name="connsiteX26" fmla="*/ 94770 w 321859"/>
                    <a:gd name="connsiteY26" fmla="*/ 326866 h 395529"/>
                    <a:gd name="connsiteX27" fmla="*/ 75816 w 321859"/>
                    <a:gd name="connsiteY27" fmla="*/ 340456 h 395529"/>
                    <a:gd name="connsiteX28" fmla="*/ 56862 w 321859"/>
                    <a:gd name="connsiteY28" fmla="*/ 354403 h 395529"/>
                    <a:gd name="connsiteX29" fmla="*/ 37908 w 321859"/>
                    <a:gd name="connsiteY29" fmla="*/ 367992 h 395529"/>
                    <a:gd name="connsiteX30" fmla="*/ 18954 w 321859"/>
                    <a:gd name="connsiteY30" fmla="*/ 381940 h 395529"/>
                    <a:gd name="connsiteX31" fmla="*/ 0 w 321859"/>
                    <a:gd name="connsiteY31" fmla="*/ 395529 h 395529"/>
                    <a:gd name="connsiteX32" fmla="*/ 2503 w 321859"/>
                    <a:gd name="connsiteY32" fmla="*/ 372284 h 395529"/>
                    <a:gd name="connsiteX33" fmla="*/ 5007 w 321859"/>
                    <a:gd name="connsiteY33" fmla="*/ 349039 h 395529"/>
                    <a:gd name="connsiteX34" fmla="*/ 7510 w 321859"/>
                    <a:gd name="connsiteY34" fmla="*/ 325793 h 395529"/>
                    <a:gd name="connsiteX35" fmla="*/ 10013 w 321859"/>
                    <a:gd name="connsiteY35" fmla="*/ 302548 h 395529"/>
                    <a:gd name="connsiteX36" fmla="*/ 12517 w 321859"/>
                    <a:gd name="connsiteY36" fmla="*/ 279302 h 395529"/>
                    <a:gd name="connsiteX37" fmla="*/ 14663 w 321859"/>
                    <a:gd name="connsiteY37" fmla="*/ 256057 h 395529"/>
                    <a:gd name="connsiteX38" fmla="*/ 17166 w 321859"/>
                    <a:gd name="connsiteY38" fmla="*/ 232812 h 395529"/>
                    <a:gd name="connsiteX39" fmla="*/ 19669 w 321859"/>
                    <a:gd name="connsiteY39" fmla="*/ 209566 h 395529"/>
                    <a:gd name="connsiteX40" fmla="*/ 22173 w 321859"/>
                    <a:gd name="connsiteY40" fmla="*/ 186321 h 395529"/>
                    <a:gd name="connsiteX41" fmla="*/ 24676 w 321859"/>
                    <a:gd name="connsiteY41" fmla="*/ 163075 h 395529"/>
                    <a:gd name="connsiteX42" fmla="*/ 27179 w 321859"/>
                    <a:gd name="connsiteY42" fmla="*/ 139830 h 395529"/>
                    <a:gd name="connsiteX43" fmla="*/ 29325 w 321859"/>
                    <a:gd name="connsiteY43" fmla="*/ 116585 h 395529"/>
                    <a:gd name="connsiteX44" fmla="*/ 31828 w 321859"/>
                    <a:gd name="connsiteY44" fmla="*/ 92982 h 395529"/>
                    <a:gd name="connsiteX45" fmla="*/ 34332 w 321859"/>
                    <a:gd name="connsiteY45" fmla="*/ 69736 h 395529"/>
                    <a:gd name="connsiteX46" fmla="*/ 36835 w 321859"/>
                    <a:gd name="connsiteY46" fmla="*/ 46491 h 395529"/>
                    <a:gd name="connsiteX47" fmla="*/ 39338 w 321859"/>
                    <a:gd name="connsiteY47" fmla="*/ 23245 h 395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21859" h="395529">
                      <a:moveTo>
                        <a:pt x="41842" y="0"/>
                      </a:moveTo>
                      <a:lnTo>
                        <a:pt x="65087" y="3219"/>
                      </a:lnTo>
                      <a:lnTo>
                        <a:pt x="88690" y="7868"/>
                      </a:lnTo>
                      <a:lnTo>
                        <a:pt x="111578" y="13947"/>
                      </a:lnTo>
                      <a:lnTo>
                        <a:pt x="134108" y="21100"/>
                      </a:lnTo>
                      <a:lnTo>
                        <a:pt x="156281" y="30040"/>
                      </a:lnTo>
                      <a:lnTo>
                        <a:pt x="178095" y="40054"/>
                      </a:lnTo>
                      <a:lnTo>
                        <a:pt x="198838" y="51140"/>
                      </a:lnTo>
                      <a:lnTo>
                        <a:pt x="219222" y="63657"/>
                      </a:lnTo>
                      <a:lnTo>
                        <a:pt x="238534" y="77246"/>
                      </a:lnTo>
                      <a:lnTo>
                        <a:pt x="257130" y="92266"/>
                      </a:lnTo>
                      <a:lnTo>
                        <a:pt x="275011" y="108002"/>
                      </a:lnTo>
                      <a:lnTo>
                        <a:pt x="291461" y="125167"/>
                      </a:lnTo>
                      <a:lnTo>
                        <a:pt x="307197" y="143049"/>
                      </a:lnTo>
                      <a:lnTo>
                        <a:pt x="321859" y="162002"/>
                      </a:lnTo>
                      <a:lnTo>
                        <a:pt x="302905" y="175592"/>
                      </a:lnTo>
                      <a:lnTo>
                        <a:pt x="283951" y="189182"/>
                      </a:lnTo>
                      <a:lnTo>
                        <a:pt x="264998" y="203129"/>
                      </a:lnTo>
                      <a:lnTo>
                        <a:pt x="246044" y="216719"/>
                      </a:lnTo>
                      <a:lnTo>
                        <a:pt x="227090" y="230666"/>
                      </a:lnTo>
                      <a:lnTo>
                        <a:pt x="208136" y="244255"/>
                      </a:lnTo>
                      <a:lnTo>
                        <a:pt x="189539" y="258203"/>
                      </a:lnTo>
                      <a:lnTo>
                        <a:pt x="170585" y="271792"/>
                      </a:lnTo>
                      <a:lnTo>
                        <a:pt x="151631" y="285740"/>
                      </a:lnTo>
                      <a:lnTo>
                        <a:pt x="132678" y="299329"/>
                      </a:lnTo>
                      <a:lnTo>
                        <a:pt x="113724" y="313276"/>
                      </a:lnTo>
                      <a:lnTo>
                        <a:pt x="94770" y="326866"/>
                      </a:lnTo>
                      <a:lnTo>
                        <a:pt x="75816" y="340456"/>
                      </a:lnTo>
                      <a:lnTo>
                        <a:pt x="56862" y="354403"/>
                      </a:lnTo>
                      <a:lnTo>
                        <a:pt x="37908" y="367992"/>
                      </a:lnTo>
                      <a:lnTo>
                        <a:pt x="18954" y="381940"/>
                      </a:lnTo>
                      <a:lnTo>
                        <a:pt x="0" y="395529"/>
                      </a:lnTo>
                      <a:lnTo>
                        <a:pt x="2503" y="372284"/>
                      </a:lnTo>
                      <a:lnTo>
                        <a:pt x="5007" y="349039"/>
                      </a:lnTo>
                      <a:lnTo>
                        <a:pt x="7510" y="325793"/>
                      </a:lnTo>
                      <a:lnTo>
                        <a:pt x="10013" y="302548"/>
                      </a:lnTo>
                      <a:lnTo>
                        <a:pt x="12517" y="279302"/>
                      </a:lnTo>
                      <a:lnTo>
                        <a:pt x="14663" y="256057"/>
                      </a:lnTo>
                      <a:lnTo>
                        <a:pt x="17166" y="232812"/>
                      </a:lnTo>
                      <a:lnTo>
                        <a:pt x="19669" y="209566"/>
                      </a:lnTo>
                      <a:lnTo>
                        <a:pt x="22173" y="186321"/>
                      </a:lnTo>
                      <a:lnTo>
                        <a:pt x="24676" y="163075"/>
                      </a:lnTo>
                      <a:lnTo>
                        <a:pt x="27179" y="139830"/>
                      </a:lnTo>
                      <a:lnTo>
                        <a:pt x="29325" y="116585"/>
                      </a:lnTo>
                      <a:lnTo>
                        <a:pt x="31828" y="92982"/>
                      </a:lnTo>
                      <a:lnTo>
                        <a:pt x="34332" y="69736"/>
                      </a:lnTo>
                      <a:lnTo>
                        <a:pt x="36835" y="46491"/>
                      </a:lnTo>
                      <a:lnTo>
                        <a:pt x="39338" y="23245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F7C38B36-3DE1-4449-BE7A-CAC63FEAD968}"/>
                    </a:ext>
                  </a:extLst>
                </p:cNvPr>
                <p:cNvSpPr/>
                <p:nvPr/>
              </p:nvSpPr>
              <p:spPr>
                <a:xfrm>
                  <a:off x="4929578" y="1298149"/>
                  <a:ext cx="245328" cy="199552"/>
                </a:xfrm>
                <a:custGeom>
                  <a:avLst/>
                  <a:gdLst>
                    <a:gd name="connsiteX0" fmla="*/ 224229 w 245328"/>
                    <a:gd name="connsiteY0" fmla="*/ 0 h 199552"/>
                    <a:gd name="connsiteX1" fmla="*/ 232812 w 245328"/>
                    <a:gd name="connsiteY1" fmla="*/ 21100 h 199552"/>
                    <a:gd name="connsiteX2" fmla="*/ 238891 w 245328"/>
                    <a:gd name="connsiteY2" fmla="*/ 43272 h 199552"/>
                    <a:gd name="connsiteX3" fmla="*/ 243183 w 245328"/>
                    <a:gd name="connsiteY3" fmla="*/ 65802 h 199552"/>
                    <a:gd name="connsiteX4" fmla="*/ 245328 w 245328"/>
                    <a:gd name="connsiteY4" fmla="*/ 88332 h 199552"/>
                    <a:gd name="connsiteX5" fmla="*/ 245328 w 245328"/>
                    <a:gd name="connsiteY5" fmla="*/ 111220 h 199552"/>
                    <a:gd name="connsiteX6" fmla="*/ 243183 w 245328"/>
                    <a:gd name="connsiteY6" fmla="*/ 134108 h 199552"/>
                    <a:gd name="connsiteX7" fmla="*/ 238891 w 245328"/>
                    <a:gd name="connsiteY7" fmla="*/ 156638 h 199552"/>
                    <a:gd name="connsiteX8" fmla="*/ 232812 w 245328"/>
                    <a:gd name="connsiteY8" fmla="*/ 178453 h 199552"/>
                    <a:gd name="connsiteX9" fmla="*/ 224229 w 245328"/>
                    <a:gd name="connsiteY9" fmla="*/ 199553 h 199552"/>
                    <a:gd name="connsiteX10" fmla="*/ 203844 w 245328"/>
                    <a:gd name="connsiteY10" fmla="*/ 190612 h 199552"/>
                    <a:gd name="connsiteX11" fmla="*/ 183460 w 245328"/>
                    <a:gd name="connsiteY11" fmla="*/ 181672 h 199552"/>
                    <a:gd name="connsiteX12" fmla="*/ 163075 w 245328"/>
                    <a:gd name="connsiteY12" fmla="*/ 172374 h 199552"/>
                    <a:gd name="connsiteX13" fmla="*/ 142691 w 245328"/>
                    <a:gd name="connsiteY13" fmla="*/ 163433 h 199552"/>
                    <a:gd name="connsiteX14" fmla="*/ 122307 w 245328"/>
                    <a:gd name="connsiteY14" fmla="*/ 154492 h 199552"/>
                    <a:gd name="connsiteX15" fmla="*/ 101922 w 245328"/>
                    <a:gd name="connsiteY15" fmla="*/ 145194 h 199552"/>
                    <a:gd name="connsiteX16" fmla="*/ 81538 w 245328"/>
                    <a:gd name="connsiteY16" fmla="*/ 136254 h 199552"/>
                    <a:gd name="connsiteX17" fmla="*/ 61153 w 245328"/>
                    <a:gd name="connsiteY17" fmla="*/ 126956 h 199552"/>
                    <a:gd name="connsiteX18" fmla="*/ 40769 w 245328"/>
                    <a:gd name="connsiteY18" fmla="*/ 118015 h 199552"/>
                    <a:gd name="connsiteX19" fmla="*/ 20384 w 245328"/>
                    <a:gd name="connsiteY19" fmla="*/ 109075 h 199552"/>
                    <a:gd name="connsiteX20" fmla="*/ 0 w 245328"/>
                    <a:gd name="connsiteY20" fmla="*/ 99776 h 199552"/>
                    <a:gd name="connsiteX21" fmla="*/ 20384 w 245328"/>
                    <a:gd name="connsiteY21" fmla="*/ 90836 h 199552"/>
                    <a:gd name="connsiteX22" fmla="*/ 40769 w 245328"/>
                    <a:gd name="connsiteY22" fmla="*/ 81538 h 199552"/>
                    <a:gd name="connsiteX23" fmla="*/ 61153 w 245328"/>
                    <a:gd name="connsiteY23" fmla="*/ 72597 h 199552"/>
                    <a:gd name="connsiteX24" fmla="*/ 81538 w 245328"/>
                    <a:gd name="connsiteY24" fmla="*/ 63657 h 199552"/>
                    <a:gd name="connsiteX25" fmla="*/ 101922 w 245328"/>
                    <a:gd name="connsiteY25" fmla="*/ 54358 h 199552"/>
                    <a:gd name="connsiteX26" fmla="*/ 122307 w 245328"/>
                    <a:gd name="connsiteY26" fmla="*/ 45418 h 199552"/>
                    <a:gd name="connsiteX27" fmla="*/ 142691 w 245328"/>
                    <a:gd name="connsiteY27" fmla="*/ 36477 h 199552"/>
                    <a:gd name="connsiteX28" fmla="*/ 163075 w 245328"/>
                    <a:gd name="connsiteY28" fmla="*/ 27179 h 199552"/>
                    <a:gd name="connsiteX29" fmla="*/ 183460 w 245328"/>
                    <a:gd name="connsiteY29" fmla="*/ 18239 h 199552"/>
                    <a:gd name="connsiteX30" fmla="*/ 203844 w 245328"/>
                    <a:gd name="connsiteY30" fmla="*/ 8941 h 199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45328" h="199552">
                      <a:moveTo>
                        <a:pt x="224229" y="0"/>
                      </a:moveTo>
                      <a:lnTo>
                        <a:pt x="232812" y="21100"/>
                      </a:lnTo>
                      <a:lnTo>
                        <a:pt x="238891" y="43272"/>
                      </a:lnTo>
                      <a:lnTo>
                        <a:pt x="243183" y="65802"/>
                      </a:lnTo>
                      <a:lnTo>
                        <a:pt x="245328" y="88332"/>
                      </a:lnTo>
                      <a:lnTo>
                        <a:pt x="245328" y="111220"/>
                      </a:lnTo>
                      <a:lnTo>
                        <a:pt x="243183" y="134108"/>
                      </a:lnTo>
                      <a:lnTo>
                        <a:pt x="238891" y="156638"/>
                      </a:lnTo>
                      <a:lnTo>
                        <a:pt x="232812" y="178453"/>
                      </a:lnTo>
                      <a:lnTo>
                        <a:pt x="224229" y="199553"/>
                      </a:lnTo>
                      <a:lnTo>
                        <a:pt x="203844" y="190612"/>
                      </a:lnTo>
                      <a:lnTo>
                        <a:pt x="183460" y="181672"/>
                      </a:lnTo>
                      <a:lnTo>
                        <a:pt x="163075" y="172374"/>
                      </a:lnTo>
                      <a:lnTo>
                        <a:pt x="142691" y="163433"/>
                      </a:lnTo>
                      <a:lnTo>
                        <a:pt x="122307" y="154492"/>
                      </a:lnTo>
                      <a:lnTo>
                        <a:pt x="101922" y="145194"/>
                      </a:lnTo>
                      <a:lnTo>
                        <a:pt x="81538" y="136254"/>
                      </a:lnTo>
                      <a:lnTo>
                        <a:pt x="61153" y="126956"/>
                      </a:lnTo>
                      <a:lnTo>
                        <a:pt x="40769" y="118015"/>
                      </a:lnTo>
                      <a:lnTo>
                        <a:pt x="20384" y="109075"/>
                      </a:lnTo>
                      <a:lnTo>
                        <a:pt x="0" y="99776"/>
                      </a:lnTo>
                      <a:lnTo>
                        <a:pt x="20384" y="90836"/>
                      </a:lnTo>
                      <a:lnTo>
                        <a:pt x="40769" y="81538"/>
                      </a:lnTo>
                      <a:lnTo>
                        <a:pt x="61153" y="72597"/>
                      </a:lnTo>
                      <a:lnTo>
                        <a:pt x="81538" y="63657"/>
                      </a:lnTo>
                      <a:lnTo>
                        <a:pt x="101922" y="54358"/>
                      </a:lnTo>
                      <a:lnTo>
                        <a:pt x="122307" y="45418"/>
                      </a:lnTo>
                      <a:lnTo>
                        <a:pt x="142691" y="36477"/>
                      </a:lnTo>
                      <a:lnTo>
                        <a:pt x="163075" y="27179"/>
                      </a:lnTo>
                      <a:lnTo>
                        <a:pt x="183460" y="18239"/>
                      </a:lnTo>
                      <a:lnTo>
                        <a:pt x="203844" y="8941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81DE0CAF-E0FC-4B4F-8F6F-5530359E4EC4}"/>
                    </a:ext>
                  </a:extLst>
                </p:cNvPr>
                <p:cNvSpPr/>
                <p:nvPr/>
              </p:nvSpPr>
              <p:spPr>
                <a:xfrm>
                  <a:off x="4544777" y="1241287"/>
                  <a:ext cx="384800" cy="313276"/>
                </a:xfrm>
                <a:custGeom>
                  <a:avLst/>
                  <a:gdLst>
                    <a:gd name="connsiteX0" fmla="*/ 33259 w 384800"/>
                    <a:gd name="connsiteY0" fmla="*/ 313276 h 313276"/>
                    <a:gd name="connsiteX1" fmla="*/ 24318 w 384800"/>
                    <a:gd name="connsiteY1" fmla="*/ 291819 h 313276"/>
                    <a:gd name="connsiteX2" fmla="*/ 17166 w 384800"/>
                    <a:gd name="connsiteY2" fmla="*/ 270362 h 313276"/>
                    <a:gd name="connsiteX3" fmla="*/ 10729 w 384800"/>
                    <a:gd name="connsiteY3" fmla="*/ 247832 h 313276"/>
                    <a:gd name="connsiteX4" fmla="*/ 6080 w 384800"/>
                    <a:gd name="connsiteY4" fmla="*/ 225302 h 313276"/>
                    <a:gd name="connsiteX5" fmla="*/ 2503 w 384800"/>
                    <a:gd name="connsiteY5" fmla="*/ 202771 h 313276"/>
                    <a:gd name="connsiteX6" fmla="*/ 715 w 384800"/>
                    <a:gd name="connsiteY6" fmla="*/ 179884 h 313276"/>
                    <a:gd name="connsiteX7" fmla="*/ 0 w 384800"/>
                    <a:gd name="connsiteY7" fmla="*/ 156638 h 313276"/>
                    <a:gd name="connsiteX8" fmla="*/ 715 w 384800"/>
                    <a:gd name="connsiteY8" fmla="*/ 133750 h 313276"/>
                    <a:gd name="connsiteX9" fmla="*/ 2503 w 384800"/>
                    <a:gd name="connsiteY9" fmla="*/ 110863 h 313276"/>
                    <a:gd name="connsiteX10" fmla="*/ 6080 w 384800"/>
                    <a:gd name="connsiteY10" fmla="*/ 87975 h 313276"/>
                    <a:gd name="connsiteX11" fmla="*/ 10729 w 384800"/>
                    <a:gd name="connsiteY11" fmla="*/ 65445 h 313276"/>
                    <a:gd name="connsiteX12" fmla="*/ 17166 w 384800"/>
                    <a:gd name="connsiteY12" fmla="*/ 43272 h 313276"/>
                    <a:gd name="connsiteX13" fmla="*/ 24318 w 384800"/>
                    <a:gd name="connsiteY13" fmla="*/ 21457 h 313276"/>
                    <a:gd name="connsiteX14" fmla="*/ 33259 w 384800"/>
                    <a:gd name="connsiteY14" fmla="*/ 0 h 313276"/>
                    <a:gd name="connsiteX15" fmla="*/ 54001 w 384800"/>
                    <a:gd name="connsiteY15" fmla="*/ 9298 h 313276"/>
                    <a:gd name="connsiteX16" fmla="*/ 74743 w 384800"/>
                    <a:gd name="connsiteY16" fmla="*/ 18596 h 313276"/>
                    <a:gd name="connsiteX17" fmla="*/ 95127 w 384800"/>
                    <a:gd name="connsiteY17" fmla="*/ 27894 h 313276"/>
                    <a:gd name="connsiteX18" fmla="*/ 115869 w 384800"/>
                    <a:gd name="connsiteY18" fmla="*/ 36835 h 313276"/>
                    <a:gd name="connsiteX19" fmla="*/ 136611 w 384800"/>
                    <a:gd name="connsiteY19" fmla="*/ 46133 h 313276"/>
                    <a:gd name="connsiteX20" fmla="*/ 157353 w 384800"/>
                    <a:gd name="connsiteY20" fmla="*/ 55431 h 313276"/>
                    <a:gd name="connsiteX21" fmla="*/ 178095 w 384800"/>
                    <a:gd name="connsiteY21" fmla="*/ 64730 h 313276"/>
                    <a:gd name="connsiteX22" fmla="*/ 198838 w 384800"/>
                    <a:gd name="connsiteY22" fmla="*/ 73670 h 313276"/>
                    <a:gd name="connsiteX23" fmla="*/ 219222 w 384800"/>
                    <a:gd name="connsiteY23" fmla="*/ 82968 h 313276"/>
                    <a:gd name="connsiteX24" fmla="*/ 239964 w 384800"/>
                    <a:gd name="connsiteY24" fmla="*/ 92266 h 313276"/>
                    <a:gd name="connsiteX25" fmla="*/ 260706 w 384800"/>
                    <a:gd name="connsiteY25" fmla="*/ 101565 h 313276"/>
                    <a:gd name="connsiteX26" fmla="*/ 281448 w 384800"/>
                    <a:gd name="connsiteY26" fmla="*/ 110505 h 313276"/>
                    <a:gd name="connsiteX27" fmla="*/ 302190 w 384800"/>
                    <a:gd name="connsiteY27" fmla="*/ 119803 h 313276"/>
                    <a:gd name="connsiteX28" fmla="*/ 322932 w 384800"/>
                    <a:gd name="connsiteY28" fmla="*/ 129101 h 313276"/>
                    <a:gd name="connsiteX29" fmla="*/ 343674 w 384800"/>
                    <a:gd name="connsiteY29" fmla="*/ 138399 h 313276"/>
                    <a:gd name="connsiteX30" fmla="*/ 364059 w 384800"/>
                    <a:gd name="connsiteY30" fmla="*/ 147340 h 313276"/>
                    <a:gd name="connsiteX31" fmla="*/ 384801 w 384800"/>
                    <a:gd name="connsiteY31" fmla="*/ 156638 h 313276"/>
                    <a:gd name="connsiteX32" fmla="*/ 364059 w 384800"/>
                    <a:gd name="connsiteY32" fmla="*/ 165936 h 313276"/>
                    <a:gd name="connsiteX33" fmla="*/ 343674 w 384800"/>
                    <a:gd name="connsiteY33" fmla="*/ 175235 h 313276"/>
                    <a:gd name="connsiteX34" fmla="*/ 322932 w 384800"/>
                    <a:gd name="connsiteY34" fmla="*/ 184175 h 313276"/>
                    <a:gd name="connsiteX35" fmla="*/ 302190 w 384800"/>
                    <a:gd name="connsiteY35" fmla="*/ 193473 h 313276"/>
                    <a:gd name="connsiteX36" fmla="*/ 281448 w 384800"/>
                    <a:gd name="connsiteY36" fmla="*/ 202771 h 313276"/>
                    <a:gd name="connsiteX37" fmla="*/ 260706 w 384800"/>
                    <a:gd name="connsiteY37" fmla="*/ 212070 h 313276"/>
                    <a:gd name="connsiteX38" fmla="*/ 239964 w 384800"/>
                    <a:gd name="connsiteY38" fmla="*/ 221368 h 313276"/>
                    <a:gd name="connsiteX39" fmla="*/ 219222 w 384800"/>
                    <a:gd name="connsiteY39" fmla="*/ 230308 h 313276"/>
                    <a:gd name="connsiteX40" fmla="*/ 198838 w 384800"/>
                    <a:gd name="connsiteY40" fmla="*/ 239606 h 313276"/>
                    <a:gd name="connsiteX41" fmla="*/ 178095 w 384800"/>
                    <a:gd name="connsiteY41" fmla="*/ 248904 h 313276"/>
                    <a:gd name="connsiteX42" fmla="*/ 157353 w 384800"/>
                    <a:gd name="connsiteY42" fmla="*/ 258203 h 313276"/>
                    <a:gd name="connsiteX43" fmla="*/ 136611 w 384800"/>
                    <a:gd name="connsiteY43" fmla="*/ 267143 h 313276"/>
                    <a:gd name="connsiteX44" fmla="*/ 115869 w 384800"/>
                    <a:gd name="connsiteY44" fmla="*/ 276441 h 313276"/>
                    <a:gd name="connsiteX45" fmla="*/ 95127 w 384800"/>
                    <a:gd name="connsiteY45" fmla="*/ 285740 h 313276"/>
                    <a:gd name="connsiteX46" fmla="*/ 74743 w 384800"/>
                    <a:gd name="connsiteY46" fmla="*/ 295038 h 313276"/>
                    <a:gd name="connsiteX47" fmla="*/ 54001 w 384800"/>
                    <a:gd name="connsiteY47" fmla="*/ 303978 h 313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84800" h="313276">
                      <a:moveTo>
                        <a:pt x="33259" y="313276"/>
                      </a:moveTo>
                      <a:lnTo>
                        <a:pt x="24318" y="291819"/>
                      </a:lnTo>
                      <a:lnTo>
                        <a:pt x="17166" y="270362"/>
                      </a:lnTo>
                      <a:lnTo>
                        <a:pt x="10729" y="247832"/>
                      </a:lnTo>
                      <a:lnTo>
                        <a:pt x="6080" y="225302"/>
                      </a:lnTo>
                      <a:lnTo>
                        <a:pt x="2503" y="202771"/>
                      </a:lnTo>
                      <a:lnTo>
                        <a:pt x="715" y="179884"/>
                      </a:lnTo>
                      <a:lnTo>
                        <a:pt x="0" y="156638"/>
                      </a:lnTo>
                      <a:lnTo>
                        <a:pt x="715" y="133750"/>
                      </a:lnTo>
                      <a:lnTo>
                        <a:pt x="2503" y="110863"/>
                      </a:lnTo>
                      <a:lnTo>
                        <a:pt x="6080" y="87975"/>
                      </a:lnTo>
                      <a:lnTo>
                        <a:pt x="10729" y="65445"/>
                      </a:lnTo>
                      <a:lnTo>
                        <a:pt x="17166" y="43272"/>
                      </a:lnTo>
                      <a:lnTo>
                        <a:pt x="24318" y="21457"/>
                      </a:lnTo>
                      <a:lnTo>
                        <a:pt x="33259" y="0"/>
                      </a:lnTo>
                      <a:lnTo>
                        <a:pt x="54001" y="9298"/>
                      </a:lnTo>
                      <a:lnTo>
                        <a:pt x="74743" y="18596"/>
                      </a:lnTo>
                      <a:lnTo>
                        <a:pt x="95127" y="27894"/>
                      </a:lnTo>
                      <a:lnTo>
                        <a:pt x="115869" y="36835"/>
                      </a:lnTo>
                      <a:lnTo>
                        <a:pt x="136611" y="46133"/>
                      </a:lnTo>
                      <a:lnTo>
                        <a:pt x="157353" y="55431"/>
                      </a:lnTo>
                      <a:lnTo>
                        <a:pt x="178095" y="64730"/>
                      </a:lnTo>
                      <a:lnTo>
                        <a:pt x="198838" y="73670"/>
                      </a:lnTo>
                      <a:lnTo>
                        <a:pt x="219222" y="82968"/>
                      </a:lnTo>
                      <a:lnTo>
                        <a:pt x="239964" y="92266"/>
                      </a:lnTo>
                      <a:lnTo>
                        <a:pt x="260706" y="101565"/>
                      </a:lnTo>
                      <a:lnTo>
                        <a:pt x="281448" y="110505"/>
                      </a:lnTo>
                      <a:lnTo>
                        <a:pt x="302190" y="119803"/>
                      </a:lnTo>
                      <a:lnTo>
                        <a:pt x="322932" y="129101"/>
                      </a:lnTo>
                      <a:lnTo>
                        <a:pt x="343674" y="138399"/>
                      </a:lnTo>
                      <a:lnTo>
                        <a:pt x="364059" y="147340"/>
                      </a:lnTo>
                      <a:lnTo>
                        <a:pt x="384801" y="156638"/>
                      </a:lnTo>
                      <a:lnTo>
                        <a:pt x="364059" y="165936"/>
                      </a:lnTo>
                      <a:lnTo>
                        <a:pt x="343674" y="175235"/>
                      </a:lnTo>
                      <a:lnTo>
                        <a:pt x="322932" y="184175"/>
                      </a:lnTo>
                      <a:lnTo>
                        <a:pt x="302190" y="193473"/>
                      </a:lnTo>
                      <a:lnTo>
                        <a:pt x="281448" y="202771"/>
                      </a:lnTo>
                      <a:lnTo>
                        <a:pt x="260706" y="212070"/>
                      </a:lnTo>
                      <a:lnTo>
                        <a:pt x="239964" y="221368"/>
                      </a:lnTo>
                      <a:lnTo>
                        <a:pt x="219222" y="230308"/>
                      </a:lnTo>
                      <a:lnTo>
                        <a:pt x="198838" y="239606"/>
                      </a:lnTo>
                      <a:lnTo>
                        <a:pt x="178095" y="248904"/>
                      </a:lnTo>
                      <a:lnTo>
                        <a:pt x="157353" y="258203"/>
                      </a:lnTo>
                      <a:lnTo>
                        <a:pt x="136611" y="267143"/>
                      </a:lnTo>
                      <a:lnTo>
                        <a:pt x="115869" y="276441"/>
                      </a:lnTo>
                      <a:lnTo>
                        <a:pt x="95127" y="285740"/>
                      </a:lnTo>
                      <a:lnTo>
                        <a:pt x="74743" y="295038"/>
                      </a:lnTo>
                      <a:lnTo>
                        <a:pt x="54001" y="303978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E52DA6AD-1A54-4F3F-B574-F3E947FAD79D}"/>
                    </a:ext>
                  </a:extLst>
                </p:cNvPr>
                <p:cNvSpPr/>
                <p:nvPr/>
              </p:nvSpPr>
              <p:spPr>
                <a:xfrm>
                  <a:off x="4608076" y="1002396"/>
                  <a:ext cx="321501" cy="395529"/>
                </a:xfrm>
                <a:custGeom>
                  <a:avLst/>
                  <a:gdLst>
                    <a:gd name="connsiteX0" fmla="*/ 0 w 321501"/>
                    <a:gd name="connsiteY0" fmla="*/ 162002 h 395529"/>
                    <a:gd name="connsiteX1" fmla="*/ 14305 w 321501"/>
                    <a:gd name="connsiteY1" fmla="*/ 143049 h 395529"/>
                    <a:gd name="connsiteX2" fmla="*/ 30040 w 321501"/>
                    <a:gd name="connsiteY2" fmla="*/ 125167 h 395529"/>
                    <a:gd name="connsiteX3" fmla="*/ 46848 w 321501"/>
                    <a:gd name="connsiteY3" fmla="*/ 108002 h 395529"/>
                    <a:gd name="connsiteX4" fmla="*/ 64372 w 321501"/>
                    <a:gd name="connsiteY4" fmla="*/ 92266 h 395529"/>
                    <a:gd name="connsiteX5" fmla="*/ 82968 w 321501"/>
                    <a:gd name="connsiteY5" fmla="*/ 77246 h 395529"/>
                    <a:gd name="connsiteX6" fmla="*/ 102637 w 321501"/>
                    <a:gd name="connsiteY6" fmla="*/ 63657 h 395529"/>
                    <a:gd name="connsiteX7" fmla="*/ 122664 w 321501"/>
                    <a:gd name="connsiteY7" fmla="*/ 51140 h 395529"/>
                    <a:gd name="connsiteX8" fmla="*/ 143764 w 321501"/>
                    <a:gd name="connsiteY8" fmla="*/ 40054 h 395529"/>
                    <a:gd name="connsiteX9" fmla="*/ 165221 w 321501"/>
                    <a:gd name="connsiteY9" fmla="*/ 30040 h 395529"/>
                    <a:gd name="connsiteX10" fmla="*/ 187394 w 321501"/>
                    <a:gd name="connsiteY10" fmla="*/ 21100 h 395529"/>
                    <a:gd name="connsiteX11" fmla="*/ 209924 w 321501"/>
                    <a:gd name="connsiteY11" fmla="*/ 13947 h 395529"/>
                    <a:gd name="connsiteX12" fmla="*/ 233169 w 321501"/>
                    <a:gd name="connsiteY12" fmla="*/ 7868 h 395529"/>
                    <a:gd name="connsiteX13" fmla="*/ 256415 w 321501"/>
                    <a:gd name="connsiteY13" fmla="*/ 3219 h 395529"/>
                    <a:gd name="connsiteX14" fmla="*/ 280018 w 321501"/>
                    <a:gd name="connsiteY14" fmla="*/ 0 h 395529"/>
                    <a:gd name="connsiteX15" fmla="*/ 282521 w 321501"/>
                    <a:gd name="connsiteY15" fmla="*/ 23245 h 395529"/>
                    <a:gd name="connsiteX16" fmla="*/ 285024 w 321501"/>
                    <a:gd name="connsiteY16" fmla="*/ 46491 h 395529"/>
                    <a:gd name="connsiteX17" fmla="*/ 287528 w 321501"/>
                    <a:gd name="connsiteY17" fmla="*/ 69736 h 395529"/>
                    <a:gd name="connsiteX18" fmla="*/ 289673 w 321501"/>
                    <a:gd name="connsiteY18" fmla="*/ 92982 h 395529"/>
                    <a:gd name="connsiteX19" fmla="*/ 292177 w 321501"/>
                    <a:gd name="connsiteY19" fmla="*/ 116585 h 395529"/>
                    <a:gd name="connsiteX20" fmla="*/ 294680 w 321501"/>
                    <a:gd name="connsiteY20" fmla="*/ 139830 h 395529"/>
                    <a:gd name="connsiteX21" fmla="*/ 297183 w 321501"/>
                    <a:gd name="connsiteY21" fmla="*/ 163075 h 395529"/>
                    <a:gd name="connsiteX22" fmla="*/ 299687 w 321501"/>
                    <a:gd name="connsiteY22" fmla="*/ 186321 h 395529"/>
                    <a:gd name="connsiteX23" fmla="*/ 302190 w 321501"/>
                    <a:gd name="connsiteY23" fmla="*/ 209566 h 395529"/>
                    <a:gd name="connsiteX24" fmla="*/ 304336 w 321501"/>
                    <a:gd name="connsiteY24" fmla="*/ 232812 h 395529"/>
                    <a:gd name="connsiteX25" fmla="*/ 306839 w 321501"/>
                    <a:gd name="connsiteY25" fmla="*/ 256057 h 395529"/>
                    <a:gd name="connsiteX26" fmla="*/ 309343 w 321501"/>
                    <a:gd name="connsiteY26" fmla="*/ 279302 h 395529"/>
                    <a:gd name="connsiteX27" fmla="*/ 311846 w 321501"/>
                    <a:gd name="connsiteY27" fmla="*/ 302548 h 395529"/>
                    <a:gd name="connsiteX28" fmla="*/ 314349 w 321501"/>
                    <a:gd name="connsiteY28" fmla="*/ 325793 h 395529"/>
                    <a:gd name="connsiteX29" fmla="*/ 316853 w 321501"/>
                    <a:gd name="connsiteY29" fmla="*/ 349039 h 395529"/>
                    <a:gd name="connsiteX30" fmla="*/ 318998 w 321501"/>
                    <a:gd name="connsiteY30" fmla="*/ 372284 h 395529"/>
                    <a:gd name="connsiteX31" fmla="*/ 321502 w 321501"/>
                    <a:gd name="connsiteY31" fmla="*/ 395529 h 395529"/>
                    <a:gd name="connsiteX32" fmla="*/ 302548 w 321501"/>
                    <a:gd name="connsiteY32" fmla="*/ 381940 h 395529"/>
                    <a:gd name="connsiteX33" fmla="*/ 283594 w 321501"/>
                    <a:gd name="connsiteY33" fmla="*/ 367992 h 395529"/>
                    <a:gd name="connsiteX34" fmla="*/ 264997 w 321501"/>
                    <a:gd name="connsiteY34" fmla="*/ 354403 h 395529"/>
                    <a:gd name="connsiteX35" fmla="*/ 246044 w 321501"/>
                    <a:gd name="connsiteY35" fmla="*/ 340456 h 395529"/>
                    <a:gd name="connsiteX36" fmla="*/ 227090 w 321501"/>
                    <a:gd name="connsiteY36" fmla="*/ 326866 h 395529"/>
                    <a:gd name="connsiteX37" fmla="*/ 208136 w 321501"/>
                    <a:gd name="connsiteY37" fmla="*/ 313276 h 395529"/>
                    <a:gd name="connsiteX38" fmla="*/ 189182 w 321501"/>
                    <a:gd name="connsiteY38" fmla="*/ 299329 h 395529"/>
                    <a:gd name="connsiteX39" fmla="*/ 170228 w 321501"/>
                    <a:gd name="connsiteY39" fmla="*/ 285740 h 395529"/>
                    <a:gd name="connsiteX40" fmla="*/ 151274 w 321501"/>
                    <a:gd name="connsiteY40" fmla="*/ 271792 h 395529"/>
                    <a:gd name="connsiteX41" fmla="*/ 132320 w 321501"/>
                    <a:gd name="connsiteY41" fmla="*/ 258203 h 395529"/>
                    <a:gd name="connsiteX42" fmla="*/ 113366 w 321501"/>
                    <a:gd name="connsiteY42" fmla="*/ 244255 h 395529"/>
                    <a:gd name="connsiteX43" fmla="*/ 94412 w 321501"/>
                    <a:gd name="connsiteY43" fmla="*/ 230666 h 395529"/>
                    <a:gd name="connsiteX44" fmla="*/ 75458 w 321501"/>
                    <a:gd name="connsiteY44" fmla="*/ 216719 h 395529"/>
                    <a:gd name="connsiteX45" fmla="*/ 56504 w 321501"/>
                    <a:gd name="connsiteY45" fmla="*/ 203129 h 395529"/>
                    <a:gd name="connsiteX46" fmla="*/ 37908 w 321501"/>
                    <a:gd name="connsiteY46" fmla="*/ 189182 h 395529"/>
                    <a:gd name="connsiteX47" fmla="*/ 18954 w 321501"/>
                    <a:gd name="connsiteY47" fmla="*/ 175592 h 395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21501" h="395529">
                      <a:moveTo>
                        <a:pt x="0" y="162002"/>
                      </a:moveTo>
                      <a:lnTo>
                        <a:pt x="14305" y="143049"/>
                      </a:lnTo>
                      <a:lnTo>
                        <a:pt x="30040" y="125167"/>
                      </a:lnTo>
                      <a:lnTo>
                        <a:pt x="46848" y="108002"/>
                      </a:lnTo>
                      <a:lnTo>
                        <a:pt x="64372" y="92266"/>
                      </a:lnTo>
                      <a:lnTo>
                        <a:pt x="82968" y="77246"/>
                      </a:lnTo>
                      <a:lnTo>
                        <a:pt x="102637" y="63657"/>
                      </a:lnTo>
                      <a:lnTo>
                        <a:pt x="122664" y="51140"/>
                      </a:lnTo>
                      <a:lnTo>
                        <a:pt x="143764" y="40054"/>
                      </a:lnTo>
                      <a:lnTo>
                        <a:pt x="165221" y="30040"/>
                      </a:lnTo>
                      <a:lnTo>
                        <a:pt x="187394" y="21100"/>
                      </a:lnTo>
                      <a:lnTo>
                        <a:pt x="209924" y="13947"/>
                      </a:lnTo>
                      <a:lnTo>
                        <a:pt x="233169" y="7868"/>
                      </a:lnTo>
                      <a:lnTo>
                        <a:pt x="256415" y="3219"/>
                      </a:lnTo>
                      <a:lnTo>
                        <a:pt x="280018" y="0"/>
                      </a:lnTo>
                      <a:lnTo>
                        <a:pt x="282521" y="23245"/>
                      </a:lnTo>
                      <a:lnTo>
                        <a:pt x="285024" y="46491"/>
                      </a:lnTo>
                      <a:lnTo>
                        <a:pt x="287528" y="69736"/>
                      </a:lnTo>
                      <a:lnTo>
                        <a:pt x="289673" y="92982"/>
                      </a:lnTo>
                      <a:lnTo>
                        <a:pt x="292177" y="116585"/>
                      </a:lnTo>
                      <a:lnTo>
                        <a:pt x="294680" y="139830"/>
                      </a:lnTo>
                      <a:lnTo>
                        <a:pt x="297183" y="163075"/>
                      </a:lnTo>
                      <a:lnTo>
                        <a:pt x="299687" y="186321"/>
                      </a:lnTo>
                      <a:lnTo>
                        <a:pt x="302190" y="209566"/>
                      </a:lnTo>
                      <a:lnTo>
                        <a:pt x="304336" y="232812"/>
                      </a:lnTo>
                      <a:lnTo>
                        <a:pt x="306839" y="256057"/>
                      </a:lnTo>
                      <a:lnTo>
                        <a:pt x="309343" y="279302"/>
                      </a:lnTo>
                      <a:lnTo>
                        <a:pt x="311846" y="302548"/>
                      </a:lnTo>
                      <a:lnTo>
                        <a:pt x="314349" y="325793"/>
                      </a:lnTo>
                      <a:lnTo>
                        <a:pt x="316853" y="349039"/>
                      </a:lnTo>
                      <a:lnTo>
                        <a:pt x="318998" y="372284"/>
                      </a:lnTo>
                      <a:lnTo>
                        <a:pt x="321502" y="395529"/>
                      </a:lnTo>
                      <a:lnTo>
                        <a:pt x="302548" y="381940"/>
                      </a:lnTo>
                      <a:lnTo>
                        <a:pt x="283594" y="367992"/>
                      </a:lnTo>
                      <a:lnTo>
                        <a:pt x="264997" y="354403"/>
                      </a:lnTo>
                      <a:lnTo>
                        <a:pt x="246044" y="340456"/>
                      </a:lnTo>
                      <a:lnTo>
                        <a:pt x="227090" y="326866"/>
                      </a:lnTo>
                      <a:lnTo>
                        <a:pt x="208136" y="313276"/>
                      </a:lnTo>
                      <a:lnTo>
                        <a:pt x="189182" y="299329"/>
                      </a:lnTo>
                      <a:lnTo>
                        <a:pt x="170228" y="285740"/>
                      </a:lnTo>
                      <a:lnTo>
                        <a:pt x="151274" y="271792"/>
                      </a:lnTo>
                      <a:lnTo>
                        <a:pt x="132320" y="258203"/>
                      </a:lnTo>
                      <a:lnTo>
                        <a:pt x="113366" y="244255"/>
                      </a:lnTo>
                      <a:lnTo>
                        <a:pt x="94412" y="230666"/>
                      </a:lnTo>
                      <a:lnTo>
                        <a:pt x="75458" y="216719"/>
                      </a:lnTo>
                      <a:lnTo>
                        <a:pt x="56504" y="203129"/>
                      </a:lnTo>
                      <a:lnTo>
                        <a:pt x="37908" y="189182"/>
                      </a:lnTo>
                      <a:lnTo>
                        <a:pt x="18954" y="175592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1D19C55D-F357-4F26-A90D-F1EAA99A76CD}"/>
                    </a:ext>
                  </a:extLst>
                </p:cNvPr>
                <p:cNvSpPr/>
                <p:nvPr/>
              </p:nvSpPr>
              <p:spPr>
                <a:xfrm>
                  <a:off x="4492922" y="1697969"/>
                  <a:ext cx="383370" cy="236745"/>
                </a:xfrm>
                <a:custGeom>
                  <a:avLst/>
                  <a:gdLst>
                    <a:gd name="connsiteX0" fmla="*/ 380509 w 383370"/>
                    <a:gd name="connsiteY0" fmla="*/ 236745 h 236745"/>
                    <a:gd name="connsiteX1" fmla="*/ 357979 w 383370"/>
                    <a:gd name="connsiteY1" fmla="*/ 233884 h 236745"/>
                    <a:gd name="connsiteX2" fmla="*/ 335807 w 383370"/>
                    <a:gd name="connsiteY2" fmla="*/ 230308 h 236745"/>
                    <a:gd name="connsiteX3" fmla="*/ 313634 w 383370"/>
                    <a:gd name="connsiteY3" fmla="*/ 225659 h 236745"/>
                    <a:gd name="connsiteX4" fmla="*/ 291461 w 383370"/>
                    <a:gd name="connsiteY4" fmla="*/ 219937 h 236745"/>
                    <a:gd name="connsiteX5" fmla="*/ 270004 w 383370"/>
                    <a:gd name="connsiteY5" fmla="*/ 213500 h 236745"/>
                    <a:gd name="connsiteX6" fmla="*/ 248547 w 383370"/>
                    <a:gd name="connsiteY6" fmla="*/ 205990 h 236745"/>
                    <a:gd name="connsiteX7" fmla="*/ 227447 w 383370"/>
                    <a:gd name="connsiteY7" fmla="*/ 197407 h 236745"/>
                    <a:gd name="connsiteX8" fmla="*/ 207063 w 383370"/>
                    <a:gd name="connsiteY8" fmla="*/ 188467 h 236745"/>
                    <a:gd name="connsiteX9" fmla="*/ 186678 w 383370"/>
                    <a:gd name="connsiteY9" fmla="*/ 178453 h 236745"/>
                    <a:gd name="connsiteX10" fmla="*/ 167009 w 383370"/>
                    <a:gd name="connsiteY10" fmla="*/ 167367 h 236745"/>
                    <a:gd name="connsiteX11" fmla="*/ 147698 w 383370"/>
                    <a:gd name="connsiteY11" fmla="*/ 155565 h 236745"/>
                    <a:gd name="connsiteX12" fmla="*/ 128744 w 383370"/>
                    <a:gd name="connsiteY12" fmla="*/ 143049 h 236745"/>
                    <a:gd name="connsiteX13" fmla="*/ 110505 w 383370"/>
                    <a:gd name="connsiteY13" fmla="*/ 129817 h 236745"/>
                    <a:gd name="connsiteX14" fmla="*/ 92624 w 383370"/>
                    <a:gd name="connsiteY14" fmla="*/ 115869 h 236745"/>
                    <a:gd name="connsiteX15" fmla="*/ 75458 w 383370"/>
                    <a:gd name="connsiteY15" fmla="*/ 101207 h 236745"/>
                    <a:gd name="connsiteX16" fmla="*/ 59008 w 383370"/>
                    <a:gd name="connsiteY16" fmla="*/ 85472 h 236745"/>
                    <a:gd name="connsiteX17" fmla="*/ 43272 w 383370"/>
                    <a:gd name="connsiteY17" fmla="*/ 69379 h 236745"/>
                    <a:gd name="connsiteX18" fmla="*/ 28252 w 383370"/>
                    <a:gd name="connsiteY18" fmla="*/ 52570 h 236745"/>
                    <a:gd name="connsiteX19" fmla="*/ 13947 w 383370"/>
                    <a:gd name="connsiteY19" fmla="*/ 35405 h 236745"/>
                    <a:gd name="connsiteX20" fmla="*/ 0 w 383370"/>
                    <a:gd name="connsiteY20" fmla="*/ 17166 h 236745"/>
                    <a:gd name="connsiteX21" fmla="*/ 23961 w 383370"/>
                    <a:gd name="connsiteY21" fmla="*/ 0 h 236745"/>
                    <a:gd name="connsiteX22" fmla="*/ 37550 w 383370"/>
                    <a:gd name="connsiteY22" fmla="*/ 17881 h 236745"/>
                    <a:gd name="connsiteX23" fmla="*/ 51855 w 383370"/>
                    <a:gd name="connsiteY23" fmla="*/ 35047 h 236745"/>
                    <a:gd name="connsiteX24" fmla="*/ 67233 w 383370"/>
                    <a:gd name="connsiteY24" fmla="*/ 51855 h 236745"/>
                    <a:gd name="connsiteX25" fmla="*/ 82968 w 383370"/>
                    <a:gd name="connsiteY25" fmla="*/ 67590 h 236745"/>
                    <a:gd name="connsiteX26" fmla="*/ 99419 w 383370"/>
                    <a:gd name="connsiteY26" fmla="*/ 82968 h 236745"/>
                    <a:gd name="connsiteX27" fmla="*/ 116585 w 383370"/>
                    <a:gd name="connsiteY27" fmla="*/ 97631 h 236745"/>
                    <a:gd name="connsiteX28" fmla="*/ 134466 w 383370"/>
                    <a:gd name="connsiteY28" fmla="*/ 111220 h 236745"/>
                    <a:gd name="connsiteX29" fmla="*/ 153062 w 383370"/>
                    <a:gd name="connsiteY29" fmla="*/ 124095 h 236745"/>
                    <a:gd name="connsiteX30" fmla="*/ 172016 w 383370"/>
                    <a:gd name="connsiteY30" fmla="*/ 136254 h 236745"/>
                    <a:gd name="connsiteX31" fmla="*/ 191327 w 383370"/>
                    <a:gd name="connsiteY31" fmla="*/ 147340 h 236745"/>
                    <a:gd name="connsiteX32" fmla="*/ 211354 w 383370"/>
                    <a:gd name="connsiteY32" fmla="*/ 157711 h 236745"/>
                    <a:gd name="connsiteX33" fmla="*/ 231739 w 383370"/>
                    <a:gd name="connsiteY33" fmla="*/ 167367 h 236745"/>
                    <a:gd name="connsiteX34" fmla="*/ 252481 w 383370"/>
                    <a:gd name="connsiteY34" fmla="*/ 175950 h 236745"/>
                    <a:gd name="connsiteX35" fmla="*/ 273580 w 383370"/>
                    <a:gd name="connsiteY35" fmla="*/ 183460 h 236745"/>
                    <a:gd name="connsiteX36" fmla="*/ 295038 w 383370"/>
                    <a:gd name="connsiteY36" fmla="*/ 190255 h 236745"/>
                    <a:gd name="connsiteX37" fmla="*/ 316853 w 383370"/>
                    <a:gd name="connsiteY37" fmla="*/ 195977 h 236745"/>
                    <a:gd name="connsiteX38" fmla="*/ 339025 w 383370"/>
                    <a:gd name="connsiteY38" fmla="*/ 200983 h 236745"/>
                    <a:gd name="connsiteX39" fmla="*/ 361198 w 383370"/>
                    <a:gd name="connsiteY39" fmla="*/ 204560 h 236745"/>
                    <a:gd name="connsiteX40" fmla="*/ 383370 w 383370"/>
                    <a:gd name="connsiteY40" fmla="*/ 207420 h 236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83370" h="236745">
                      <a:moveTo>
                        <a:pt x="380509" y="236745"/>
                      </a:moveTo>
                      <a:lnTo>
                        <a:pt x="357979" y="233884"/>
                      </a:lnTo>
                      <a:lnTo>
                        <a:pt x="335807" y="230308"/>
                      </a:lnTo>
                      <a:lnTo>
                        <a:pt x="313634" y="225659"/>
                      </a:lnTo>
                      <a:lnTo>
                        <a:pt x="291461" y="219937"/>
                      </a:lnTo>
                      <a:lnTo>
                        <a:pt x="270004" y="213500"/>
                      </a:lnTo>
                      <a:lnTo>
                        <a:pt x="248547" y="205990"/>
                      </a:lnTo>
                      <a:lnTo>
                        <a:pt x="227447" y="197407"/>
                      </a:lnTo>
                      <a:lnTo>
                        <a:pt x="207063" y="188467"/>
                      </a:lnTo>
                      <a:lnTo>
                        <a:pt x="186678" y="178453"/>
                      </a:lnTo>
                      <a:lnTo>
                        <a:pt x="167009" y="167367"/>
                      </a:lnTo>
                      <a:lnTo>
                        <a:pt x="147698" y="155565"/>
                      </a:lnTo>
                      <a:lnTo>
                        <a:pt x="128744" y="143049"/>
                      </a:lnTo>
                      <a:lnTo>
                        <a:pt x="110505" y="129817"/>
                      </a:lnTo>
                      <a:lnTo>
                        <a:pt x="92624" y="115869"/>
                      </a:lnTo>
                      <a:lnTo>
                        <a:pt x="75458" y="101207"/>
                      </a:lnTo>
                      <a:lnTo>
                        <a:pt x="59008" y="85472"/>
                      </a:lnTo>
                      <a:lnTo>
                        <a:pt x="43272" y="69379"/>
                      </a:lnTo>
                      <a:lnTo>
                        <a:pt x="28252" y="52570"/>
                      </a:lnTo>
                      <a:lnTo>
                        <a:pt x="13947" y="35405"/>
                      </a:lnTo>
                      <a:lnTo>
                        <a:pt x="0" y="17166"/>
                      </a:lnTo>
                      <a:lnTo>
                        <a:pt x="23961" y="0"/>
                      </a:lnTo>
                      <a:lnTo>
                        <a:pt x="37550" y="17881"/>
                      </a:lnTo>
                      <a:lnTo>
                        <a:pt x="51855" y="35047"/>
                      </a:lnTo>
                      <a:lnTo>
                        <a:pt x="67233" y="51855"/>
                      </a:lnTo>
                      <a:lnTo>
                        <a:pt x="82968" y="67590"/>
                      </a:lnTo>
                      <a:lnTo>
                        <a:pt x="99419" y="82968"/>
                      </a:lnTo>
                      <a:lnTo>
                        <a:pt x="116585" y="97631"/>
                      </a:lnTo>
                      <a:lnTo>
                        <a:pt x="134466" y="111220"/>
                      </a:lnTo>
                      <a:lnTo>
                        <a:pt x="153062" y="124095"/>
                      </a:lnTo>
                      <a:lnTo>
                        <a:pt x="172016" y="136254"/>
                      </a:lnTo>
                      <a:lnTo>
                        <a:pt x="191327" y="147340"/>
                      </a:lnTo>
                      <a:lnTo>
                        <a:pt x="211354" y="157711"/>
                      </a:lnTo>
                      <a:lnTo>
                        <a:pt x="231739" y="167367"/>
                      </a:lnTo>
                      <a:lnTo>
                        <a:pt x="252481" y="175950"/>
                      </a:lnTo>
                      <a:lnTo>
                        <a:pt x="273580" y="183460"/>
                      </a:lnTo>
                      <a:lnTo>
                        <a:pt x="295038" y="190255"/>
                      </a:lnTo>
                      <a:lnTo>
                        <a:pt x="316853" y="195977"/>
                      </a:lnTo>
                      <a:lnTo>
                        <a:pt x="339025" y="200983"/>
                      </a:lnTo>
                      <a:lnTo>
                        <a:pt x="361198" y="204560"/>
                      </a:lnTo>
                      <a:lnTo>
                        <a:pt x="383370" y="207420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FB6DB4D0-6BB0-4B38-A71C-CC96C709837E}"/>
                    </a:ext>
                  </a:extLst>
                </p:cNvPr>
                <p:cNvSpPr/>
                <p:nvPr/>
              </p:nvSpPr>
              <p:spPr>
                <a:xfrm>
                  <a:off x="4961049" y="1574948"/>
                  <a:ext cx="440589" cy="403039"/>
                </a:xfrm>
                <a:custGeom>
                  <a:avLst/>
                  <a:gdLst>
                    <a:gd name="connsiteX0" fmla="*/ 440590 w 440589"/>
                    <a:gd name="connsiteY0" fmla="*/ 165936 h 403039"/>
                    <a:gd name="connsiteX1" fmla="*/ 426642 w 440589"/>
                    <a:gd name="connsiteY1" fmla="*/ 184533 h 403039"/>
                    <a:gd name="connsiteX2" fmla="*/ 411622 w 440589"/>
                    <a:gd name="connsiteY2" fmla="*/ 202414 h 403039"/>
                    <a:gd name="connsiteX3" fmla="*/ 396245 w 440589"/>
                    <a:gd name="connsiteY3" fmla="*/ 219937 h 403039"/>
                    <a:gd name="connsiteX4" fmla="*/ 380152 w 440589"/>
                    <a:gd name="connsiteY4" fmla="*/ 236388 h 403039"/>
                    <a:gd name="connsiteX5" fmla="*/ 363343 w 440589"/>
                    <a:gd name="connsiteY5" fmla="*/ 252481 h 403039"/>
                    <a:gd name="connsiteX6" fmla="*/ 345820 w 440589"/>
                    <a:gd name="connsiteY6" fmla="*/ 268216 h 403039"/>
                    <a:gd name="connsiteX7" fmla="*/ 327939 w 440589"/>
                    <a:gd name="connsiteY7" fmla="*/ 282879 h 403039"/>
                    <a:gd name="connsiteX8" fmla="*/ 309342 w 440589"/>
                    <a:gd name="connsiteY8" fmla="*/ 296826 h 403039"/>
                    <a:gd name="connsiteX9" fmla="*/ 290031 w 440589"/>
                    <a:gd name="connsiteY9" fmla="*/ 310058 h 403039"/>
                    <a:gd name="connsiteX10" fmla="*/ 270362 w 440589"/>
                    <a:gd name="connsiteY10" fmla="*/ 322217 h 403039"/>
                    <a:gd name="connsiteX11" fmla="*/ 250335 w 440589"/>
                    <a:gd name="connsiteY11" fmla="*/ 334018 h 403039"/>
                    <a:gd name="connsiteX12" fmla="*/ 229593 w 440589"/>
                    <a:gd name="connsiteY12" fmla="*/ 344747 h 403039"/>
                    <a:gd name="connsiteX13" fmla="*/ 208493 w 440589"/>
                    <a:gd name="connsiteY13" fmla="*/ 354761 h 403039"/>
                    <a:gd name="connsiteX14" fmla="*/ 187036 w 440589"/>
                    <a:gd name="connsiteY14" fmla="*/ 364059 h 403039"/>
                    <a:gd name="connsiteX15" fmla="*/ 165579 w 440589"/>
                    <a:gd name="connsiteY15" fmla="*/ 372284 h 403039"/>
                    <a:gd name="connsiteX16" fmla="*/ 143406 w 440589"/>
                    <a:gd name="connsiteY16" fmla="*/ 379436 h 403039"/>
                    <a:gd name="connsiteX17" fmla="*/ 120876 w 440589"/>
                    <a:gd name="connsiteY17" fmla="*/ 386231 h 403039"/>
                    <a:gd name="connsiteX18" fmla="*/ 98346 w 440589"/>
                    <a:gd name="connsiteY18" fmla="*/ 391595 h 403039"/>
                    <a:gd name="connsiteX19" fmla="*/ 75816 w 440589"/>
                    <a:gd name="connsiteY19" fmla="*/ 396602 h 403039"/>
                    <a:gd name="connsiteX20" fmla="*/ 52570 w 440589"/>
                    <a:gd name="connsiteY20" fmla="*/ 400178 h 403039"/>
                    <a:gd name="connsiteX21" fmla="*/ 29683 w 440589"/>
                    <a:gd name="connsiteY21" fmla="*/ 403039 h 403039"/>
                    <a:gd name="connsiteX22" fmla="*/ 27179 w 440589"/>
                    <a:gd name="connsiteY22" fmla="*/ 379794 h 403039"/>
                    <a:gd name="connsiteX23" fmla="*/ 24676 w 440589"/>
                    <a:gd name="connsiteY23" fmla="*/ 356191 h 403039"/>
                    <a:gd name="connsiteX24" fmla="*/ 22173 w 440589"/>
                    <a:gd name="connsiteY24" fmla="*/ 332946 h 403039"/>
                    <a:gd name="connsiteX25" fmla="*/ 19669 w 440589"/>
                    <a:gd name="connsiteY25" fmla="*/ 309700 h 403039"/>
                    <a:gd name="connsiteX26" fmla="*/ 17166 w 440589"/>
                    <a:gd name="connsiteY26" fmla="*/ 286097 h 403039"/>
                    <a:gd name="connsiteX27" fmla="*/ 15020 w 440589"/>
                    <a:gd name="connsiteY27" fmla="*/ 262852 h 403039"/>
                    <a:gd name="connsiteX28" fmla="*/ 12517 w 440589"/>
                    <a:gd name="connsiteY28" fmla="*/ 239249 h 403039"/>
                    <a:gd name="connsiteX29" fmla="*/ 10013 w 440589"/>
                    <a:gd name="connsiteY29" fmla="*/ 216003 h 403039"/>
                    <a:gd name="connsiteX30" fmla="*/ 7510 w 440589"/>
                    <a:gd name="connsiteY30" fmla="*/ 192400 h 403039"/>
                    <a:gd name="connsiteX31" fmla="*/ 5007 w 440589"/>
                    <a:gd name="connsiteY31" fmla="*/ 169155 h 403039"/>
                    <a:gd name="connsiteX32" fmla="*/ 2503 w 440589"/>
                    <a:gd name="connsiteY32" fmla="*/ 145552 h 403039"/>
                    <a:gd name="connsiteX33" fmla="*/ 0 w 440589"/>
                    <a:gd name="connsiteY33" fmla="*/ 122307 h 403039"/>
                    <a:gd name="connsiteX34" fmla="*/ 22888 w 440589"/>
                    <a:gd name="connsiteY34" fmla="*/ 119088 h 403039"/>
                    <a:gd name="connsiteX35" fmla="*/ 45060 w 440589"/>
                    <a:gd name="connsiteY35" fmla="*/ 114081 h 403039"/>
                    <a:gd name="connsiteX36" fmla="*/ 66875 w 440589"/>
                    <a:gd name="connsiteY36" fmla="*/ 107286 h 403039"/>
                    <a:gd name="connsiteX37" fmla="*/ 88332 w 440589"/>
                    <a:gd name="connsiteY37" fmla="*/ 99061 h 403039"/>
                    <a:gd name="connsiteX38" fmla="*/ 109074 w 440589"/>
                    <a:gd name="connsiteY38" fmla="*/ 89048 h 403039"/>
                    <a:gd name="connsiteX39" fmla="*/ 128744 w 440589"/>
                    <a:gd name="connsiteY39" fmla="*/ 77604 h 403039"/>
                    <a:gd name="connsiteX40" fmla="*/ 147698 w 440589"/>
                    <a:gd name="connsiteY40" fmla="*/ 64730 h 403039"/>
                    <a:gd name="connsiteX41" fmla="*/ 165579 w 440589"/>
                    <a:gd name="connsiteY41" fmla="*/ 50425 h 403039"/>
                    <a:gd name="connsiteX42" fmla="*/ 182387 w 440589"/>
                    <a:gd name="connsiteY42" fmla="*/ 34689 h 403039"/>
                    <a:gd name="connsiteX43" fmla="*/ 197765 w 440589"/>
                    <a:gd name="connsiteY43" fmla="*/ 17881 h 403039"/>
                    <a:gd name="connsiteX44" fmla="*/ 212070 w 440589"/>
                    <a:gd name="connsiteY44" fmla="*/ 0 h 403039"/>
                    <a:gd name="connsiteX45" fmla="*/ 231023 w 440589"/>
                    <a:gd name="connsiteY45" fmla="*/ 13590 h 403039"/>
                    <a:gd name="connsiteX46" fmla="*/ 249977 w 440589"/>
                    <a:gd name="connsiteY46" fmla="*/ 27537 h 403039"/>
                    <a:gd name="connsiteX47" fmla="*/ 269289 w 440589"/>
                    <a:gd name="connsiteY47" fmla="*/ 41484 h 403039"/>
                    <a:gd name="connsiteX48" fmla="*/ 288243 w 440589"/>
                    <a:gd name="connsiteY48" fmla="*/ 55074 h 403039"/>
                    <a:gd name="connsiteX49" fmla="*/ 307197 w 440589"/>
                    <a:gd name="connsiteY49" fmla="*/ 69021 h 403039"/>
                    <a:gd name="connsiteX50" fmla="*/ 326151 w 440589"/>
                    <a:gd name="connsiteY50" fmla="*/ 82968 h 403039"/>
                    <a:gd name="connsiteX51" fmla="*/ 345462 w 440589"/>
                    <a:gd name="connsiteY51" fmla="*/ 96558 h 403039"/>
                    <a:gd name="connsiteX52" fmla="*/ 364416 w 440589"/>
                    <a:gd name="connsiteY52" fmla="*/ 110505 h 403039"/>
                    <a:gd name="connsiteX53" fmla="*/ 383370 w 440589"/>
                    <a:gd name="connsiteY53" fmla="*/ 124452 h 403039"/>
                    <a:gd name="connsiteX54" fmla="*/ 402324 w 440589"/>
                    <a:gd name="connsiteY54" fmla="*/ 138400 h 403039"/>
                    <a:gd name="connsiteX55" fmla="*/ 421636 w 440589"/>
                    <a:gd name="connsiteY55" fmla="*/ 151989 h 40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40589" h="403039">
                      <a:moveTo>
                        <a:pt x="440590" y="165936"/>
                      </a:moveTo>
                      <a:lnTo>
                        <a:pt x="426642" y="184533"/>
                      </a:lnTo>
                      <a:lnTo>
                        <a:pt x="411622" y="202414"/>
                      </a:lnTo>
                      <a:lnTo>
                        <a:pt x="396245" y="219937"/>
                      </a:lnTo>
                      <a:lnTo>
                        <a:pt x="380152" y="236388"/>
                      </a:lnTo>
                      <a:lnTo>
                        <a:pt x="363343" y="252481"/>
                      </a:lnTo>
                      <a:lnTo>
                        <a:pt x="345820" y="268216"/>
                      </a:lnTo>
                      <a:lnTo>
                        <a:pt x="327939" y="282879"/>
                      </a:lnTo>
                      <a:lnTo>
                        <a:pt x="309342" y="296826"/>
                      </a:lnTo>
                      <a:lnTo>
                        <a:pt x="290031" y="310058"/>
                      </a:lnTo>
                      <a:lnTo>
                        <a:pt x="270362" y="322217"/>
                      </a:lnTo>
                      <a:lnTo>
                        <a:pt x="250335" y="334018"/>
                      </a:lnTo>
                      <a:lnTo>
                        <a:pt x="229593" y="344747"/>
                      </a:lnTo>
                      <a:lnTo>
                        <a:pt x="208493" y="354761"/>
                      </a:lnTo>
                      <a:lnTo>
                        <a:pt x="187036" y="364059"/>
                      </a:lnTo>
                      <a:lnTo>
                        <a:pt x="165579" y="372284"/>
                      </a:lnTo>
                      <a:lnTo>
                        <a:pt x="143406" y="379436"/>
                      </a:lnTo>
                      <a:lnTo>
                        <a:pt x="120876" y="386231"/>
                      </a:lnTo>
                      <a:lnTo>
                        <a:pt x="98346" y="391595"/>
                      </a:lnTo>
                      <a:lnTo>
                        <a:pt x="75816" y="396602"/>
                      </a:lnTo>
                      <a:lnTo>
                        <a:pt x="52570" y="400178"/>
                      </a:lnTo>
                      <a:lnTo>
                        <a:pt x="29683" y="403039"/>
                      </a:lnTo>
                      <a:lnTo>
                        <a:pt x="27179" y="379794"/>
                      </a:lnTo>
                      <a:lnTo>
                        <a:pt x="24676" y="356191"/>
                      </a:lnTo>
                      <a:lnTo>
                        <a:pt x="22173" y="332946"/>
                      </a:lnTo>
                      <a:lnTo>
                        <a:pt x="19669" y="309700"/>
                      </a:lnTo>
                      <a:lnTo>
                        <a:pt x="17166" y="286097"/>
                      </a:lnTo>
                      <a:lnTo>
                        <a:pt x="15020" y="262852"/>
                      </a:lnTo>
                      <a:lnTo>
                        <a:pt x="12517" y="239249"/>
                      </a:lnTo>
                      <a:lnTo>
                        <a:pt x="10013" y="216003"/>
                      </a:lnTo>
                      <a:lnTo>
                        <a:pt x="7510" y="192400"/>
                      </a:lnTo>
                      <a:lnTo>
                        <a:pt x="5007" y="169155"/>
                      </a:lnTo>
                      <a:lnTo>
                        <a:pt x="2503" y="145552"/>
                      </a:lnTo>
                      <a:lnTo>
                        <a:pt x="0" y="122307"/>
                      </a:lnTo>
                      <a:lnTo>
                        <a:pt x="22888" y="119088"/>
                      </a:lnTo>
                      <a:lnTo>
                        <a:pt x="45060" y="114081"/>
                      </a:lnTo>
                      <a:lnTo>
                        <a:pt x="66875" y="107286"/>
                      </a:lnTo>
                      <a:lnTo>
                        <a:pt x="88332" y="99061"/>
                      </a:lnTo>
                      <a:lnTo>
                        <a:pt x="109074" y="89048"/>
                      </a:lnTo>
                      <a:lnTo>
                        <a:pt x="128744" y="77604"/>
                      </a:lnTo>
                      <a:lnTo>
                        <a:pt x="147698" y="64730"/>
                      </a:lnTo>
                      <a:lnTo>
                        <a:pt x="165579" y="50425"/>
                      </a:lnTo>
                      <a:lnTo>
                        <a:pt x="182387" y="34689"/>
                      </a:lnTo>
                      <a:lnTo>
                        <a:pt x="197765" y="17881"/>
                      </a:lnTo>
                      <a:lnTo>
                        <a:pt x="212070" y="0"/>
                      </a:lnTo>
                      <a:lnTo>
                        <a:pt x="231023" y="13590"/>
                      </a:lnTo>
                      <a:lnTo>
                        <a:pt x="249977" y="27537"/>
                      </a:lnTo>
                      <a:lnTo>
                        <a:pt x="269289" y="41484"/>
                      </a:lnTo>
                      <a:lnTo>
                        <a:pt x="288243" y="55074"/>
                      </a:lnTo>
                      <a:lnTo>
                        <a:pt x="307197" y="69021"/>
                      </a:lnTo>
                      <a:lnTo>
                        <a:pt x="326151" y="82968"/>
                      </a:lnTo>
                      <a:lnTo>
                        <a:pt x="345462" y="96558"/>
                      </a:lnTo>
                      <a:lnTo>
                        <a:pt x="364416" y="110505"/>
                      </a:lnTo>
                      <a:lnTo>
                        <a:pt x="383370" y="124452"/>
                      </a:lnTo>
                      <a:lnTo>
                        <a:pt x="402324" y="138400"/>
                      </a:lnTo>
                      <a:lnTo>
                        <a:pt x="421636" y="151989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C0FD6521-9AD7-4C24-B42B-BD7FA532B5A5}"/>
                    </a:ext>
                  </a:extLst>
                </p:cNvPr>
                <p:cNvSpPr/>
                <p:nvPr/>
              </p:nvSpPr>
              <p:spPr>
                <a:xfrm>
                  <a:off x="4971420" y="923361"/>
                  <a:ext cx="344389" cy="241036"/>
                </a:xfrm>
                <a:custGeom>
                  <a:avLst/>
                  <a:gdLst>
                    <a:gd name="connsiteX0" fmla="*/ 8225 w 344389"/>
                    <a:gd name="connsiteY0" fmla="*/ 0 h 241036"/>
                    <a:gd name="connsiteX1" fmla="*/ 31471 w 344389"/>
                    <a:gd name="connsiteY1" fmla="*/ 2861 h 241036"/>
                    <a:gd name="connsiteX2" fmla="*/ 54716 w 344389"/>
                    <a:gd name="connsiteY2" fmla="*/ 7152 h 241036"/>
                    <a:gd name="connsiteX3" fmla="*/ 77604 w 344389"/>
                    <a:gd name="connsiteY3" fmla="*/ 12517 h 241036"/>
                    <a:gd name="connsiteX4" fmla="*/ 100134 w 344389"/>
                    <a:gd name="connsiteY4" fmla="*/ 18954 h 241036"/>
                    <a:gd name="connsiteX5" fmla="*/ 122307 w 344389"/>
                    <a:gd name="connsiteY5" fmla="*/ 26464 h 241036"/>
                    <a:gd name="connsiteX6" fmla="*/ 144479 w 344389"/>
                    <a:gd name="connsiteY6" fmla="*/ 35047 h 241036"/>
                    <a:gd name="connsiteX7" fmla="*/ 165579 w 344389"/>
                    <a:gd name="connsiteY7" fmla="*/ 44703 h 241036"/>
                    <a:gd name="connsiteX8" fmla="*/ 186678 w 344389"/>
                    <a:gd name="connsiteY8" fmla="*/ 55431 h 241036"/>
                    <a:gd name="connsiteX9" fmla="*/ 207063 w 344389"/>
                    <a:gd name="connsiteY9" fmla="*/ 67233 h 241036"/>
                    <a:gd name="connsiteX10" fmla="*/ 226732 w 344389"/>
                    <a:gd name="connsiteY10" fmla="*/ 80107 h 241036"/>
                    <a:gd name="connsiteX11" fmla="*/ 246044 w 344389"/>
                    <a:gd name="connsiteY11" fmla="*/ 93697 h 241036"/>
                    <a:gd name="connsiteX12" fmla="*/ 264282 w 344389"/>
                    <a:gd name="connsiteY12" fmla="*/ 108359 h 241036"/>
                    <a:gd name="connsiteX13" fmla="*/ 282163 w 344389"/>
                    <a:gd name="connsiteY13" fmla="*/ 123737 h 241036"/>
                    <a:gd name="connsiteX14" fmla="*/ 298971 w 344389"/>
                    <a:gd name="connsiteY14" fmla="*/ 140188 h 241036"/>
                    <a:gd name="connsiteX15" fmla="*/ 315064 w 344389"/>
                    <a:gd name="connsiteY15" fmla="*/ 157353 h 241036"/>
                    <a:gd name="connsiteX16" fmla="*/ 330085 w 344389"/>
                    <a:gd name="connsiteY16" fmla="*/ 175235 h 241036"/>
                    <a:gd name="connsiteX17" fmla="*/ 344389 w 344389"/>
                    <a:gd name="connsiteY17" fmla="*/ 194188 h 241036"/>
                    <a:gd name="connsiteX18" fmla="*/ 322932 w 344389"/>
                    <a:gd name="connsiteY18" fmla="*/ 209566 h 241036"/>
                    <a:gd name="connsiteX19" fmla="*/ 301475 w 344389"/>
                    <a:gd name="connsiteY19" fmla="*/ 225302 h 241036"/>
                    <a:gd name="connsiteX20" fmla="*/ 280018 w 344389"/>
                    <a:gd name="connsiteY20" fmla="*/ 241037 h 241036"/>
                    <a:gd name="connsiteX21" fmla="*/ 265355 w 344389"/>
                    <a:gd name="connsiteY21" fmla="*/ 222083 h 241036"/>
                    <a:gd name="connsiteX22" fmla="*/ 249620 w 344389"/>
                    <a:gd name="connsiteY22" fmla="*/ 204202 h 241036"/>
                    <a:gd name="connsiteX23" fmla="*/ 233169 w 344389"/>
                    <a:gd name="connsiteY23" fmla="*/ 187036 h 241036"/>
                    <a:gd name="connsiteX24" fmla="*/ 215288 w 344389"/>
                    <a:gd name="connsiteY24" fmla="*/ 171301 h 241036"/>
                    <a:gd name="connsiteX25" fmla="*/ 196692 w 344389"/>
                    <a:gd name="connsiteY25" fmla="*/ 156281 h 241036"/>
                    <a:gd name="connsiteX26" fmla="*/ 177380 w 344389"/>
                    <a:gd name="connsiteY26" fmla="*/ 142691 h 241036"/>
                    <a:gd name="connsiteX27" fmla="*/ 156996 w 344389"/>
                    <a:gd name="connsiteY27" fmla="*/ 130174 h 241036"/>
                    <a:gd name="connsiteX28" fmla="*/ 136254 w 344389"/>
                    <a:gd name="connsiteY28" fmla="*/ 119088 h 241036"/>
                    <a:gd name="connsiteX29" fmla="*/ 114439 w 344389"/>
                    <a:gd name="connsiteY29" fmla="*/ 109075 h 241036"/>
                    <a:gd name="connsiteX30" fmla="*/ 92266 w 344389"/>
                    <a:gd name="connsiteY30" fmla="*/ 100134 h 241036"/>
                    <a:gd name="connsiteX31" fmla="*/ 69736 w 344389"/>
                    <a:gd name="connsiteY31" fmla="*/ 92982 h 241036"/>
                    <a:gd name="connsiteX32" fmla="*/ 46848 w 344389"/>
                    <a:gd name="connsiteY32" fmla="*/ 86902 h 241036"/>
                    <a:gd name="connsiteX33" fmla="*/ 23245 w 344389"/>
                    <a:gd name="connsiteY33" fmla="*/ 82253 h 241036"/>
                    <a:gd name="connsiteX34" fmla="*/ 0 w 344389"/>
                    <a:gd name="connsiteY34" fmla="*/ 79034 h 241036"/>
                    <a:gd name="connsiteX35" fmla="*/ 2503 w 344389"/>
                    <a:gd name="connsiteY35" fmla="*/ 52570 h 241036"/>
                    <a:gd name="connsiteX36" fmla="*/ 5364 w 344389"/>
                    <a:gd name="connsiteY36" fmla="*/ 26464 h 24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4389" h="241036">
                      <a:moveTo>
                        <a:pt x="8225" y="0"/>
                      </a:moveTo>
                      <a:lnTo>
                        <a:pt x="31471" y="2861"/>
                      </a:lnTo>
                      <a:lnTo>
                        <a:pt x="54716" y="7152"/>
                      </a:lnTo>
                      <a:lnTo>
                        <a:pt x="77604" y="12517"/>
                      </a:lnTo>
                      <a:lnTo>
                        <a:pt x="100134" y="18954"/>
                      </a:lnTo>
                      <a:lnTo>
                        <a:pt x="122307" y="26464"/>
                      </a:lnTo>
                      <a:lnTo>
                        <a:pt x="144479" y="35047"/>
                      </a:lnTo>
                      <a:lnTo>
                        <a:pt x="165579" y="44703"/>
                      </a:lnTo>
                      <a:lnTo>
                        <a:pt x="186678" y="55431"/>
                      </a:lnTo>
                      <a:lnTo>
                        <a:pt x="207063" y="67233"/>
                      </a:lnTo>
                      <a:lnTo>
                        <a:pt x="226732" y="80107"/>
                      </a:lnTo>
                      <a:lnTo>
                        <a:pt x="246044" y="93697"/>
                      </a:lnTo>
                      <a:lnTo>
                        <a:pt x="264282" y="108359"/>
                      </a:lnTo>
                      <a:lnTo>
                        <a:pt x="282163" y="123737"/>
                      </a:lnTo>
                      <a:lnTo>
                        <a:pt x="298971" y="140188"/>
                      </a:lnTo>
                      <a:lnTo>
                        <a:pt x="315064" y="157353"/>
                      </a:lnTo>
                      <a:lnTo>
                        <a:pt x="330085" y="175235"/>
                      </a:lnTo>
                      <a:lnTo>
                        <a:pt x="344389" y="194188"/>
                      </a:lnTo>
                      <a:lnTo>
                        <a:pt x="322932" y="209566"/>
                      </a:lnTo>
                      <a:lnTo>
                        <a:pt x="301475" y="225302"/>
                      </a:lnTo>
                      <a:lnTo>
                        <a:pt x="280018" y="241037"/>
                      </a:lnTo>
                      <a:lnTo>
                        <a:pt x="265355" y="222083"/>
                      </a:lnTo>
                      <a:lnTo>
                        <a:pt x="249620" y="204202"/>
                      </a:lnTo>
                      <a:lnTo>
                        <a:pt x="233169" y="187036"/>
                      </a:lnTo>
                      <a:lnTo>
                        <a:pt x="215288" y="171301"/>
                      </a:lnTo>
                      <a:lnTo>
                        <a:pt x="196692" y="156281"/>
                      </a:lnTo>
                      <a:lnTo>
                        <a:pt x="177380" y="142691"/>
                      </a:lnTo>
                      <a:lnTo>
                        <a:pt x="156996" y="130174"/>
                      </a:lnTo>
                      <a:lnTo>
                        <a:pt x="136254" y="119088"/>
                      </a:lnTo>
                      <a:lnTo>
                        <a:pt x="114439" y="109075"/>
                      </a:lnTo>
                      <a:lnTo>
                        <a:pt x="92266" y="100134"/>
                      </a:lnTo>
                      <a:lnTo>
                        <a:pt x="69736" y="92982"/>
                      </a:lnTo>
                      <a:lnTo>
                        <a:pt x="46848" y="86902"/>
                      </a:lnTo>
                      <a:lnTo>
                        <a:pt x="23245" y="82253"/>
                      </a:lnTo>
                      <a:lnTo>
                        <a:pt x="0" y="79034"/>
                      </a:lnTo>
                      <a:lnTo>
                        <a:pt x="2503" y="52570"/>
                      </a:lnTo>
                      <a:lnTo>
                        <a:pt x="5364" y="26464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D591CB30-A778-4FB3-B063-079CF49E9FC1}"/>
                    </a:ext>
                  </a:extLst>
                </p:cNvPr>
                <p:cNvSpPr/>
                <p:nvPr/>
              </p:nvSpPr>
              <p:spPr>
                <a:xfrm>
                  <a:off x="5153807" y="1129709"/>
                  <a:ext cx="435225" cy="536432"/>
                </a:xfrm>
                <a:custGeom>
                  <a:avLst/>
                  <a:gdLst>
                    <a:gd name="connsiteX0" fmla="*/ 378363 w 435225"/>
                    <a:gd name="connsiteY0" fmla="*/ 0 h 536432"/>
                    <a:gd name="connsiteX1" fmla="*/ 387304 w 435225"/>
                    <a:gd name="connsiteY1" fmla="*/ 21100 h 536432"/>
                    <a:gd name="connsiteX2" fmla="*/ 395529 w 435225"/>
                    <a:gd name="connsiteY2" fmla="*/ 42915 h 536432"/>
                    <a:gd name="connsiteX3" fmla="*/ 403039 w 435225"/>
                    <a:gd name="connsiteY3" fmla="*/ 64372 h 536432"/>
                    <a:gd name="connsiteX4" fmla="*/ 409834 w 435225"/>
                    <a:gd name="connsiteY4" fmla="*/ 86544 h 536432"/>
                    <a:gd name="connsiteX5" fmla="*/ 415556 w 435225"/>
                    <a:gd name="connsiteY5" fmla="*/ 108717 h 536432"/>
                    <a:gd name="connsiteX6" fmla="*/ 420920 w 435225"/>
                    <a:gd name="connsiteY6" fmla="*/ 131247 h 536432"/>
                    <a:gd name="connsiteX7" fmla="*/ 425212 w 435225"/>
                    <a:gd name="connsiteY7" fmla="*/ 153777 h 536432"/>
                    <a:gd name="connsiteX8" fmla="*/ 428788 w 435225"/>
                    <a:gd name="connsiteY8" fmla="*/ 176665 h 536432"/>
                    <a:gd name="connsiteX9" fmla="*/ 431649 w 435225"/>
                    <a:gd name="connsiteY9" fmla="*/ 199195 h 536432"/>
                    <a:gd name="connsiteX10" fmla="*/ 433795 w 435225"/>
                    <a:gd name="connsiteY10" fmla="*/ 222441 h 536432"/>
                    <a:gd name="connsiteX11" fmla="*/ 434868 w 435225"/>
                    <a:gd name="connsiteY11" fmla="*/ 245328 h 536432"/>
                    <a:gd name="connsiteX12" fmla="*/ 435225 w 435225"/>
                    <a:gd name="connsiteY12" fmla="*/ 268216 h 536432"/>
                    <a:gd name="connsiteX13" fmla="*/ 434868 w 435225"/>
                    <a:gd name="connsiteY13" fmla="*/ 291461 h 536432"/>
                    <a:gd name="connsiteX14" fmla="*/ 433795 w 435225"/>
                    <a:gd name="connsiteY14" fmla="*/ 314349 h 536432"/>
                    <a:gd name="connsiteX15" fmla="*/ 431649 w 435225"/>
                    <a:gd name="connsiteY15" fmla="*/ 337237 h 536432"/>
                    <a:gd name="connsiteX16" fmla="*/ 428788 w 435225"/>
                    <a:gd name="connsiteY16" fmla="*/ 360125 h 536432"/>
                    <a:gd name="connsiteX17" fmla="*/ 425212 w 435225"/>
                    <a:gd name="connsiteY17" fmla="*/ 382655 h 536432"/>
                    <a:gd name="connsiteX18" fmla="*/ 420920 w 435225"/>
                    <a:gd name="connsiteY18" fmla="*/ 405543 h 536432"/>
                    <a:gd name="connsiteX19" fmla="*/ 415556 w 435225"/>
                    <a:gd name="connsiteY19" fmla="*/ 427715 h 536432"/>
                    <a:gd name="connsiteX20" fmla="*/ 409834 w 435225"/>
                    <a:gd name="connsiteY20" fmla="*/ 449888 h 536432"/>
                    <a:gd name="connsiteX21" fmla="*/ 403039 w 435225"/>
                    <a:gd name="connsiteY21" fmla="*/ 472060 h 536432"/>
                    <a:gd name="connsiteX22" fmla="*/ 395529 w 435225"/>
                    <a:gd name="connsiteY22" fmla="*/ 493875 h 536432"/>
                    <a:gd name="connsiteX23" fmla="*/ 387304 w 435225"/>
                    <a:gd name="connsiteY23" fmla="*/ 515333 h 536432"/>
                    <a:gd name="connsiteX24" fmla="*/ 378363 w 435225"/>
                    <a:gd name="connsiteY24" fmla="*/ 536432 h 536432"/>
                    <a:gd name="connsiteX25" fmla="*/ 357264 w 435225"/>
                    <a:gd name="connsiteY25" fmla="*/ 527134 h 536432"/>
                    <a:gd name="connsiteX26" fmla="*/ 336164 w 435225"/>
                    <a:gd name="connsiteY26" fmla="*/ 517836 h 536432"/>
                    <a:gd name="connsiteX27" fmla="*/ 315422 w 435225"/>
                    <a:gd name="connsiteY27" fmla="*/ 508538 h 536432"/>
                    <a:gd name="connsiteX28" fmla="*/ 294322 w 435225"/>
                    <a:gd name="connsiteY28" fmla="*/ 499240 h 536432"/>
                    <a:gd name="connsiteX29" fmla="*/ 273223 w 435225"/>
                    <a:gd name="connsiteY29" fmla="*/ 489584 h 536432"/>
                    <a:gd name="connsiteX30" fmla="*/ 252123 w 435225"/>
                    <a:gd name="connsiteY30" fmla="*/ 480286 h 536432"/>
                    <a:gd name="connsiteX31" fmla="*/ 231381 w 435225"/>
                    <a:gd name="connsiteY31" fmla="*/ 470987 h 536432"/>
                    <a:gd name="connsiteX32" fmla="*/ 210281 w 435225"/>
                    <a:gd name="connsiteY32" fmla="*/ 461689 h 536432"/>
                    <a:gd name="connsiteX33" fmla="*/ 189182 w 435225"/>
                    <a:gd name="connsiteY33" fmla="*/ 452391 h 536432"/>
                    <a:gd name="connsiteX34" fmla="*/ 168082 w 435225"/>
                    <a:gd name="connsiteY34" fmla="*/ 443093 h 536432"/>
                    <a:gd name="connsiteX35" fmla="*/ 147340 w 435225"/>
                    <a:gd name="connsiteY35" fmla="*/ 433795 h 536432"/>
                    <a:gd name="connsiteX36" fmla="*/ 126240 w 435225"/>
                    <a:gd name="connsiteY36" fmla="*/ 424139 h 536432"/>
                    <a:gd name="connsiteX37" fmla="*/ 105141 w 435225"/>
                    <a:gd name="connsiteY37" fmla="*/ 414841 h 536432"/>
                    <a:gd name="connsiteX38" fmla="*/ 84041 w 435225"/>
                    <a:gd name="connsiteY38" fmla="*/ 405543 h 536432"/>
                    <a:gd name="connsiteX39" fmla="*/ 63299 w 435225"/>
                    <a:gd name="connsiteY39" fmla="*/ 396245 h 536432"/>
                    <a:gd name="connsiteX40" fmla="*/ 42199 w 435225"/>
                    <a:gd name="connsiteY40" fmla="*/ 386946 h 536432"/>
                    <a:gd name="connsiteX41" fmla="*/ 21100 w 435225"/>
                    <a:gd name="connsiteY41" fmla="*/ 377648 h 536432"/>
                    <a:gd name="connsiteX42" fmla="*/ 0 w 435225"/>
                    <a:gd name="connsiteY42" fmla="*/ 367992 h 536432"/>
                    <a:gd name="connsiteX43" fmla="*/ 8583 w 435225"/>
                    <a:gd name="connsiteY43" fmla="*/ 346893 h 536432"/>
                    <a:gd name="connsiteX44" fmla="*/ 14662 w 435225"/>
                    <a:gd name="connsiteY44" fmla="*/ 325078 h 536432"/>
                    <a:gd name="connsiteX45" fmla="*/ 18954 w 435225"/>
                    <a:gd name="connsiteY45" fmla="*/ 302548 h 536432"/>
                    <a:gd name="connsiteX46" fmla="*/ 21100 w 435225"/>
                    <a:gd name="connsiteY46" fmla="*/ 279660 h 536432"/>
                    <a:gd name="connsiteX47" fmla="*/ 21100 w 435225"/>
                    <a:gd name="connsiteY47" fmla="*/ 256772 h 536432"/>
                    <a:gd name="connsiteX48" fmla="*/ 18954 w 435225"/>
                    <a:gd name="connsiteY48" fmla="*/ 234242 h 536432"/>
                    <a:gd name="connsiteX49" fmla="*/ 14662 w 435225"/>
                    <a:gd name="connsiteY49" fmla="*/ 211712 h 536432"/>
                    <a:gd name="connsiteX50" fmla="*/ 8583 w 435225"/>
                    <a:gd name="connsiteY50" fmla="*/ 189539 h 536432"/>
                    <a:gd name="connsiteX51" fmla="*/ 0 w 435225"/>
                    <a:gd name="connsiteY51" fmla="*/ 168440 h 536432"/>
                    <a:gd name="connsiteX52" fmla="*/ 21100 w 435225"/>
                    <a:gd name="connsiteY52" fmla="*/ 159142 h 536432"/>
                    <a:gd name="connsiteX53" fmla="*/ 42199 w 435225"/>
                    <a:gd name="connsiteY53" fmla="*/ 149843 h 536432"/>
                    <a:gd name="connsiteX54" fmla="*/ 63299 w 435225"/>
                    <a:gd name="connsiteY54" fmla="*/ 140545 h 536432"/>
                    <a:gd name="connsiteX55" fmla="*/ 84041 w 435225"/>
                    <a:gd name="connsiteY55" fmla="*/ 130889 h 536432"/>
                    <a:gd name="connsiteX56" fmla="*/ 105141 w 435225"/>
                    <a:gd name="connsiteY56" fmla="*/ 121591 h 536432"/>
                    <a:gd name="connsiteX57" fmla="*/ 126240 w 435225"/>
                    <a:gd name="connsiteY57" fmla="*/ 112293 h 536432"/>
                    <a:gd name="connsiteX58" fmla="*/ 147340 w 435225"/>
                    <a:gd name="connsiteY58" fmla="*/ 102995 h 536432"/>
                    <a:gd name="connsiteX59" fmla="*/ 168082 w 435225"/>
                    <a:gd name="connsiteY59" fmla="*/ 93697 h 536432"/>
                    <a:gd name="connsiteX60" fmla="*/ 189182 w 435225"/>
                    <a:gd name="connsiteY60" fmla="*/ 84399 h 536432"/>
                    <a:gd name="connsiteX61" fmla="*/ 210281 w 435225"/>
                    <a:gd name="connsiteY61" fmla="*/ 74743 h 536432"/>
                    <a:gd name="connsiteX62" fmla="*/ 231381 w 435225"/>
                    <a:gd name="connsiteY62" fmla="*/ 65445 h 536432"/>
                    <a:gd name="connsiteX63" fmla="*/ 252123 w 435225"/>
                    <a:gd name="connsiteY63" fmla="*/ 56147 h 536432"/>
                    <a:gd name="connsiteX64" fmla="*/ 273223 w 435225"/>
                    <a:gd name="connsiteY64" fmla="*/ 46848 h 536432"/>
                    <a:gd name="connsiteX65" fmla="*/ 294322 w 435225"/>
                    <a:gd name="connsiteY65" fmla="*/ 37550 h 536432"/>
                    <a:gd name="connsiteX66" fmla="*/ 315422 w 435225"/>
                    <a:gd name="connsiteY66" fmla="*/ 28252 h 536432"/>
                    <a:gd name="connsiteX67" fmla="*/ 336164 w 435225"/>
                    <a:gd name="connsiteY67" fmla="*/ 18954 h 536432"/>
                    <a:gd name="connsiteX68" fmla="*/ 357264 w 435225"/>
                    <a:gd name="connsiteY68" fmla="*/ 9298 h 536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35225" h="536432">
                      <a:moveTo>
                        <a:pt x="378363" y="0"/>
                      </a:moveTo>
                      <a:lnTo>
                        <a:pt x="387304" y="21100"/>
                      </a:lnTo>
                      <a:lnTo>
                        <a:pt x="395529" y="42915"/>
                      </a:lnTo>
                      <a:lnTo>
                        <a:pt x="403039" y="64372"/>
                      </a:lnTo>
                      <a:lnTo>
                        <a:pt x="409834" y="86544"/>
                      </a:lnTo>
                      <a:lnTo>
                        <a:pt x="415556" y="108717"/>
                      </a:lnTo>
                      <a:lnTo>
                        <a:pt x="420920" y="131247"/>
                      </a:lnTo>
                      <a:lnTo>
                        <a:pt x="425212" y="153777"/>
                      </a:lnTo>
                      <a:lnTo>
                        <a:pt x="428788" y="176665"/>
                      </a:lnTo>
                      <a:lnTo>
                        <a:pt x="431649" y="199195"/>
                      </a:lnTo>
                      <a:lnTo>
                        <a:pt x="433795" y="222441"/>
                      </a:lnTo>
                      <a:lnTo>
                        <a:pt x="434868" y="245328"/>
                      </a:lnTo>
                      <a:lnTo>
                        <a:pt x="435225" y="268216"/>
                      </a:lnTo>
                      <a:lnTo>
                        <a:pt x="434868" y="291461"/>
                      </a:lnTo>
                      <a:lnTo>
                        <a:pt x="433795" y="314349"/>
                      </a:lnTo>
                      <a:lnTo>
                        <a:pt x="431649" y="337237"/>
                      </a:lnTo>
                      <a:lnTo>
                        <a:pt x="428788" y="360125"/>
                      </a:lnTo>
                      <a:lnTo>
                        <a:pt x="425212" y="382655"/>
                      </a:lnTo>
                      <a:lnTo>
                        <a:pt x="420920" y="405543"/>
                      </a:lnTo>
                      <a:lnTo>
                        <a:pt x="415556" y="427715"/>
                      </a:lnTo>
                      <a:lnTo>
                        <a:pt x="409834" y="449888"/>
                      </a:lnTo>
                      <a:lnTo>
                        <a:pt x="403039" y="472060"/>
                      </a:lnTo>
                      <a:lnTo>
                        <a:pt x="395529" y="493875"/>
                      </a:lnTo>
                      <a:lnTo>
                        <a:pt x="387304" y="515333"/>
                      </a:lnTo>
                      <a:lnTo>
                        <a:pt x="378363" y="536432"/>
                      </a:lnTo>
                      <a:lnTo>
                        <a:pt x="357264" y="527134"/>
                      </a:lnTo>
                      <a:lnTo>
                        <a:pt x="336164" y="517836"/>
                      </a:lnTo>
                      <a:lnTo>
                        <a:pt x="315422" y="508538"/>
                      </a:lnTo>
                      <a:lnTo>
                        <a:pt x="294322" y="499240"/>
                      </a:lnTo>
                      <a:lnTo>
                        <a:pt x="273223" y="489584"/>
                      </a:lnTo>
                      <a:lnTo>
                        <a:pt x="252123" y="480286"/>
                      </a:lnTo>
                      <a:lnTo>
                        <a:pt x="231381" y="470987"/>
                      </a:lnTo>
                      <a:lnTo>
                        <a:pt x="210281" y="461689"/>
                      </a:lnTo>
                      <a:lnTo>
                        <a:pt x="189182" y="452391"/>
                      </a:lnTo>
                      <a:lnTo>
                        <a:pt x="168082" y="443093"/>
                      </a:lnTo>
                      <a:lnTo>
                        <a:pt x="147340" y="433795"/>
                      </a:lnTo>
                      <a:lnTo>
                        <a:pt x="126240" y="424139"/>
                      </a:lnTo>
                      <a:lnTo>
                        <a:pt x="105141" y="414841"/>
                      </a:lnTo>
                      <a:lnTo>
                        <a:pt x="84041" y="405543"/>
                      </a:lnTo>
                      <a:lnTo>
                        <a:pt x="63299" y="396245"/>
                      </a:lnTo>
                      <a:lnTo>
                        <a:pt x="42199" y="386946"/>
                      </a:lnTo>
                      <a:lnTo>
                        <a:pt x="21100" y="377648"/>
                      </a:lnTo>
                      <a:lnTo>
                        <a:pt x="0" y="367992"/>
                      </a:lnTo>
                      <a:lnTo>
                        <a:pt x="8583" y="346893"/>
                      </a:lnTo>
                      <a:lnTo>
                        <a:pt x="14662" y="325078"/>
                      </a:lnTo>
                      <a:lnTo>
                        <a:pt x="18954" y="302548"/>
                      </a:lnTo>
                      <a:lnTo>
                        <a:pt x="21100" y="279660"/>
                      </a:lnTo>
                      <a:lnTo>
                        <a:pt x="21100" y="256772"/>
                      </a:lnTo>
                      <a:lnTo>
                        <a:pt x="18954" y="234242"/>
                      </a:lnTo>
                      <a:lnTo>
                        <a:pt x="14662" y="211712"/>
                      </a:lnTo>
                      <a:lnTo>
                        <a:pt x="8583" y="189539"/>
                      </a:lnTo>
                      <a:lnTo>
                        <a:pt x="0" y="168440"/>
                      </a:lnTo>
                      <a:lnTo>
                        <a:pt x="21100" y="159142"/>
                      </a:lnTo>
                      <a:lnTo>
                        <a:pt x="42199" y="149843"/>
                      </a:lnTo>
                      <a:lnTo>
                        <a:pt x="63299" y="140545"/>
                      </a:lnTo>
                      <a:lnTo>
                        <a:pt x="84041" y="130889"/>
                      </a:lnTo>
                      <a:lnTo>
                        <a:pt x="105141" y="121591"/>
                      </a:lnTo>
                      <a:lnTo>
                        <a:pt x="126240" y="112293"/>
                      </a:lnTo>
                      <a:lnTo>
                        <a:pt x="147340" y="102995"/>
                      </a:lnTo>
                      <a:lnTo>
                        <a:pt x="168082" y="93697"/>
                      </a:lnTo>
                      <a:lnTo>
                        <a:pt x="189182" y="84399"/>
                      </a:lnTo>
                      <a:lnTo>
                        <a:pt x="210281" y="74743"/>
                      </a:lnTo>
                      <a:lnTo>
                        <a:pt x="231381" y="65445"/>
                      </a:lnTo>
                      <a:lnTo>
                        <a:pt x="252123" y="56147"/>
                      </a:lnTo>
                      <a:lnTo>
                        <a:pt x="273223" y="46848"/>
                      </a:lnTo>
                      <a:lnTo>
                        <a:pt x="294322" y="37550"/>
                      </a:lnTo>
                      <a:lnTo>
                        <a:pt x="315422" y="28252"/>
                      </a:lnTo>
                      <a:lnTo>
                        <a:pt x="336164" y="18954"/>
                      </a:lnTo>
                      <a:lnTo>
                        <a:pt x="357264" y="9298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CFC5FCC4-000B-45EA-B5B2-00BB5645967E}"/>
                    </a:ext>
                  </a:extLst>
                </p:cNvPr>
                <p:cNvSpPr/>
                <p:nvPr/>
              </p:nvSpPr>
              <p:spPr>
                <a:xfrm>
                  <a:off x="4508300" y="1226624"/>
                  <a:ext cx="69736" cy="342958"/>
                </a:xfrm>
                <a:custGeom>
                  <a:avLst/>
                  <a:gdLst>
                    <a:gd name="connsiteX0" fmla="*/ 36477 w 69736"/>
                    <a:gd name="connsiteY0" fmla="*/ 342959 h 342958"/>
                    <a:gd name="connsiteX1" fmla="*/ 27179 w 69736"/>
                    <a:gd name="connsiteY1" fmla="*/ 321144 h 342958"/>
                    <a:gd name="connsiteX2" fmla="*/ 19669 w 69736"/>
                    <a:gd name="connsiteY2" fmla="*/ 298972 h 342958"/>
                    <a:gd name="connsiteX3" fmla="*/ 13232 w 69736"/>
                    <a:gd name="connsiteY3" fmla="*/ 276084 h 342958"/>
                    <a:gd name="connsiteX4" fmla="*/ 7868 w 69736"/>
                    <a:gd name="connsiteY4" fmla="*/ 253196 h 342958"/>
                    <a:gd name="connsiteX5" fmla="*/ 3934 w 69736"/>
                    <a:gd name="connsiteY5" fmla="*/ 229951 h 342958"/>
                    <a:gd name="connsiteX6" fmla="*/ 1430 w 69736"/>
                    <a:gd name="connsiteY6" fmla="*/ 206705 h 342958"/>
                    <a:gd name="connsiteX7" fmla="*/ 0 w 69736"/>
                    <a:gd name="connsiteY7" fmla="*/ 183102 h 342958"/>
                    <a:gd name="connsiteX8" fmla="*/ 0 w 69736"/>
                    <a:gd name="connsiteY8" fmla="*/ 159499 h 342958"/>
                    <a:gd name="connsiteX9" fmla="*/ 1430 w 69736"/>
                    <a:gd name="connsiteY9" fmla="*/ 136254 h 342958"/>
                    <a:gd name="connsiteX10" fmla="*/ 3934 w 69736"/>
                    <a:gd name="connsiteY10" fmla="*/ 112651 h 342958"/>
                    <a:gd name="connsiteX11" fmla="*/ 7868 w 69736"/>
                    <a:gd name="connsiteY11" fmla="*/ 89405 h 342958"/>
                    <a:gd name="connsiteX12" fmla="*/ 13232 w 69736"/>
                    <a:gd name="connsiteY12" fmla="*/ 66518 h 342958"/>
                    <a:gd name="connsiteX13" fmla="*/ 19669 w 69736"/>
                    <a:gd name="connsiteY13" fmla="*/ 43987 h 342958"/>
                    <a:gd name="connsiteX14" fmla="*/ 27179 w 69736"/>
                    <a:gd name="connsiteY14" fmla="*/ 21815 h 342958"/>
                    <a:gd name="connsiteX15" fmla="*/ 36477 w 69736"/>
                    <a:gd name="connsiteY15" fmla="*/ 0 h 342958"/>
                    <a:gd name="connsiteX16" fmla="*/ 69736 w 69736"/>
                    <a:gd name="connsiteY16" fmla="*/ 14662 h 342958"/>
                    <a:gd name="connsiteX17" fmla="*/ 60796 w 69736"/>
                    <a:gd name="connsiteY17" fmla="*/ 36120 h 342958"/>
                    <a:gd name="connsiteX18" fmla="*/ 53643 w 69736"/>
                    <a:gd name="connsiteY18" fmla="*/ 57935 h 342958"/>
                    <a:gd name="connsiteX19" fmla="*/ 47206 w 69736"/>
                    <a:gd name="connsiteY19" fmla="*/ 80107 h 342958"/>
                    <a:gd name="connsiteX20" fmla="*/ 42557 w 69736"/>
                    <a:gd name="connsiteY20" fmla="*/ 102637 h 342958"/>
                    <a:gd name="connsiteX21" fmla="*/ 38981 w 69736"/>
                    <a:gd name="connsiteY21" fmla="*/ 125525 h 342958"/>
                    <a:gd name="connsiteX22" fmla="*/ 37193 w 69736"/>
                    <a:gd name="connsiteY22" fmla="*/ 148413 h 342958"/>
                    <a:gd name="connsiteX23" fmla="*/ 36477 w 69736"/>
                    <a:gd name="connsiteY23" fmla="*/ 171301 h 342958"/>
                    <a:gd name="connsiteX24" fmla="*/ 37193 w 69736"/>
                    <a:gd name="connsiteY24" fmla="*/ 194546 h 342958"/>
                    <a:gd name="connsiteX25" fmla="*/ 38981 w 69736"/>
                    <a:gd name="connsiteY25" fmla="*/ 217434 h 342958"/>
                    <a:gd name="connsiteX26" fmla="*/ 42557 w 69736"/>
                    <a:gd name="connsiteY26" fmla="*/ 239964 h 342958"/>
                    <a:gd name="connsiteX27" fmla="*/ 47206 w 69736"/>
                    <a:gd name="connsiteY27" fmla="*/ 262494 h 342958"/>
                    <a:gd name="connsiteX28" fmla="*/ 53643 w 69736"/>
                    <a:gd name="connsiteY28" fmla="*/ 285024 h 342958"/>
                    <a:gd name="connsiteX29" fmla="*/ 60796 w 69736"/>
                    <a:gd name="connsiteY29" fmla="*/ 306482 h 342958"/>
                    <a:gd name="connsiteX30" fmla="*/ 69736 w 69736"/>
                    <a:gd name="connsiteY30" fmla="*/ 327939 h 342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9736" h="342958">
                      <a:moveTo>
                        <a:pt x="36477" y="342959"/>
                      </a:moveTo>
                      <a:lnTo>
                        <a:pt x="27179" y="321144"/>
                      </a:lnTo>
                      <a:lnTo>
                        <a:pt x="19669" y="298972"/>
                      </a:lnTo>
                      <a:lnTo>
                        <a:pt x="13232" y="276084"/>
                      </a:lnTo>
                      <a:lnTo>
                        <a:pt x="7868" y="253196"/>
                      </a:lnTo>
                      <a:lnTo>
                        <a:pt x="3934" y="229951"/>
                      </a:lnTo>
                      <a:lnTo>
                        <a:pt x="1430" y="206705"/>
                      </a:lnTo>
                      <a:lnTo>
                        <a:pt x="0" y="183102"/>
                      </a:lnTo>
                      <a:lnTo>
                        <a:pt x="0" y="159499"/>
                      </a:lnTo>
                      <a:lnTo>
                        <a:pt x="1430" y="136254"/>
                      </a:lnTo>
                      <a:lnTo>
                        <a:pt x="3934" y="112651"/>
                      </a:lnTo>
                      <a:lnTo>
                        <a:pt x="7868" y="89405"/>
                      </a:lnTo>
                      <a:lnTo>
                        <a:pt x="13232" y="66518"/>
                      </a:lnTo>
                      <a:lnTo>
                        <a:pt x="19669" y="43987"/>
                      </a:lnTo>
                      <a:lnTo>
                        <a:pt x="27179" y="21815"/>
                      </a:lnTo>
                      <a:lnTo>
                        <a:pt x="36477" y="0"/>
                      </a:lnTo>
                      <a:lnTo>
                        <a:pt x="69736" y="14662"/>
                      </a:lnTo>
                      <a:lnTo>
                        <a:pt x="60796" y="36120"/>
                      </a:lnTo>
                      <a:lnTo>
                        <a:pt x="53643" y="57935"/>
                      </a:lnTo>
                      <a:lnTo>
                        <a:pt x="47206" y="80107"/>
                      </a:lnTo>
                      <a:lnTo>
                        <a:pt x="42557" y="102637"/>
                      </a:lnTo>
                      <a:lnTo>
                        <a:pt x="38981" y="125525"/>
                      </a:lnTo>
                      <a:lnTo>
                        <a:pt x="37193" y="148413"/>
                      </a:lnTo>
                      <a:lnTo>
                        <a:pt x="36477" y="171301"/>
                      </a:lnTo>
                      <a:lnTo>
                        <a:pt x="37193" y="194546"/>
                      </a:lnTo>
                      <a:lnTo>
                        <a:pt x="38981" y="217434"/>
                      </a:lnTo>
                      <a:lnTo>
                        <a:pt x="42557" y="239964"/>
                      </a:lnTo>
                      <a:lnTo>
                        <a:pt x="47206" y="262494"/>
                      </a:lnTo>
                      <a:lnTo>
                        <a:pt x="53643" y="285024"/>
                      </a:lnTo>
                      <a:lnTo>
                        <a:pt x="60796" y="306482"/>
                      </a:lnTo>
                      <a:lnTo>
                        <a:pt x="69736" y="327939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D919A59D-D575-4C1C-A129-CC5CB8428859}"/>
                    </a:ext>
                  </a:extLst>
                </p:cNvPr>
                <p:cNvSpPr/>
                <p:nvPr/>
              </p:nvSpPr>
              <p:spPr>
                <a:xfrm>
                  <a:off x="4586619" y="976289"/>
                  <a:ext cx="301474" cy="188108"/>
                </a:xfrm>
                <a:custGeom>
                  <a:avLst/>
                  <a:gdLst>
                    <a:gd name="connsiteX0" fmla="*/ 0 w 301474"/>
                    <a:gd name="connsiteY0" fmla="*/ 172374 h 188108"/>
                    <a:gd name="connsiteX1" fmla="*/ 14305 w 301474"/>
                    <a:gd name="connsiteY1" fmla="*/ 153777 h 188108"/>
                    <a:gd name="connsiteX2" fmla="*/ 30040 w 301474"/>
                    <a:gd name="connsiteY2" fmla="*/ 135896 h 188108"/>
                    <a:gd name="connsiteX3" fmla="*/ 46491 w 301474"/>
                    <a:gd name="connsiteY3" fmla="*/ 118730 h 188108"/>
                    <a:gd name="connsiteX4" fmla="*/ 63657 w 301474"/>
                    <a:gd name="connsiteY4" fmla="*/ 102637 h 188108"/>
                    <a:gd name="connsiteX5" fmla="*/ 81895 w 301474"/>
                    <a:gd name="connsiteY5" fmla="*/ 87617 h 188108"/>
                    <a:gd name="connsiteX6" fmla="*/ 101207 w 301474"/>
                    <a:gd name="connsiteY6" fmla="*/ 73312 h 188108"/>
                    <a:gd name="connsiteX7" fmla="*/ 120876 w 301474"/>
                    <a:gd name="connsiteY7" fmla="*/ 60438 h 188108"/>
                    <a:gd name="connsiteX8" fmla="*/ 141260 w 301474"/>
                    <a:gd name="connsiteY8" fmla="*/ 48637 h 188108"/>
                    <a:gd name="connsiteX9" fmla="*/ 162360 w 301474"/>
                    <a:gd name="connsiteY9" fmla="*/ 37908 h 188108"/>
                    <a:gd name="connsiteX10" fmla="*/ 184175 w 301474"/>
                    <a:gd name="connsiteY10" fmla="*/ 28610 h 188108"/>
                    <a:gd name="connsiteX11" fmla="*/ 206348 w 301474"/>
                    <a:gd name="connsiteY11" fmla="*/ 20384 h 188108"/>
                    <a:gd name="connsiteX12" fmla="*/ 228878 w 301474"/>
                    <a:gd name="connsiteY12" fmla="*/ 13232 h 188108"/>
                    <a:gd name="connsiteX13" fmla="*/ 252123 w 301474"/>
                    <a:gd name="connsiteY13" fmla="*/ 7510 h 188108"/>
                    <a:gd name="connsiteX14" fmla="*/ 275369 w 301474"/>
                    <a:gd name="connsiteY14" fmla="*/ 3219 h 188108"/>
                    <a:gd name="connsiteX15" fmla="*/ 298614 w 301474"/>
                    <a:gd name="connsiteY15" fmla="*/ 0 h 188108"/>
                    <a:gd name="connsiteX16" fmla="*/ 301475 w 301474"/>
                    <a:gd name="connsiteY16" fmla="*/ 26106 h 188108"/>
                    <a:gd name="connsiteX17" fmla="*/ 277872 w 301474"/>
                    <a:gd name="connsiteY17" fmla="*/ 29325 h 188108"/>
                    <a:gd name="connsiteX18" fmla="*/ 254626 w 301474"/>
                    <a:gd name="connsiteY18" fmla="*/ 33974 h 188108"/>
                    <a:gd name="connsiteX19" fmla="*/ 231381 w 301474"/>
                    <a:gd name="connsiteY19" fmla="*/ 40054 h 188108"/>
                    <a:gd name="connsiteX20" fmla="*/ 208851 w 301474"/>
                    <a:gd name="connsiteY20" fmla="*/ 47206 h 188108"/>
                    <a:gd name="connsiteX21" fmla="*/ 186678 w 301474"/>
                    <a:gd name="connsiteY21" fmla="*/ 56147 h 188108"/>
                    <a:gd name="connsiteX22" fmla="*/ 165221 w 301474"/>
                    <a:gd name="connsiteY22" fmla="*/ 66160 h 188108"/>
                    <a:gd name="connsiteX23" fmla="*/ 144121 w 301474"/>
                    <a:gd name="connsiteY23" fmla="*/ 77246 h 188108"/>
                    <a:gd name="connsiteX24" fmla="*/ 124095 w 301474"/>
                    <a:gd name="connsiteY24" fmla="*/ 89763 h 188108"/>
                    <a:gd name="connsiteX25" fmla="*/ 104425 w 301474"/>
                    <a:gd name="connsiteY25" fmla="*/ 103353 h 188108"/>
                    <a:gd name="connsiteX26" fmla="*/ 85829 w 301474"/>
                    <a:gd name="connsiteY26" fmla="*/ 118373 h 188108"/>
                    <a:gd name="connsiteX27" fmla="*/ 68306 w 301474"/>
                    <a:gd name="connsiteY27" fmla="*/ 134108 h 188108"/>
                    <a:gd name="connsiteX28" fmla="*/ 51497 w 301474"/>
                    <a:gd name="connsiteY28" fmla="*/ 151274 h 188108"/>
                    <a:gd name="connsiteX29" fmla="*/ 35762 w 301474"/>
                    <a:gd name="connsiteY29" fmla="*/ 169155 h 188108"/>
                    <a:gd name="connsiteX30" fmla="*/ 21457 w 301474"/>
                    <a:gd name="connsiteY30" fmla="*/ 188109 h 188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01474" h="188108">
                      <a:moveTo>
                        <a:pt x="0" y="172374"/>
                      </a:moveTo>
                      <a:lnTo>
                        <a:pt x="14305" y="153777"/>
                      </a:lnTo>
                      <a:lnTo>
                        <a:pt x="30040" y="135896"/>
                      </a:lnTo>
                      <a:lnTo>
                        <a:pt x="46491" y="118730"/>
                      </a:lnTo>
                      <a:lnTo>
                        <a:pt x="63657" y="102637"/>
                      </a:lnTo>
                      <a:lnTo>
                        <a:pt x="81895" y="87617"/>
                      </a:lnTo>
                      <a:lnTo>
                        <a:pt x="101207" y="73312"/>
                      </a:lnTo>
                      <a:lnTo>
                        <a:pt x="120876" y="60438"/>
                      </a:lnTo>
                      <a:lnTo>
                        <a:pt x="141260" y="48637"/>
                      </a:lnTo>
                      <a:lnTo>
                        <a:pt x="162360" y="37908"/>
                      </a:lnTo>
                      <a:lnTo>
                        <a:pt x="184175" y="28610"/>
                      </a:lnTo>
                      <a:lnTo>
                        <a:pt x="206348" y="20384"/>
                      </a:lnTo>
                      <a:lnTo>
                        <a:pt x="228878" y="13232"/>
                      </a:lnTo>
                      <a:lnTo>
                        <a:pt x="252123" y="7510"/>
                      </a:lnTo>
                      <a:lnTo>
                        <a:pt x="275369" y="3219"/>
                      </a:lnTo>
                      <a:lnTo>
                        <a:pt x="298614" y="0"/>
                      </a:lnTo>
                      <a:lnTo>
                        <a:pt x="301475" y="26106"/>
                      </a:lnTo>
                      <a:lnTo>
                        <a:pt x="277872" y="29325"/>
                      </a:lnTo>
                      <a:lnTo>
                        <a:pt x="254626" y="33974"/>
                      </a:lnTo>
                      <a:lnTo>
                        <a:pt x="231381" y="40054"/>
                      </a:lnTo>
                      <a:lnTo>
                        <a:pt x="208851" y="47206"/>
                      </a:lnTo>
                      <a:lnTo>
                        <a:pt x="186678" y="56147"/>
                      </a:lnTo>
                      <a:lnTo>
                        <a:pt x="165221" y="66160"/>
                      </a:lnTo>
                      <a:lnTo>
                        <a:pt x="144121" y="77246"/>
                      </a:lnTo>
                      <a:lnTo>
                        <a:pt x="124095" y="89763"/>
                      </a:lnTo>
                      <a:lnTo>
                        <a:pt x="104425" y="103353"/>
                      </a:lnTo>
                      <a:lnTo>
                        <a:pt x="85829" y="118373"/>
                      </a:lnTo>
                      <a:lnTo>
                        <a:pt x="68306" y="134108"/>
                      </a:lnTo>
                      <a:lnTo>
                        <a:pt x="51497" y="151274"/>
                      </a:lnTo>
                      <a:lnTo>
                        <a:pt x="35762" y="169155"/>
                      </a:lnTo>
                      <a:lnTo>
                        <a:pt x="21457" y="188109"/>
                      </a:lnTo>
                      <a:close/>
                    </a:path>
                  </a:pathLst>
                </a:custGeom>
                <a:solidFill>
                  <a:srgbClr val="6FB5DB"/>
                </a:solidFill>
                <a:ln w="3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AD529807-997B-4930-80F5-95188A7A9BDD}"/>
                    </a:ext>
                  </a:extLst>
                </p:cNvPr>
                <p:cNvSpPr/>
                <p:nvPr/>
              </p:nvSpPr>
              <p:spPr>
                <a:xfrm>
                  <a:off x="4105261" y="573608"/>
                  <a:ext cx="1648634" cy="1648634"/>
                </a:xfrm>
                <a:custGeom>
                  <a:avLst/>
                  <a:gdLst>
                    <a:gd name="connsiteX0" fmla="*/ 0 w 1648634"/>
                    <a:gd name="connsiteY0" fmla="*/ 0 h 1648634"/>
                    <a:gd name="connsiteX1" fmla="*/ 1648635 w 1648634"/>
                    <a:gd name="connsiteY1" fmla="*/ 0 h 1648634"/>
                    <a:gd name="connsiteX2" fmla="*/ 1648635 w 1648634"/>
                    <a:gd name="connsiteY2" fmla="*/ 1648635 h 1648634"/>
                    <a:gd name="connsiteX3" fmla="*/ 0 w 1648634"/>
                    <a:gd name="connsiteY3" fmla="*/ 1648635 h 1648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8634" h="1648634">
                      <a:moveTo>
                        <a:pt x="0" y="0"/>
                      </a:moveTo>
                      <a:lnTo>
                        <a:pt x="1648635" y="0"/>
                      </a:lnTo>
                      <a:lnTo>
                        <a:pt x="1648635" y="1648635"/>
                      </a:lnTo>
                      <a:lnTo>
                        <a:pt x="0" y="1648635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33333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D37D9EBE-CA29-4020-92FF-C78FAD1DC90A}"/>
                  </a:ext>
                </a:extLst>
              </p:cNvPr>
              <p:cNvGrpSpPr/>
              <p:nvPr/>
            </p:nvGrpSpPr>
            <p:grpSpPr>
              <a:xfrm>
                <a:off x="3762241" y="646556"/>
                <a:ext cx="2495311" cy="1395376"/>
                <a:chOff x="823946" y="4947328"/>
                <a:chExt cx="2495311" cy="1395376"/>
              </a:xfrm>
            </p:grpSpPr>
            <p:grpSp>
              <p:nvGrpSpPr>
                <p:cNvPr id="172" name="组合 171">
                  <a:extLst>
                    <a:ext uri="{FF2B5EF4-FFF2-40B4-BE49-F238E27FC236}">
                      <a16:creationId xmlns:a16="http://schemas.microsoft.com/office/drawing/2014/main" id="{D70A5FC3-D22F-4FC3-B052-A942020B4BF0}"/>
                    </a:ext>
                  </a:extLst>
                </p:cNvPr>
                <p:cNvGrpSpPr/>
                <p:nvPr/>
              </p:nvGrpSpPr>
              <p:grpSpPr>
                <a:xfrm>
                  <a:off x="2744458" y="5465717"/>
                  <a:ext cx="574799" cy="402297"/>
                  <a:chOff x="2698247" y="1074815"/>
                  <a:chExt cx="574799" cy="402297"/>
                </a:xfrm>
              </p:grpSpPr>
              <p:sp>
                <p:nvSpPr>
                  <p:cNvPr id="252" name="文本框 251">
                    <a:extLst>
                      <a:ext uri="{FF2B5EF4-FFF2-40B4-BE49-F238E27FC236}">
                        <a16:creationId xmlns:a16="http://schemas.microsoft.com/office/drawing/2014/main" id="{FE4A156E-E9E9-4736-83DB-D63FB41E5C21}"/>
                      </a:ext>
                    </a:extLst>
                  </p:cNvPr>
                  <p:cNvSpPr txBox="1"/>
                  <p:nvPr/>
                </p:nvSpPr>
                <p:spPr>
                  <a:xfrm>
                    <a:off x="2698247" y="1074815"/>
                    <a:ext cx="510076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Regulate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3" name="文本框 252">
                    <a:extLst>
                      <a:ext uri="{FF2B5EF4-FFF2-40B4-BE49-F238E27FC236}">
                        <a16:creationId xmlns:a16="http://schemas.microsoft.com/office/drawing/2014/main" id="{75447669-12E5-4ABD-9ACD-D231ED6BDB5D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188" y="1171465"/>
                    <a:ext cx="348318" cy="2264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Up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4" name="文本框 253">
                    <a:extLst>
                      <a:ext uri="{FF2B5EF4-FFF2-40B4-BE49-F238E27FC236}">
                        <a16:creationId xmlns:a16="http://schemas.microsoft.com/office/drawing/2014/main" id="{FB88DA96-AB3B-4C26-A4CC-D3079791D78B}"/>
                      </a:ext>
                    </a:extLst>
                  </p:cNvPr>
                  <p:cNvSpPr txBox="1"/>
                  <p:nvPr/>
                </p:nvSpPr>
                <p:spPr>
                  <a:xfrm>
                    <a:off x="2802857" y="1250666"/>
                    <a:ext cx="470189" cy="2264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Down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3" name="组合 172">
                  <a:extLst>
                    <a:ext uri="{FF2B5EF4-FFF2-40B4-BE49-F238E27FC236}">
                      <a16:creationId xmlns:a16="http://schemas.microsoft.com/office/drawing/2014/main" id="{47703502-84E9-4A2C-A1F6-F3662450E6D3}"/>
                    </a:ext>
                  </a:extLst>
                </p:cNvPr>
                <p:cNvGrpSpPr/>
                <p:nvPr/>
              </p:nvGrpSpPr>
              <p:grpSpPr>
                <a:xfrm>
                  <a:off x="1184557" y="4991943"/>
                  <a:ext cx="1628779" cy="1350761"/>
                  <a:chOff x="1184557" y="4991943"/>
                  <a:chExt cx="1628779" cy="1350761"/>
                </a:xfrm>
              </p:grpSpPr>
              <p:sp>
                <p:nvSpPr>
                  <p:cNvPr id="246" name="文本框 245">
                    <a:extLst>
                      <a:ext uri="{FF2B5EF4-FFF2-40B4-BE49-F238E27FC236}">
                        <a16:creationId xmlns:a16="http://schemas.microsoft.com/office/drawing/2014/main" id="{9DA9E25E-A33A-425D-B111-2C90E97E49F3}"/>
                      </a:ext>
                    </a:extLst>
                  </p:cNvPr>
                  <p:cNvSpPr txBox="1"/>
                  <p:nvPr/>
                </p:nvSpPr>
                <p:spPr>
                  <a:xfrm>
                    <a:off x="2087724" y="6136911"/>
                    <a:ext cx="580607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Interneuron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7" name="文本框 246">
                    <a:extLst>
                      <a:ext uri="{FF2B5EF4-FFF2-40B4-BE49-F238E27FC236}">
                        <a16:creationId xmlns:a16="http://schemas.microsoft.com/office/drawing/2014/main" id="{D8841F4F-016F-42F8-9006-74D0F3A651A8}"/>
                      </a:ext>
                    </a:extLst>
                  </p:cNvPr>
                  <p:cNvSpPr txBox="1"/>
                  <p:nvPr/>
                </p:nvSpPr>
                <p:spPr>
                  <a:xfrm>
                    <a:off x="2269597" y="5555884"/>
                    <a:ext cx="5437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Excitatory </a:t>
                    </a:r>
                  </a:p>
                  <a:p>
                    <a:pPr algn="ctr"/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neuron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文本框 247">
                    <a:extLst>
                      <a:ext uri="{FF2B5EF4-FFF2-40B4-BE49-F238E27FC236}">
                        <a16:creationId xmlns:a16="http://schemas.microsoft.com/office/drawing/2014/main" id="{E87C5085-DEAF-4162-A1E1-F0D05EA24E85}"/>
                      </a:ext>
                    </a:extLst>
                  </p:cNvPr>
                  <p:cNvSpPr txBox="1"/>
                  <p:nvPr/>
                </p:nvSpPr>
                <p:spPr>
                  <a:xfrm>
                    <a:off x="1348332" y="6158038"/>
                    <a:ext cx="495649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Microglia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文本框 248">
                    <a:extLst>
                      <a:ext uri="{FF2B5EF4-FFF2-40B4-BE49-F238E27FC236}">
                        <a16:creationId xmlns:a16="http://schemas.microsoft.com/office/drawing/2014/main" id="{3C232DCA-74D4-4223-AE85-184CF75D642F}"/>
                      </a:ext>
                    </a:extLst>
                  </p:cNvPr>
                  <p:cNvSpPr txBox="1"/>
                  <p:nvPr/>
                </p:nvSpPr>
                <p:spPr>
                  <a:xfrm>
                    <a:off x="1394934" y="4997600"/>
                    <a:ext cx="351378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OPC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0" name="文本框 249">
                    <a:extLst>
                      <a:ext uri="{FF2B5EF4-FFF2-40B4-BE49-F238E27FC236}">
                        <a16:creationId xmlns:a16="http://schemas.microsoft.com/office/drawing/2014/main" id="{E5814938-8C38-41DB-BFB2-CA5B49B5C7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84557" y="5588338"/>
                    <a:ext cx="748922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Oligodendrocyte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1" name="文本框 250">
                    <a:extLst>
                      <a:ext uri="{FF2B5EF4-FFF2-40B4-BE49-F238E27FC236}">
                        <a16:creationId xmlns:a16="http://schemas.microsoft.com/office/drawing/2014/main" id="{B98D00D4-E3AA-4952-9F74-B7A5CC54EA33}"/>
                      </a:ext>
                    </a:extLst>
                  </p:cNvPr>
                  <p:cNvSpPr txBox="1"/>
                  <p:nvPr/>
                </p:nvSpPr>
                <p:spPr>
                  <a:xfrm>
                    <a:off x="2089765" y="4991943"/>
                    <a:ext cx="505267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Astrocyte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4" name="组合 173">
                  <a:extLst>
                    <a:ext uri="{FF2B5EF4-FFF2-40B4-BE49-F238E27FC236}">
                      <a16:creationId xmlns:a16="http://schemas.microsoft.com/office/drawing/2014/main" id="{E81AE241-E40B-48BC-8AB6-1717F7590D35}"/>
                    </a:ext>
                  </a:extLst>
                </p:cNvPr>
                <p:cNvGrpSpPr/>
                <p:nvPr/>
              </p:nvGrpSpPr>
              <p:grpSpPr>
                <a:xfrm>
                  <a:off x="823946" y="4947328"/>
                  <a:ext cx="357790" cy="815375"/>
                  <a:chOff x="786405" y="4944370"/>
                  <a:chExt cx="357790" cy="815375"/>
                </a:xfrm>
              </p:grpSpPr>
              <p:sp>
                <p:nvSpPr>
                  <p:cNvPr id="234" name="文本框 233">
                    <a:extLst>
                      <a:ext uri="{FF2B5EF4-FFF2-40B4-BE49-F238E27FC236}">
                        <a16:creationId xmlns:a16="http://schemas.microsoft.com/office/drawing/2014/main" id="{04E73D43-2254-4AFC-B859-E87D76DF56A9}"/>
                      </a:ext>
                    </a:extLst>
                  </p:cNvPr>
                  <p:cNvSpPr txBox="1"/>
                  <p:nvPr/>
                </p:nvSpPr>
                <p:spPr>
                  <a:xfrm>
                    <a:off x="916247" y="5575079"/>
                    <a:ext cx="227948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5" name="文本框 234">
                    <a:extLst>
                      <a:ext uri="{FF2B5EF4-FFF2-40B4-BE49-F238E27FC236}">
                        <a16:creationId xmlns:a16="http://schemas.microsoft.com/office/drawing/2014/main" id="{9D1C8E8C-3802-4F2F-8E48-52DEA8968F9D}"/>
                      </a:ext>
                    </a:extLst>
                  </p:cNvPr>
                  <p:cNvSpPr txBox="1"/>
                  <p:nvPr/>
                </p:nvSpPr>
                <p:spPr>
                  <a:xfrm>
                    <a:off x="829685" y="5455959"/>
                    <a:ext cx="31451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250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文本框 235">
                    <a:extLst>
                      <a:ext uri="{FF2B5EF4-FFF2-40B4-BE49-F238E27FC236}">
                        <a16:creationId xmlns:a16="http://schemas.microsoft.com/office/drawing/2014/main" id="{E7F626B3-4289-42EE-951F-374E53FE1FCB}"/>
                      </a:ext>
                    </a:extLst>
                  </p:cNvPr>
                  <p:cNvSpPr txBox="1"/>
                  <p:nvPr/>
                </p:nvSpPr>
                <p:spPr>
                  <a:xfrm>
                    <a:off x="829685" y="5330262"/>
                    <a:ext cx="31451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500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文本框 236">
                    <a:extLst>
                      <a:ext uri="{FF2B5EF4-FFF2-40B4-BE49-F238E27FC236}">
                        <a16:creationId xmlns:a16="http://schemas.microsoft.com/office/drawing/2014/main" id="{3B30E455-209A-4A8F-889C-EA15B3A87D2B}"/>
                      </a:ext>
                    </a:extLst>
                  </p:cNvPr>
                  <p:cNvSpPr txBox="1"/>
                  <p:nvPr/>
                </p:nvSpPr>
                <p:spPr>
                  <a:xfrm>
                    <a:off x="829685" y="5197587"/>
                    <a:ext cx="31451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750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文本框 237">
                    <a:extLst>
                      <a:ext uri="{FF2B5EF4-FFF2-40B4-BE49-F238E27FC236}">
                        <a16:creationId xmlns:a16="http://schemas.microsoft.com/office/drawing/2014/main" id="{04031AC0-207F-46AF-A6A0-C6E92390E28D}"/>
                      </a:ext>
                    </a:extLst>
                  </p:cNvPr>
                  <p:cNvSpPr txBox="1"/>
                  <p:nvPr/>
                </p:nvSpPr>
                <p:spPr>
                  <a:xfrm>
                    <a:off x="786405" y="5068021"/>
                    <a:ext cx="35779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1000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文本框 238">
                    <a:extLst>
                      <a:ext uri="{FF2B5EF4-FFF2-40B4-BE49-F238E27FC236}">
                        <a16:creationId xmlns:a16="http://schemas.microsoft.com/office/drawing/2014/main" id="{8A6CF50B-DF8D-473B-8E93-31FA21E42EDE}"/>
                      </a:ext>
                    </a:extLst>
                  </p:cNvPr>
                  <p:cNvSpPr txBox="1"/>
                  <p:nvPr/>
                </p:nvSpPr>
                <p:spPr>
                  <a:xfrm>
                    <a:off x="786405" y="4944370"/>
                    <a:ext cx="35779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1250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0" name="图形 10">
                    <a:extLst>
                      <a:ext uri="{FF2B5EF4-FFF2-40B4-BE49-F238E27FC236}">
                        <a16:creationId xmlns:a16="http://schemas.microsoft.com/office/drawing/2014/main" id="{38737258-7528-4BDF-89AF-E7C1EA4834C8}"/>
                      </a:ext>
                    </a:extLst>
                  </p:cNvPr>
                  <p:cNvSpPr/>
                  <p:nvPr/>
                </p:nvSpPr>
                <p:spPr>
                  <a:xfrm>
                    <a:off x="1114330" y="5692169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图形 10">
                    <a:extLst>
                      <a:ext uri="{FF2B5EF4-FFF2-40B4-BE49-F238E27FC236}">
                        <a16:creationId xmlns:a16="http://schemas.microsoft.com/office/drawing/2014/main" id="{9EC7CBD7-824A-41FB-8F0B-D7308857CA30}"/>
                      </a:ext>
                    </a:extLst>
                  </p:cNvPr>
                  <p:cNvSpPr/>
                  <p:nvPr/>
                </p:nvSpPr>
                <p:spPr>
                  <a:xfrm>
                    <a:off x="1114330" y="5564784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图形 10">
                    <a:extLst>
                      <a:ext uri="{FF2B5EF4-FFF2-40B4-BE49-F238E27FC236}">
                        <a16:creationId xmlns:a16="http://schemas.microsoft.com/office/drawing/2014/main" id="{F7683D22-B5C1-484F-A219-6E478F40FF33}"/>
                      </a:ext>
                    </a:extLst>
                  </p:cNvPr>
                  <p:cNvSpPr/>
                  <p:nvPr/>
                </p:nvSpPr>
                <p:spPr>
                  <a:xfrm>
                    <a:off x="1114330" y="5437040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图形 10">
                    <a:extLst>
                      <a:ext uri="{FF2B5EF4-FFF2-40B4-BE49-F238E27FC236}">
                        <a16:creationId xmlns:a16="http://schemas.microsoft.com/office/drawing/2014/main" id="{2FD12014-4DE5-426E-812E-AA8EBC7AB6C9}"/>
                      </a:ext>
                    </a:extLst>
                  </p:cNvPr>
                  <p:cNvSpPr/>
                  <p:nvPr/>
                </p:nvSpPr>
                <p:spPr>
                  <a:xfrm>
                    <a:off x="1114330" y="5309295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图形 10">
                    <a:extLst>
                      <a:ext uri="{FF2B5EF4-FFF2-40B4-BE49-F238E27FC236}">
                        <a16:creationId xmlns:a16="http://schemas.microsoft.com/office/drawing/2014/main" id="{49A5D811-A948-457E-8D28-F182C1A2FED2}"/>
                      </a:ext>
                    </a:extLst>
                  </p:cNvPr>
                  <p:cNvSpPr/>
                  <p:nvPr/>
                </p:nvSpPr>
                <p:spPr>
                  <a:xfrm>
                    <a:off x="1114330" y="5181910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5" name="图形 10">
                    <a:extLst>
                      <a:ext uri="{FF2B5EF4-FFF2-40B4-BE49-F238E27FC236}">
                        <a16:creationId xmlns:a16="http://schemas.microsoft.com/office/drawing/2014/main" id="{8D40C533-5F27-40EB-9DBD-94BDD233BE2A}"/>
                      </a:ext>
                    </a:extLst>
                  </p:cNvPr>
                  <p:cNvSpPr/>
                  <p:nvPr/>
                </p:nvSpPr>
                <p:spPr>
                  <a:xfrm>
                    <a:off x="1114330" y="5054165"/>
                    <a:ext cx="9699" cy="3598"/>
                  </a:xfrm>
                  <a:custGeom>
                    <a:avLst/>
                    <a:gdLst>
                      <a:gd name="connsiteX0" fmla="*/ 0 w 9699"/>
                      <a:gd name="connsiteY0" fmla="*/ 0 h 3598"/>
                      <a:gd name="connsiteX1" fmla="*/ 9699 w 9699"/>
                      <a:gd name="connsiteY1" fmla="*/ 0 h 3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699" h="3598">
                        <a:moveTo>
                          <a:pt x="0" y="0"/>
                        </a:moveTo>
                        <a:lnTo>
                          <a:pt x="9699" y="0"/>
                        </a:lnTo>
                      </a:path>
                    </a:pathLst>
                  </a:custGeom>
                  <a:ln w="3829" cap="flat">
                    <a:solidFill>
                      <a:srgbClr val="33333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5" name="组合 174">
                  <a:extLst>
                    <a:ext uri="{FF2B5EF4-FFF2-40B4-BE49-F238E27FC236}">
                      <a16:creationId xmlns:a16="http://schemas.microsoft.com/office/drawing/2014/main" id="{7E592174-F16E-4983-970C-CD1488964344}"/>
                    </a:ext>
                  </a:extLst>
                </p:cNvPr>
                <p:cNvGrpSpPr/>
                <p:nvPr/>
              </p:nvGrpSpPr>
              <p:grpSpPr>
                <a:xfrm>
                  <a:off x="2867867" y="5648307"/>
                  <a:ext cx="61669" cy="123339"/>
                  <a:chOff x="7685062" y="1927659"/>
                  <a:chExt cx="61669" cy="123339"/>
                </a:xfrm>
              </p:grpSpPr>
              <p:sp>
                <p:nvSpPr>
                  <p:cNvPr id="230" name="图形 132">
                    <a:extLst>
                      <a:ext uri="{FF2B5EF4-FFF2-40B4-BE49-F238E27FC236}">
                        <a16:creationId xmlns:a16="http://schemas.microsoft.com/office/drawing/2014/main" id="{7A7B8541-F471-4515-9449-0195DD2E0ECD}"/>
                      </a:ext>
                    </a:extLst>
                  </p:cNvPr>
                  <p:cNvSpPr/>
                  <p:nvPr/>
                </p:nvSpPr>
                <p:spPr>
                  <a:xfrm>
                    <a:off x="7685062" y="1927659"/>
                    <a:ext cx="61669" cy="61669"/>
                  </a:xfrm>
                  <a:custGeom>
                    <a:avLst/>
                    <a:gdLst>
                      <a:gd name="connsiteX0" fmla="*/ 0 w 61669"/>
                      <a:gd name="connsiteY0" fmla="*/ 0 h 61669"/>
                      <a:gd name="connsiteX1" fmla="*/ 61669 w 61669"/>
                      <a:gd name="connsiteY1" fmla="*/ 0 h 61669"/>
                      <a:gd name="connsiteX2" fmla="*/ 61669 w 61669"/>
                      <a:gd name="connsiteY2" fmla="*/ 61669 h 61669"/>
                      <a:gd name="connsiteX3" fmla="*/ 0 w 61669"/>
                      <a:gd name="connsiteY3" fmla="*/ 61669 h 61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69" h="61669">
                        <a:moveTo>
                          <a:pt x="0" y="0"/>
                        </a:moveTo>
                        <a:lnTo>
                          <a:pt x="61669" y="0"/>
                        </a:lnTo>
                        <a:lnTo>
                          <a:pt x="61669" y="61669"/>
                        </a:lnTo>
                        <a:lnTo>
                          <a:pt x="0" y="616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1" name="图形 132">
                    <a:extLst>
                      <a:ext uri="{FF2B5EF4-FFF2-40B4-BE49-F238E27FC236}">
                        <a16:creationId xmlns:a16="http://schemas.microsoft.com/office/drawing/2014/main" id="{CFE94D9E-3608-4ABC-9BD7-B184BCF1A118}"/>
                      </a:ext>
                    </a:extLst>
                  </p:cNvPr>
                  <p:cNvSpPr/>
                  <p:nvPr/>
                </p:nvSpPr>
                <p:spPr>
                  <a:xfrm>
                    <a:off x="7687557" y="1930155"/>
                    <a:ext cx="56678" cy="56678"/>
                  </a:xfrm>
                  <a:custGeom>
                    <a:avLst/>
                    <a:gdLst>
                      <a:gd name="connsiteX0" fmla="*/ 0 w 56678"/>
                      <a:gd name="connsiteY0" fmla="*/ 0 h 56678"/>
                      <a:gd name="connsiteX1" fmla="*/ 56679 w 56678"/>
                      <a:gd name="connsiteY1" fmla="*/ 0 h 56678"/>
                      <a:gd name="connsiteX2" fmla="*/ 56679 w 56678"/>
                      <a:gd name="connsiteY2" fmla="*/ 56679 h 56678"/>
                      <a:gd name="connsiteX3" fmla="*/ 0 w 56678"/>
                      <a:gd name="connsiteY3" fmla="*/ 56679 h 56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678" h="56678">
                        <a:moveTo>
                          <a:pt x="0" y="0"/>
                        </a:moveTo>
                        <a:lnTo>
                          <a:pt x="56679" y="0"/>
                        </a:lnTo>
                        <a:lnTo>
                          <a:pt x="56679" y="56679"/>
                        </a:lnTo>
                        <a:lnTo>
                          <a:pt x="0" y="56679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3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2" name="图形 132">
                    <a:extLst>
                      <a:ext uri="{FF2B5EF4-FFF2-40B4-BE49-F238E27FC236}">
                        <a16:creationId xmlns:a16="http://schemas.microsoft.com/office/drawing/2014/main" id="{36D82DCF-715E-4C3B-A0CD-A8E012FF7098}"/>
                      </a:ext>
                    </a:extLst>
                  </p:cNvPr>
                  <p:cNvSpPr/>
                  <p:nvPr/>
                </p:nvSpPr>
                <p:spPr>
                  <a:xfrm>
                    <a:off x="7685062" y="1989329"/>
                    <a:ext cx="61669" cy="61669"/>
                  </a:xfrm>
                  <a:custGeom>
                    <a:avLst/>
                    <a:gdLst>
                      <a:gd name="connsiteX0" fmla="*/ 0 w 61669"/>
                      <a:gd name="connsiteY0" fmla="*/ 0 h 61669"/>
                      <a:gd name="connsiteX1" fmla="*/ 61669 w 61669"/>
                      <a:gd name="connsiteY1" fmla="*/ 0 h 61669"/>
                      <a:gd name="connsiteX2" fmla="*/ 61669 w 61669"/>
                      <a:gd name="connsiteY2" fmla="*/ 61669 h 61669"/>
                      <a:gd name="connsiteX3" fmla="*/ 0 w 61669"/>
                      <a:gd name="connsiteY3" fmla="*/ 61669 h 61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69" h="61669">
                        <a:moveTo>
                          <a:pt x="0" y="0"/>
                        </a:moveTo>
                        <a:lnTo>
                          <a:pt x="61669" y="0"/>
                        </a:lnTo>
                        <a:lnTo>
                          <a:pt x="61669" y="61669"/>
                        </a:lnTo>
                        <a:lnTo>
                          <a:pt x="0" y="616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3" name="图形 132">
                    <a:extLst>
                      <a:ext uri="{FF2B5EF4-FFF2-40B4-BE49-F238E27FC236}">
                        <a16:creationId xmlns:a16="http://schemas.microsoft.com/office/drawing/2014/main" id="{903FDBAE-377D-41F4-817E-952157F829AC}"/>
                      </a:ext>
                    </a:extLst>
                  </p:cNvPr>
                  <p:cNvSpPr/>
                  <p:nvPr/>
                </p:nvSpPr>
                <p:spPr>
                  <a:xfrm>
                    <a:off x="7687557" y="1991825"/>
                    <a:ext cx="56678" cy="56678"/>
                  </a:xfrm>
                  <a:custGeom>
                    <a:avLst/>
                    <a:gdLst>
                      <a:gd name="connsiteX0" fmla="*/ 0 w 56678"/>
                      <a:gd name="connsiteY0" fmla="*/ 0 h 56678"/>
                      <a:gd name="connsiteX1" fmla="*/ 56679 w 56678"/>
                      <a:gd name="connsiteY1" fmla="*/ 0 h 56678"/>
                      <a:gd name="connsiteX2" fmla="*/ 56679 w 56678"/>
                      <a:gd name="connsiteY2" fmla="*/ 56679 h 56678"/>
                      <a:gd name="connsiteX3" fmla="*/ 0 w 56678"/>
                      <a:gd name="connsiteY3" fmla="*/ 56679 h 56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678" h="56678">
                        <a:moveTo>
                          <a:pt x="0" y="0"/>
                        </a:moveTo>
                        <a:lnTo>
                          <a:pt x="56679" y="0"/>
                        </a:lnTo>
                        <a:lnTo>
                          <a:pt x="56679" y="56679"/>
                        </a:lnTo>
                        <a:lnTo>
                          <a:pt x="0" y="56679"/>
                        </a:lnTo>
                        <a:close/>
                      </a:path>
                    </a:pathLst>
                  </a:custGeom>
                  <a:solidFill>
                    <a:srgbClr val="6FB5DB"/>
                  </a:solidFill>
                  <a:ln w="3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78ED1DD1-F28A-45EC-A854-74BC86AB5181}"/>
                </a:ext>
              </a:extLst>
            </p:cNvPr>
            <p:cNvSpPr txBox="1"/>
            <p:nvPr/>
          </p:nvSpPr>
          <p:spPr>
            <a:xfrm>
              <a:off x="4762803" y="5382586"/>
              <a:ext cx="148630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Count of DEGs</a:t>
              </a:r>
              <a:r>
                <a: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（</a:t>
              </a:r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GF vs SPF</a:t>
              </a:r>
              <a:r>
                <a: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）</a:t>
              </a:r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in PFC</a:t>
              </a:r>
            </a:p>
          </p:txBody>
        </p:sp>
      </p:grpSp>
      <p:sp>
        <p:nvSpPr>
          <p:cNvPr id="280" name="文本框 279">
            <a:extLst>
              <a:ext uri="{FF2B5EF4-FFF2-40B4-BE49-F238E27FC236}">
                <a16:creationId xmlns:a16="http://schemas.microsoft.com/office/drawing/2014/main" id="{74933BE7-A97A-4D1F-8F82-9DA2016077C3}"/>
              </a:ext>
            </a:extLst>
          </p:cNvPr>
          <p:cNvSpPr txBox="1"/>
          <p:nvPr/>
        </p:nvSpPr>
        <p:spPr>
          <a:xfrm>
            <a:off x="2469196" y="5153899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1" name="文本框 280">
            <a:extLst>
              <a:ext uri="{FF2B5EF4-FFF2-40B4-BE49-F238E27FC236}">
                <a16:creationId xmlns:a16="http://schemas.microsoft.com/office/drawing/2014/main" id="{1D7B9BFE-1219-40C6-9423-93088B5863AE}"/>
              </a:ext>
            </a:extLst>
          </p:cNvPr>
          <p:cNvSpPr txBox="1"/>
          <p:nvPr/>
        </p:nvSpPr>
        <p:spPr>
          <a:xfrm>
            <a:off x="4441571" y="5153899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DAF6DF7C-8C01-482D-9E7A-7335ABBE3C34}"/>
              </a:ext>
            </a:extLst>
          </p:cNvPr>
          <p:cNvGrpSpPr/>
          <p:nvPr/>
        </p:nvGrpSpPr>
        <p:grpSpPr>
          <a:xfrm>
            <a:off x="6407777" y="1039194"/>
            <a:ext cx="536960" cy="390455"/>
            <a:chOff x="205944" y="487228"/>
            <a:chExt cx="536960" cy="390455"/>
          </a:xfrm>
        </p:grpSpPr>
        <p:grpSp>
          <p:nvGrpSpPr>
            <p:cNvPr id="283" name="组合 282">
              <a:extLst>
                <a:ext uri="{FF2B5EF4-FFF2-40B4-BE49-F238E27FC236}">
                  <a16:creationId xmlns:a16="http://schemas.microsoft.com/office/drawing/2014/main" id="{AE3A9A77-659D-4F2A-AC73-B5911C470A54}"/>
                </a:ext>
              </a:extLst>
            </p:cNvPr>
            <p:cNvGrpSpPr/>
            <p:nvPr/>
          </p:nvGrpSpPr>
          <p:grpSpPr>
            <a:xfrm>
              <a:off x="320750" y="599264"/>
              <a:ext cx="422154" cy="278419"/>
              <a:chOff x="6359096" y="171107"/>
              <a:chExt cx="478348" cy="315478"/>
            </a:xfrm>
          </p:grpSpPr>
          <p:sp>
            <p:nvSpPr>
              <p:cNvPr id="285" name="椭圆 284">
                <a:extLst>
                  <a:ext uri="{FF2B5EF4-FFF2-40B4-BE49-F238E27FC236}">
                    <a16:creationId xmlns:a16="http://schemas.microsoft.com/office/drawing/2014/main" id="{B04A1920-9729-47D6-ADDC-88CE44CADF3E}"/>
                  </a:ext>
                </a:extLst>
              </p:cNvPr>
              <p:cNvSpPr/>
              <p:nvPr/>
            </p:nvSpPr>
            <p:spPr>
              <a:xfrm>
                <a:off x="6359096" y="253248"/>
                <a:ext cx="66550" cy="66550"/>
              </a:xfrm>
              <a:prstGeom prst="ellipse">
                <a:avLst/>
              </a:prstGeom>
              <a:solidFill>
                <a:srgbClr val="FE9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椭圆 285">
                <a:extLst>
                  <a:ext uri="{FF2B5EF4-FFF2-40B4-BE49-F238E27FC236}">
                    <a16:creationId xmlns:a16="http://schemas.microsoft.com/office/drawing/2014/main" id="{F2A67D12-3419-41FB-82B7-5F94EE4F5D03}"/>
                  </a:ext>
                </a:extLst>
              </p:cNvPr>
              <p:cNvSpPr/>
              <p:nvPr/>
            </p:nvSpPr>
            <p:spPr>
              <a:xfrm>
                <a:off x="6363713" y="360204"/>
                <a:ext cx="66550" cy="66550"/>
              </a:xfrm>
              <a:prstGeom prst="ellipse">
                <a:avLst/>
              </a:prstGeom>
              <a:solidFill>
                <a:srgbClr val="BBDD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文本框 286">
                <a:extLst>
                  <a:ext uri="{FF2B5EF4-FFF2-40B4-BE49-F238E27FC236}">
                    <a16:creationId xmlns:a16="http://schemas.microsoft.com/office/drawing/2014/main" id="{564D7EB6-F1BA-4F53-8C68-0BE6403C8BFA}"/>
                  </a:ext>
                </a:extLst>
              </p:cNvPr>
              <p:cNvSpPr txBox="1"/>
              <p:nvPr/>
            </p:nvSpPr>
            <p:spPr>
              <a:xfrm>
                <a:off x="6392371" y="171107"/>
                <a:ext cx="325495" cy="20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Up</a:t>
                </a:r>
              </a:p>
            </p:txBody>
          </p:sp>
          <p:sp>
            <p:nvSpPr>
              <p:cNvPr id="288" name="文本框 287">
                <a:extLst>
                  <a:ext uri="{FF2B5EF4-FFF2-40B4-BE49-F238E27FC236}">
                    <a16:creationId xmlns:a16="http://schemas.microsoft.com/office/drawing/2014/main" id="{9F24F54B-1523-4739-8772-281B09958710}"/>
                  </a:ext>
                </a:extLst>
              </p:cNvPr>
              <p:cNvSpPr txBox="1"/>
              <p:nvPr/>
            </p:nvSpPr>
            <p:spPr>
              <a:xfrm>
                <a:off x="6392068" y="277338"/>
                <a:ext cx="445376" cy="209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Down</a:t>
                </a:r>
              </a:p>
            </p:txBody>
          </p:sp>
        </p:grpSp>
        <p:sp>
          <p:nvSpPr>
            <p:cNvPr id="284" name="文本框 283">
              <a:extLst>
                <a:ext uri="{FF2B5EF4-FFF2-40B4-BE49-F238E27FC236}">
                  <a16:creationId xmlns:a16="http://schemas.microsoft.com/office/drawing/2014/main" id="{B72FA4CB-3F86-4063-BB23-BC42AAC32F28}"/>
                </a:ext>
              </a:extLst>
            </p:cNvPr>
            <p:cNvSpPr txBox="1"/>
            <p:nvPr/>
          </p:nvSpPr>
          <p:spPr>
            <a:xfrm>
              <a:off x="205944" y="487228"/>
              <a:ext cx="51007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Regulate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3EB2E1DF-4BE1-4503-B2DF-5DC886781D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143635"/>
              </p:ext>
            </p:extLst>
          </p:nvPr>
        </p:nvGraphicFramePr>
        <p:xfrm>
          <a:off x="177095" y="5173236"/>
          <a:ext cx="1751013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7" imgW="1750818" imgH="2078418" progId="Prism9.Document">
                  <p:embed/>
                </p:oleObj>
              </mc:Choice>
              <mc:Fallback>
                <p:oleObj name="Prism 9" r:id="rId27" imgW="1750818" imgH="2078418" progId="Prism9.Document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3EB2E1DF-4BE1-4503-B2DF-5DC886781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77095" y="5173236"/>
                        <a:ext cx="1751013" cy="207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" name="文本框 288">
            <a:extLst>
              <a:ext uri="{FF2B5EF4-FFF2-40B4-BE49-F238E27FC236}">
                <a16:creationId xmlns:a16="http://schemas.microsoft.com/office/drawing/2014/main" id="{0DE08AB9-171B-4441-BB76-1515653277B4}"/>
              </a:ext>
            </a:extLst>
          </p:cNvPr>
          <p:cNvSpPr txBox="1"/>
          <p:nvPr/>
        </p:nvSpPr>
        <p:spPr>
          <a:xfrm>
            <a:off x="181212" y="5153899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130192F-98A9-4605-800C-E8E14B6F9368}"/>
              </a:ext>
            </a:extLst>
          </p:cNvPr>
          <p:cNvGrpSpPr/>
          <p:nvPr/>
        </p:nvGrpSpPr>
        <p:grpSpPr>
          <a:xfrm>
            <a:off x="1605073" y="5479718"/>
            <a:ext cx="840108" cy="627863"/>
            <a:chOff x="5791655" y="6239425"/>
            <a:chExt cx="840108" cy="62786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190F6D6-0294-482C-8E6A-A75B9502F30B}"/>
                </a:ext>
              </a:extLst>
            </p:cNvPr>
            <p:cNvGrpSpPr/>
            <p:nvPr/>
          </p:nvGrpSpPr>
          <p:grpSpPr>
            <a:xfrm>
              <a:off x="5791655" y="6309433"/>
              <a:ext cx="104116" cy="491243"/>
              <a:chOff x="5791655" y="6309433"/>
              <a:chExt cx="104116" cy="491243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D101643-1601-44AF-93D0-3C3A3A11F4F3}"/>
                  </a:ext>
                </a:extLst>
              </p:cNvPr>
              <p:cNvSpPr/>
              <p:nvPr/>
            </p:nvSpPr>
            <p:spPr>
              <a:xfrm>
                <a:off x="5791655" y="6309433"/>
                <a:ext cx="104116" cy="55759"/>
              </a:xfrm>
              <a:prstGeom prst="rect">
                <a:avLst/>
              </a:prstGeom>
              <a:solidFill>
                <a:srgbClr val="F8572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8B5034E3-79A6-40E9-9A46-51A3C342CA7D}"/>
                  </a:ext>
                </a:extLst>
              </p:cNvPr>
              <p:cNvSpPr/>
              <p:nvPr/>
            </p:nvSpPr>
            <p:spPr>
              <a:xfrm>
                <a:off x="5791655" y="6396652"/>
                <a:ext cx="104116" cy="55759"/>
              </a:xfrm>
              <a:prstGeom prst="rect">
                <a:avLst/>
              </a:prstGeom>
              <a:solidFill>
                <a:srgbClr val="E98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38F2A559-6BE4-448C-9933-E5EED4E694B3}"/>
                  </a:ext>
                </a:extLst>
              </p:cNvPr>
              <p:cNvSpPr/>
              <p:nvPr/>
            </p:nvSpPr>
            <p:spPr>
              <a:xfrm>
                <a:off x="5791655" y="6480673"/>
                <a:ext cx="104116" cy="55759"/>
              </a:xfrm>
              <a:prstGeom prst="rect">
                <a:avLst/>
              </a:prstGeom>
              <a:solidFill>
                <a:srgbClr val="F7B77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292" name="矩形 291">
                <a:extLst>
                  <a:ext uri="{FF2B5EF4-FFF2-40B4-BE49-F238E27FC236}">
                    <a16:creationId xmlns:a16="http://schemas.microsoft.com/office/drawing/2014/main" id="{CC85A77F-C1C2-4B65-A818-B6CCF112B643}"/>
                  </a:ext>
                </a:extLst>
              </p:cNvPr>
              <p:cNvSpPr/>
              <p:nvPr/>
            </p:nvSpPr>
            <p:spPr>
              <a:xfrm>
                <a:off x="5791655" y="6568636"/>
                <a:ext cx="104116" cy="55759"/>
              </a:xfrm>
              <a:prstGeom prst="rect">
                <a:avLst/>
              </a:prstGeom>
              <a:solidFill>
                <a:srgbClr val="F8DDA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293" name="矩形 292">
                <a:extLst>
                  <a:ext uri="{FF2B5EF4-FFF2-40B4-BE49-F238E27FC236}">
                    <a16:creationId xmlns:a16="http://schemas.microsoft.com/office/drawing/2014/main" id="{A9427F9B-287F-4679-8839-70FF57F19858}"/>
                  </a:ext>
                </a:extLst>
              </p:cNvPr>
              <p:cNvSpPr/>
              <p:nvPr/>
            </p:nvSpPr>
            <p:spPr>
              <a:xfrm>
                <a:off x="5791655" y="6652762"/>
                <a:ext cx="104116" cy="55759"/>
              </a:xfrm>
              <a:prstGeom prst="rect">
                <a:avLst/>
              </a:prstGeom>
              <a:solidFill>
                <a:srgbClr val="349BC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367118C7-83D9-4211-8617-32A8528A6F0D}"/>
                  </a:ext>
                </a:extLst>
              </p:cNvPr>
              <p:cNvSpPr/>
              <p:nvPr/>
            </p:nvSpPr>
            <p:spPr>
              <a:xfrm>
                <a:off x="5791655" y="6744917"/>
                <a:ext cx="104116" cy="55759"/>
              </a:xfrm>
              <a:prstGeom prst="rect">
                <a:avLst/>
              </a:prstGeom>
              <a:solidFill>
                <a:srgbClr val="A4D3E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/>
              </a:p>
            </p:txBody>
          </p:sp>
        </p:grpSp>
        <p:sp>
          <p:nvSpPr>
            <p:cNvPr id="295" name="文本框 294">
              <a:extLst>
                <a:ext uri="{FF2B5EF4-FFF2-40B4-BE49-F238E27FC236}">
                  <a16:creationId xmlns:a16="http://schemas.microsoft.com/office/drawing/2014/main" id="{25B47E16-173D-47F8-90BD-EC2018AC5CC7}"/>
                </a:ext>
              </a:extLst>
            </p:cNvPr>
            <p:cNvSpPr txBox="1"/>
            <p:nvPr/>
          </p:nvSpPr>
          <p:spPr>
            <a:xfrm>
              <a:off x="5845970" y="6239425"/>
              <a:ext cx="49564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6" name="文本框 295">
              <a:extLst>
                <a:ext uri="{FF2B5EF4-FFF2-40B4-BE49-F238E27FC236}">
                  <a16:creationId xmlns:a16="http://schemas.microsoft.com/office/drawing/2014/main" id="{2B90DF15-AE68-492A-A62D-6BEA1935B39A}"/>
                </a:ext>
              </a:extLst>
            </p:cNvPr>
            <p:cNvSpPr txBox="1"/>
            <p:nvPr/>
          </p:nvSpPr>
          <p:spPr>
            <a:xfrm>
              <a:off x="5845970" y="6331758"/>
              <a:ext cx="50526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Astrocyte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7" name="文本框 296">
              <a:extLst>
                <a:ext uri="{FF2B5EF4-FFF2-40B4-BE49-F238E27FC236}">
                  <a16:creationId xmlns:a16="http://schemas.microsoft.com/office/drawing/2014/main" id="{0EBA4C8F-0EDB-4A81-9793-EB81F201B8B0}"/>
                </a:ext>
              </a:extLst>
            </p:cNvPr>
            <p:cNvSpPr txBox="1"/>
            <p:nvPr/>
          </p:nvSpPr>
          <p:spPr>
            <a:xfrm>
              <a:off x="5845970" y="6417952"/>
              <a:ext cx="74892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Oligodendrocyte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文本框 297">
              <a:extLst>
                <a:ext uri="{FF2B5EF4-FFF2-40B4-BE49-F238E27FC236}">
                  <a16:creationId xmlns:a16="http://schemas.microsoft.com/office/drawing/2014/main" id="{30336851-8B59-46DC-AC24-1FDB6A22AB35}"/>
                </a:ext>
              </a:extLst>
            </p:cNvPr>
            <p:cNvSpPr txBox="1"/>
            <p:nvPr/>
          </p:nvSpPr>
          <p:spPr>
            <a:xfrm>
              <a:off x="5845970" y="6505377"/>
              <a:ext cx="3513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OPC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F09544AC-DC66-4A60-AB14-E023E161B2A6}"/>
                </a:ext>
              </a:extLst>
            </p:cNvPr>
            <p:cNvSpPr txBox="1"/>
            <p:nvPr/>
          </p:nvSpPr>
          <p:spPr>
            <a:xfrm>
              <a:off x="5845970" y="6591506"/>
              <a:ext cx="7857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Excitatory neuron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文本框 299">
              <a:extLst>
                <a:ext uri="{FF2B5EF4-FFF2-40B4-BE49-F238E27FC236}">
                  <a16:creationId xmlns:a16="http://schemas.microsoft.com/office/drawing/2014/main" id="{ACF948B1-51E2-4715-936E-9E89CED12A93}"/>
                </a:ext>
              </a:extLst>
            </p:cNvPr>
            <p:cNvSpPr txBox="1"/>
            <p:nvPr/>
          </p:nvSpPr>
          <p:spPr>
            <a:xfrm>
              <a:off x="5847650" y="6682622"/>
              <a:ext cx="58060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Interneuron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E559B510-230F-4CCC-AF1B-F9836C90B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63876"/>
              </p:ext>
            </p:extLst>
          </p:nvPr>
        </p:nvGraphicFramePr>
        <p:xfrm>
          <a:off x="205269" y="7286414"/>
          <a:ext cx="1009685" cy="843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9685">
                  <a:extLst>
                    <a:ext uri="{9D8B030D-6E8A-4147-A177-3AD203B41FA5}">
                      <a16:colId xmlns:a16="http://schemas.microsoft.com/office/drawing/2014/main" val="788418854"/>
                    </a:ext>
                  </a:extLst>
                </a:gridCol>
              </a:tblGrid>
              <a:tr h="18349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hydrolysis coupled proton transport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08335"/>
                  </a:ext>
                </a:extLst>
              </a:tr>
              <a:tr h="11628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metabolic process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453108"/>
                  </a:ext>
                </a:extLst>
              </a:tr>
              <a:tr h="11628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biosynthetic process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883175"/>
                  </a:ext>
                </a:extLst>
              </a:tr>
              <a:tr h="18349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synthesis coupled proton transport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394991"/>
                  </a:ext>
                </a:extLst>
              </a:tr>
              <a:tr h="11628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112889"/>
                  </a:ext>
                </a:extLst>
              </a:tr>
              <a:tr h="116282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elongation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826579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634AB1DC-D549-42BB-89B2-750FCC59246D}"/>
              </a:ext>
            </a:extLst>
          </p:cNvPr>
          <p:cNvSpPr txBox="1"/>
          <p:nvPr/>
        </p:nvSpPr>
        <p:spPr>
          <a:xfrm>
            <a:off x="2752201" y="706843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-log FDR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文本框 300">
            <a:extLst>
              <a:ext uri="{FF2B5EF4-FFF2-40B4-BE49-F238E27FC236}">
                <a16:creationId xmlns:a16="http://schemas.microsoft.com/office/drawing/2014/main" id="{68967ED5-1960-4F61-A9FC-768956160F04}"/>
              </a:ext>
            </a:extLst>
          </p:cNvPr>
          <p:cNvSpPr txBox="1"/>
          <p:nvPr/>
        </p:nvSpPr>
        <p:spPr>
          <a:xfrm>
            <a:off x="181212" y="6879050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420990-85C1-44A3-BF94-97B1C9EA4D53}"/>
              </a:ext>
            </a:extLst>
          </p:cNvPr>
          <p:cNvSpPr txBox="1"/>
          <p:nvPr/>
        </p:nvSpPr>
        <p:spPr>
          <a:xfrm>
            <a:off x="1384777" y="7080465"/>
            <a:ext cx="1289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GO term of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DEGs in Hip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F0F9B37-6166-401F-9DDA-D3604235BF62}"/>
              </a:ext>
            </a:extLst>
          </p:cNvPr>
          <p:cNvGrpSpPr/>
          <p:nvPr/>
        </p:nvGrpSpPr>
        <p:grpSpPr>
          <a:xfrm>
            <a:off x="1004043" y="8168130"/>
            <a:ext cx="1956519" cy="373468"/>
            <a:chOff x="1354454" y="8147017"/>
            <a:chExt cx="1956519" cy="373468"/>
          </a:xfrm>
        </p:grpSpPr>
        <p:sp>
          <p:nvSpPr>
            <p:cNvPr id="303" name="文本框 302">
              <a:extLst>
                <a:ext uri="{FF2B5EF4-FFF2-40B4-BE49-F238E27FC236}">
                  <a16:creationId xmlns:a16="http://schemas.microsoft.com/office/drawing/2014/main" id="{7B1C3347-1BD1-4F54-A9D0-E139AB870175}"/>
                </a:ext>
              </a:extLst>
            </p:cNvPr>
            <p:cNvSpPr txBox="1"/>
            <p:nvPr/>
          </p:nvSpPr>
          <p:spPr>
            <a:xfrm rot="18900000">
              <a:off x="2250433" y="8243486"/>
              <a:ext cx="8605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b">
                <a:defRPr sz="600" b="1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b="0" dirty="0">
                  <a:ea typeface="微软雅黑" panose="020B0503020204020204" pitchFamily="34" charset="-122"/>
                  <a:sym typeface="Arial" panose="020B0604020202020204" pitchFamily="34" charset="0"/>
                </a:rPr>
                <a:t>Excitatory neuron </a:t>
              </a:r>
              <a:endParaRPr lang="zh-CN" altLang="en-US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endParaRPr lang="en-US" altLang="zh-CN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5" name="文本框 304">
              <a:extLst>
                <a:ext uri="{FF2B5EF4-FFF2-40B4-BE49-F238E27FC236}">
                  <a16:creationId xmlns:a16="http://schemas.microsoft.com/office/drawing/2014/main" id="{CEDAA081-21F3-49CF-A09B-240DACF59664}"/>
                </a:ext>
              </a:extLst>
            </p:cNvPr>
            <p:cNvSpPr txBox="1"/>
            <p:nvPr/>
          </p:nvSpPr>
          <p:spPr>
            <a:xfrm rot="18900000">
              <a:off x="1899491" y="8320381"/>
              <a:ext cx="83079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Oligodendrocyte</a:t>
              </a:r>
            </a:p>
          </p:txBody>
        </p:sp>
        <p:sp>
          <p:nvSpPr>
            <p:cNvPr id="307" name="文本框 306">
              <a:extLst>
                <a:ext uri="{FF2B5EF4-FFF2-40B4-BE49-F238E27FC236}">
                  <a16:creationId xmlns:a16="http://schemas.microsoft.com/office/drawing/2014/main" id="{7CCD073B-DDD5-4463-AAD9-F08DE9747245}"/>
                </a:ext>
              </a:extLst>
            </p:cNvPr>
            <p:cNvSpPr txBox="1"/>
            <p:nvPr/>
          </p:nvSpPr>
          <p:spPr>
            <a:xfrm rot="18900000">
              <a:off x="1650417" y="8173560"/>
              <a:ext cx="53277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</a:t>
              </a:r>
            </a:p>
          </p:txBody>
        </p:sp>
        <p:sp>
          <p:nvSpPr>
            <p:cNvPr id="308" name="文本框 307">
              <a:extLst>
                <a:ext uri="{FF2B5EF4-FFF2-40B4-BE49-F238E27FC236}">
                  <a16:creationId xmlns:a16="http://schemas.microsoft.com/office/drawing/2014/main" id="{182F9089-2853-4A0C-8FDC-5275CA5BBA1C}"/>
                </a:ext>
              </a:extLst>
            </p:cNvPr>
            <p:cNvSpPr txBox="1"/>
            <p:nvPr/>
          </p:nvSpPr>
          <p:spPr>
            <a:xfrm rot="18900000">
              <a:off x="1354454" y="8165389"/>
              <a:ext cx="54099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Astrocyte</a:t>
              </a:r>
            </a:p>
          </p:txBody>
        </p:sp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2AD284BA-4BD8-41A5-B8CD-2BE9B3B8C24D}"/>
                </a:ext>
              </a:extLst>
            </p:cNvPr>
            <p:cNvSpPr txBox="1"/>
            <p:nvPr/>
          </p:nvSpPr>
          <p:spPr>
            <a:xfrm rot="18900000">
              <a:off x="2081498" y="8147017"/>
              <a:ext cx="366147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OPC</a:t>
              </a:r>
            </a:p>
          </p:txBody>
        </p:sp>
        <p:sp>
          <p:nvSpPr>
            <p:cNvPr id="310" name="文本框 309">
              <a:extLst>
                <a:ext uri="{FF2B5EF4-FFF2-40B4-BE49-F238E27FC236}">
                  <a16:creationId xmlns:a16="http://schemas.microsoft.com/office/drawing/2014/main" id="{7CACCC73-646B-4EDB-9CF4-74F870A847DC}"/>
                </a:ext>
              </a:extLst>
            </p:cNvPr>
            <p:cNvSpPr txBox="1"/>
            <p:nvPr/>
          </p:nvSpPr>
          <p:spPr>
            <a:xfrm rot="18900000">
              <a:off x="2672143" y="8192211"/>
              <a:ext cx="63883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Interneuron</a:t>
              </a:r>
            </a:p>
          </p:txBody>
        </p:sp>
      </p:grpSp>
      <p:graphicFrame>
        <p:nvGraphicFramePr>
          <p:cNvPr id="311" name="对象 310">
            <a:extLst>
              <a:ext uri="{FF2B5EF4-FFF2-40B4-BE49-F238E27FC236}">
                <a16:creationId xmlns:a16="http://schemas.microsoft.com/office/drawing/2014/main" id="{EA55E205-C7FA-4297-AAAA-82DBFE6EE0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98078"/>
              </p:ext>
            </p:extLst>
          </p:nvPr>
        </p:nvGraphicFramePr>
        <p:xfrm>
          <a:off x="1235075" y="7158038"/>
          <a:ext cx="2139950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9" imgW="2139568" imgH="1091044" progId="Prism9.Document">
                  <p:embed/>
                </p:oleObj>
              </mc:Choice>
              <mc:Fallback>
                <p:oleObj name="Prism 9" r:id="rId29" imgW="2139568" imgH="1091044" progId="Prism9.Document">
                  <p:embed/>
                  <p:pic>
                    <p:nvPicPr>
                      <p:cNvPr id="311" name="对象 310">
                        <a:extLst>
                          <a:ext uri="{FF2B5EF4-FFF2-40B4-BE49-F238E27FC236}">
                            <a16:creationId xmlns:a16="http://schemas.microsoft.com/office/drawing/2014/main" id="{EA55E205-C7FA-4297-AAAA-82DBFE6EE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235075" y="7158038"/>
                        <a:ext cx="2139950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2" name="对象 311">
            <a:extLst>
              <a:ext uri="{FF2B5EF4-FFF2-40B4-BE49-F238E27FC236}">
                <a16:creationId xmlns:a16="http://schemas.microsoft.com/office/drawing/2014/main" id="{8341D422-C3E9-4C15-8F86-8D3CEBE125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785351"/>
              </p:ext>
            </p:extLst>
          </p:nvPr>
        </p:nvGraphicFramePr>
        <p:xfrm>
          <a:off x="4691063" y="7169150"/>
          <a:ext cx="212725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1" imgW="2127330" imgH="1080245" progId="Prism9.Document">
                  <p:embed/>
                </p:oleObj>
              </mc:Choice>
              <mc:Fallback>
                <p:oleObj name="Prism 9" r:id="rId31" imgW="2127330" imgH="1080245" progId="Prism9.Document">
                  <p:embed/>
                  <p:pic>
                    <p:nvPicPr>
                      <p:cNvPr id="312" name="对象 311">
                        <a:extLst>
                          <a:ext uri="{FF2B5EF4-FFF2-40B4-BE49-F238E27FC236}">
                            <a16:creationId xmlns:a16="http://schemas.microsoft.com/office/drawing/2014/main" id="{8341D422-C3E9-4C15-8F86-8D3CEBE125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691063" y="7169150"/>
                        <a:ext cx="212725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36ED909B-E5F1-40F0-9040-C1A6C4986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81608"/>
              </p:ext>
            </p:extLst>
          </p:nvPr>
        </p:nvGraphicFramePr>
        <p:xfrm>
          <a:off x="3296295" y="7280203"/>
          <a:ext cx="1409879" cy="837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879">
                  <a:extLst>
                    <a:ext uri="{9D8B030D-6E8A-4147-A177-3AD203B41FA5}">
                      <a16:colId xmlns:a16="http://schemas.microsoft.com/office/drawing/2014/main" val="3283001328"/>
                    </a:ext>
                  </a:extLst>
                </a:gridCol>
              </a:tblGrid>
              <a:tr h="96259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catabolic process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346096"/>
                  </a:ext>
                </a:extLst>
              </a:tr>
              <a:tr h="17744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regulation of calcium-transporting ATPase activity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289429"/>
                  </a:ext>
                </a:extLst>
              </a:tr>
              <a:tr h="17744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hydrolysis coupled proton transport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190956"/>
                  </a:ext>
                </a:extLst>
              </a:tr>
              <a:tr h="17744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ATP synthesis coupled proton transport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449099"/>
                  </a:ext>
                </a:extLst>
              </a:tr>
              <a:tr h="96259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862999"/>
                  </a:ext>
                </a:extLst>
              </a:tr>
              <a:tr h="96259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regulation of translation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093646"/>
                  </a:ext>
                </a:extLst>
              </a:tr>
            </a:tbl>
          </a:graphicData>
        </a:graphic>
      </p:graphicFrame>
      <p:sp>
        <p:nvSpPr>
          <p:cNvPr id="313" name="文本框 312">
            <a:extLst>
              <a:ext uri="{FF2B5EF4-FFF2-40B4-BE49-F238E27FC236}">
                <a16:creationId xmlns:a16="http://schemas.microsoft.com/office/drawing/2014/main" id="{149D5F1B-98AA-4A24-81CC-C63E7C5E79B4}"/>
              </a:ext>
            </a:extLst>
          </p:cNvPr>
          <p:cNvSpPr txBox="1"/>
          <p:nvPr/>
        </p:nvSpPr>
        <p:spPr>
          <a:xfrm>
            <a:off x="6279041" y="7096465"/>
            <a:ext cx="4940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</a:rPr>
              <a:t>-log FDR</a:t>
            </a:r>
            <a:endParaRPr lang="zh-CN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44179C63-1B2F-4B4E-A06C-1927207EB95E}"/>
              </a:ext>
            </a:extLst>
          </p:cNvPr>
          <p:cNvSpPr txBox="1"/>
          <p:nvPr/>
        </p:nvSpPr>
        <p:spPr>
          <a:xfrm>
            <a:off x="4870426" y="7086022"/>
            <a:ext cx="13404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GO term of</a:t>
            </a:r>
            <a:r>
              <a:rPr lang="zh-CN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DEGs in PFC</a:t>
            </a:r>
          </a:p>
        </p:txBody>
      </p:sp>
      <p:grpSp>
        <p:nvGrpSpPr>
          <p:cNvPr id="315" name="组合 314">
            <a:extLst>
              <a:ext uri="{FF2B5EF4-FFF2-40B4-BE49-F238E27FC236}">
                <a16:creationId xmlns:a16="http://schemas.microsoft.com/office/drawing/2014/main" id="{0F716AC7-2FF1-490E-93EF-91D2C9E7377E}"/>
              </a:ext>
            </a:extLst>
          </p:cNvPr>
          <p:cNvGrpSpPr/>
          <p:nvPr/>
        </p:nvGrpSpPr>
        <p:grpSpPr>
          <a:xfrm>
            <a:off x="4480871" y="8168810"/>
            <a:ext cx="1931259" cy="373468"/>
            <a:chOff x="1354454" y="8147017"/>
            <a:chExt cx="1931259" cy="373468"/>
          </a:xfrm>
        </p:grpSpPr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82BBEF81-B233-46CF-A57A-52EBF4D51385}"/>
                </a:ext>
              </a:extLst>
            </p:cNvPr>
            <p:cNvSpPr txBox="1"/>
            <p:nvPr/>
          </p:nvSpPr>
          <p:spPr>
            <a:xfrm rot="18900000">
              <a:off x="2250433" y="8243486"/>
              <a:ext cx="8605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b">
                <a:defRPr sz="600" b="1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b="0" dirty="0">
                  <a:ea typeface="微软雅黑" panose="020B0503020204020204" pitchFamily="34" charset="-122"/>
                  <a:sym typeface="Arial" panose="020B0604020202020204" pitchFamily="34" charset="0"/>
                </a:rPr>
                <a:t>Excitatory neuron </a:t>
              </a:r>
              <a:endParaRPr lang="zh-CN" altLang="en-US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endParaRPr lang="en-US" altLang="zh-CN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7" name="文本框 316">
              <a:extLst>
                <a:ext uri="{FF2B5EF4-FFF2-40B4-BE49-F238E27FC236}">
                  <a16:creationId xmlns:a16="http://schemas.microsoft.com/office/drawing/2014/main" id="{FA7E271A-DB5E-43EB-B005-F08A5C0AB259}"/>
                </a:ext>
              </a:extLst>
            </p:cNvPr>
            <p:cNvSpPr txBox="1"/>
            <p:nvPr/>
          </p:nvSpPr>
          <p:spPr>
            <a:xfrm rot="18900000">
              <a:off x="1899491" y="8320381"/>
              <a:ext cx="83079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Oligodendrocyte</a:t>
              </a:r>
            </a:p>
          </p:txBody>
        </p:sp>
        <p:sp>
          <p:nvSpPr>
            <p:cNvPr id="318" name="文本框 317">
              <a:extLst>
                <a:ext uri="{FF2B5EF4-FFF2-40B4-BE49-F238E27FC236}">
                  <a16:creationId xmlns:a16="http://schemas.microsoft.com/office/drawing/2014/main" id="{C51B4369-7F14-440F-99FE-C3AB56576A91}"/>
                </a:ext>
              </a:extLst>
            </p:cNvPr>
            <p:cNvSpPr txBox="1"/>
            <p:nvPr/>
          </p:nvSpPr>
          <p:spPr>
            <a:xfrm rot="18900000">
              <a:off x="1650417" y="8173560"/>
              <a:ext cx="53277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</a:t>
              </a:r>
            </a:p>
          </p:txBody>
        </p:sp>
        <p:sp>
          <p:nvSpPr>
            <p:cNvPr id="319" name="文本框 318">
              <a:extLst>
                <a:ext uri="{FF2B5EF4-FFF2-40B4-BE49-F238E27FC236}">
                  <a16:creationId xmlns:a16="http://schemas.microsoft.com/office/drawing/2014/main" id="{097EF40C-C477-48F3-98FC-9D49CB9ED244}"/>
                </a:ext>
              </a:extLst>
            </p:cNvPr>
            <p:cNvSpPr txBox="1"/>
            <p:nvPr/>
          </p:nvSpPr>
          <p:spPr>
            <a:xfrm rot="18900000">
              <a:off x="1354454" y="8165389"/>
              <a:ext cx="54099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Astrocyte</a:t>
              </a:r>
            </a:p>
          </p:txBody>
        </p:sp>
        <p:sp>
          <p:nvSpPr>
            <p:cNvPr id="320" name="文本框 319">
              <a:extLst>
                <a:ext uri="{FF2B5EF4-FFF2-40B4-BE49-F238E27FC236}">
                  <a16:creationId xmlns:a16="http://schemas.microsoft.com/office/drawing/2014/main" id="{A91FB410-C848-4CA3-B3A4-2229E8128290}"/>
                </a:ext>
              </a:extLst>
            </p:cNvPr>
            <p:cNvSpPr txBox="1"/>
            <p:nvPr/>
          </p:nvSpPr>
          <p:spPr>
            <a:xfrm rot="18900000">
              <a:off x="2081498" y="8147017"/>
              <a:ext cx="366147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OPC</a:t>
              </a:r>
            </a:p>
          </p:txBody>
        </p:sp>
        <p:sp>
          <p:nvSpPr>
            <p:cNvPr id="321" name="文本框 320">
              <a:extLst>
                <a:ext uri="{FF2B5EF4-FFF2-40B4-BE49-F238E27FC236}">
                  <a16:creationId xmlns:a16="http://schemas.microsoft.com/office/drawing/2014/main" id="{430376C1-F141-4948-8937-5723FE837F03}"/>
                </a:ext>
              </a:extLst>
            </p:cNvPr>
            <p:cNvSpPr txBox="1"/>
            <p:nvPr/>
          </p:nvSpPr>
          <p:spPr>
            <a:xfrm rot="18900000">
              <a:off x="2646883" y="8177947"/>
              <a:ext cx="63883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60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Interneuron</a:t>
              </a:r>
            </a:p>
          </p:txBody>
        </p:sp>
      </p:grpSp>
      <p:sp>
        <p:nvSpPr>
          <p:cNvPr id="322" name="文本框 321">
            <a:extLst>
              <a:ext uri="{FF2B5EF4-FFF2-40B4-BE49-F238E27FC236}">
                <a16:creationId xmlns:a16="http://schemas.microsoft.com/office/drawing/2014/main" id="{405026F7-4CEA-49C6-97FD-967A73116C6A}"/>
              </a:ext>
            </a:extLst>
          </p:cNvPr>
          <p:cNvSpPr txBox="1"/>
          <p:nvPr/>
        </p:nvSpPr>
        <p:spPr>
          <a:xfrm>
            <a:off x="4261741" y="6879050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6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文本框 272">
            <a:extLst>
              <a:ext uri="{FF2B5EF4-FFF2-40B4-BE49-F238E27FC236}">
                <a16:creationId xmlns:a16="http://schemas.microsoft.com/office/drawing/2014/main" id="{C763851D-8B35-4EB3-8263-21994268B0AE}"/>
              </a:ext>
            </a:extLst>
          </p:cNvPr>
          <p:cNvSpPr txBox="1"/>
          <p:nvPr/>
        </p:nvSpPr>
        <p:spPr>
          <a:xfrm>
            <a:off x="159974" y="608284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4" name="文本框 273">
            <a:extLst>
              <a:ext uri="{FF2B5EF4-FFF2-40B4-BE49-F238E27FC236}">
                <a16:creationId xmlns:a16="http://schemas.microsoft.com/office/drawing/2014/main" id="{01372EAC-F348-4594-A998-17E38B791051}"/>
              </a:ext>
            </a:extLst>
          </p:cNvPr>
          <p:cNvSpPr txBox="1"/>
          <p:nvPr/>
        </p:nvSpPr>
        <p:spPr>
          <a:xfrm>
            <a:off x="3273285" y="605141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75" name="组合 274">
            <a:extLst>
              <a:ext uri="{FF2B5EF4-FFF2-40B4-BE49-F238E27FC236}">
                <a16:creationId xmlns:a16="http://schemas.microsoft.com/office/drawing/2014/main" id="{123A0EE2-52BA-4631-A5BA-3B14F06D33F4}"/>
              </a:ext>
            </a:extLst>
          </p:cNvPr>
          <p:cNvGrpSpPr/>
          <p:nvPr/>
        </p:nvGrpSpPr>
        <p:grpSpPr>
          <a:xfrm>
            <a:off x="1679294" y="6752632"/>
            <a:ext cx="1326625" cy="382377"/>
            <a:chOff x="4717866" y="4390884"/>
            <a:chExt cx="1326625" cy="382377"/>
          </a:xfrm>
        </p:grpSpPr>
        <p:sp>
          <p:nvSpPr>
            <p:cNvPr id="276" name="文本框 275">
              <a:extLst>
                <a:ext uri="{FF2B5EF4-FFF2-40B4-BE49-F238E27FC236}">
                  <a16:creationId xmlns:a16="http://schemas.microsoft.com/office/drawing/2014/main" id="{007AB0FB-50DF-4182-933B-E38933571560}"/>
                </a:ext>
              </a:extLst>
            </p:cNvPr>
            <p:cNvSpPr txBox="1"/>
            <p:nvPr/>
          </p:nvSpPr>
          <p:spPr>
            <a:xfrm rot="18900000">
              <a:off x="5144626" y="4496262"/>
              <a:ext cx="8605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b">
                <a:defRPr sz="600" b="1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b="0" dirty="0">
                  <a:ea typeface="微软雅黑" panose="020B0503020204020204" pitchFamily="34" charset="-122"/>
                  <a:sym typeface="Arial" panose="020B0604020202020204" pitchFamily="34" charset="0"/>
                </a:rPr>
                <a:t>Excitatory neuron </a:t>
              </a:r>
              <a:endParaRPr lang="zh-CN" altLang="en-US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endParaRPr lang="en-US" altLang="zh-CN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77" name="组合 276">
              <a:extLst>
                <a:ext uri="{FF2B5EF4-FFF2-40B4-BE49-F238E27FC236}">
                  <a16:creationId xmlns:a16="http://schemas.microsoft.com/office/drawing/2014/main" id="{241A9A4A-EE84-4A33-9987-C2A9B287EB69}"/>
                </a:ext>
              </a:extLst>
            </p:cNvPr>
            <p:cNvGrpSpPr/>
            <p:nvPr/>
          </p:nvGrpSpPr>
          <p:grpSpPr>
            <a:xfrm>
              <a:off x="4717866" y="4390884"/>
              <a:ext cx="1326625" cy="348910"/>
              <a:chOff x="4717866" y="4390884"/>
              <a:chExt cx="1326625" cy="348910"/>
            </a:xfrm>
          </p:grpSpPr>
          <p:sp>
            <p:nvSpPr>
              <p:cNvPr id="278" name="文本框 277">
                <a:extLst>
                  <a:ext uri="{FF2B5EF4-FFF2-40B4-BE49-F238E27FC236}">
                    <a16:creationId xmlns:a16="http://schemas.microsoft.com/office/drawing/2014/main" id="{5B6D6EAB-8935-49DC-89C1-DD5BC3DB77D4}"/>
                  </a:ext>
                </a:extLst>
              </p:cNvPr>
              <p:cNvSpPr txBox="1"/>
              <p:nvPr/>
            </p:nvSpPr>
            <p:spPr>
              <a:xfrm rot="18900000">
                <a:off x="4717866" y="4555128"/>
                <a:ext cx="830799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fontAlgn="b"/>
                <a:r>
                  <a:rPr lang="en-US" altLang="zh-CN" sz="60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Oligodendrocyte</a:t>
                </a:r>
              </a:p>
            </p:txBody>
          </p:sp>
          <p:grpSp>
            <p:nvGrpSpPr>
              <p:cNvPr id="279" name="组合 278">
                <a:extLst>
                  <a:ext uri="{FF2B5EF4-FFF2-40B4-BE49-F238E27FC236}">
                    <a16:creationId xmlns:a16="http://schemas.microsoft.com/office/drawing/2014/main" id="{9D3B0D07-A5E9-4D4D-A9E0-77AB75661410}"/>
                  </a:ext>
                </a:extLst>
              </p:cNvPr>
              <p:cNvGrpSpPr/>
              <p:nvPr/>
            </p:nvGrpSpPr>
            <p:grpSpPr>
              <a:xfrm>
                <a:off x="4878746" y="4390884"/>
                <a:ext cx="1165745" cy="245650"/>
                <a:chOff x="3044957" y="8468038"/>
                <a:chExt cx="1165745" cy="245650"/>
              </a:xfrm>
            </p:grpSpPr>
            <p:sp>
              <p:nvSpPr>
                <p:cNvPr id="280" name="文本框 279">
                  <a:extLst>
                    <a:ext uri="{FF2B5EF4-FFF2-40B4-BE49-F238E27FC236}">
                      <a16:creationId xmlns:a16="http://schemas.microsoft.com/office/drawing/2014/main" id="{A7A4F8A7-7818-41B1-91BA-2BEDB20CD07A}"/>
                    </a:ext>
                  </a:extLst>
                </p:cNvPr>
                <p:cNvSpPr txBox="1"/>
                <p:nvPr/>
              </p:nvSpPr>
              <p:spPr>
                <a:xfrm rot="18900000">
                  <a:off x="3044957" y="8496622"/>
                  <a:ext cx="532772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Microglia</a:t>
                  </a:r>
                </a:p>
              </p:txBody>
            </p:sp>
            <p:sp>
              <p:nvSpPr>
                <p:cNvPr id="281" name="文本框 280">
                  <a:extLst>
                    <a:ext uri="{FF2B5EF4-FFF2-40B4-BE49-F238E27FC236}">
                      <a16:creationId xmlns:a16="http://schemas.microsoft.com/office/drawing/2014/main" id="{311F8DA4-F359-4D10-BC4D-7AACC65807A6}"/>
                    </a:ext>
                  </a:extLst>
                </p:cNvPr>
                <p:cNvSpPr txBox="1"/>
                <p:nvPr/>
              </p:nvSpPr>
              <p:spPr>
                <a:xfrm rot="18900000">
                  <a:off x="3262208" y="8529022"/>
                  <a:ext cx="540996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Astrocyte</a:t>
                  </a:r>
                </a:p>
              </p:txBody>
            </p:sp>
            <p:sp>
              <p:nvSpPr>
                <p:cNvPr id="282" name="文本框 281">
                  <a:extLst>
                    <a:ext uri="{FF2B5EF4-FFF2-40B4-BE49-F238E27FC236}">
                      <a16:creationId xmlns:a16="http://schemas.microsoft.com/office/drawing/2014/main" id="{2BEE424B-7038-4C93-89E2-3F858D626AEC}"/>
                    </a:ext>
                  </a:extLst>
                </p:cNvPr>
                <p:cNvSpPr txBox="1"/>
                <p:nvPr/>
              </p:nvSpPr>
              <p:spPr>
                <a:xfrm rot="18900000">
                  <a:off x="3544459" y="8468038"/>
                  <a:ext cx="366147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OPC</a:t>
                  </a:r>
                </a:p>
              </p:txBody>
            </p:sp>
            <p:sp>
              <p:nvSpPr>
                <p:cNvPr id="283" name="文本框 282">
                  <a:extLst>
                    <a:ext uri="{FF2B5EF4-FFF2-40B4-BE49-F238E27FC236}">
                      <a16:creationId xmlns:a16="http://schemas.microsoft.com/office/drawing/2014/main" id="{2B701AB9-1DF4-43B2-9276-58937D5B41AB}"/>
                    </a:ext>
                  </a:extLst>
                </p:cNvPr>
                <p:cNvSpPr txBox="1"/>
                <p:nvPr/>
              </p:nvSpPr>
              <p:spPr>
                <a:xfrm rot="18900000">
                  <a:off x="3571872" y="8523926"/>
                  <a:ext cx="638830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Interneuron</a:t>
                  </a:r>
                </a:p>
              </p:txBody>
            </p:sp>
          </p:grpSp>
        </p:grpSp>
      </p:grpSp>
      <p:graphicFrame>
        <p:nvGraphicFramePr>
          <p:cNvPr id="284" name="对象 283">
            <a:extLst>
              <a:ext uri="{FF2B5EF4-FFF2-40B4-BE49-F238E27FC236}">
                <a16:creationId xmlns:a16="http://schemas.microsoft.com/office/drawing/2014/main" id="{39316928-72F3-455D-80D4-A079E6D0B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864819"/>
              </p:ext>
            </p:extLst>
          </p:nvPr>
        </p:nvGraphicFramePr>
        <p:xfrm>
          <a:off x="4845050" y="1068388"/>
          <a:ext cx="808038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1620611" imgH="8943931" progId="Prism9.Document">
                  <p:embed/>
                </p:oleObj>
              </mc:Choice>
              <mc:Fallback>
                <p:oleObj name="Prism 9" r:id="rId3" imgW="1620611" imgH="8943931" progId="Prism9.Document">
                  <p:embed/>
                  <p:pic>
                    <p:nvPicPr>
                      <p:cNvPr id="284" name="对象 283">
                        <a:extLst>
                          <a:ext uri="{FF2B5EF4-FFF2-40B4-BE49-F238E27FC236}">
                            <a16:creationId xmlns:a16="http://schemas.microsoft.com/office/drawing/2014/main" id="{39316928-72F3-455D-80D4-A079E6D0B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5050" y="1068388"/>
                        <a:ext cx="808038" cy="569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09A488A0-7146-47D1-A353-1278A3C0A3A4}"/>
              </a:ext>
            </a:extLst>
          </p:cNvPr>
          <p:cNvGrpSpPr/>
          <p:nvPr/>
        </p:nvGrpSpPr>
        <p:grpSpPr>
          <a:xfrm>
            <a:off x="4564854" y="6723211"/>
            <a:ext cx="1149166" cy="399194"/>
            <a:chOff x="4781995" y="4375644"/>
            <a:chExt cx="1149166" cy="399194"/>
          </a:xfrm>
        </p:grpSpPr>
        <p:sp>
          <p:nvSpPr>
            <p:cNvPr id="286" name="文本框 285">
              <a:extLst>
                <a:ext uri="{FF2B5EF4-FFF2-40B4-BE49-F238E27FC236}">
                  <a16:creationId xmlns:a16="http://schemas.microsoft.com/office/drawing/2014/main" id="{71520438-C400-4A92-93E5-D39D8F106F66}"/>
                </a:ext>
              </a:extLst>
            </p:cNvPr>
            <p:cNvSpPr txBox="1"/>
            <p:nvPr/>
          </p:nvSpPr>
          <p:spPr>
            <a:xfrm rot="18900000">
              <a:off x="5081961" y="4497839"/>
              <a:ext cx="7927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b">
                <a:defRPr sz="600" b="1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b="0" dirty="0">
                  <a:ea typeface="微软雅黑" panose="020B0503020204020204" pitchFamily="34" charset="-122"/>
                  <a:sym typeface="Arial" panose="020B0604020202020204" pitchFamily="34" charset="0"/>
                </a:rPr>
                <a:t>Oligodendrocyte</a:t>
              </a:r>
              <a:endParaRPr lang="zh-CN" altLang="en-US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endParaRPr lang="en-US" altLang="zh-CN" b="0" dirty="0"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87" name="组合 286">
              <a:extLst>
                <a:ext uri="{FF2B5EF4-FFF2-40B4-BE49-F238E27FC236}">
                  <a16:creationId xmlns:a16="http://schemas.microsoft.com/office/drawing/2014/main" id="{920AFAC0-BA01-4852-B795-F16ACA34F32F}"/>
                </a:ext>
              </a:extLst>
            </p:cNvPr>
            <p:cNvGrpSpPr/>
            <p:nvPr/>
          </p:nvGrpSpPr>
          <p:grpSpPr>
            <a:xfrm>
              <a:off x="4781995" y="4375644"/>
              <a:ext cx="1149166" cy="311091"/>
              <a:chOff x="4781995" y="4375644"/>
              <a:chExt cx="1149166" cy="311091"/>
            </a:xfrm>
          </p:grpSpPr>
          <p:sp>
            <p:nvSpPr>
              <p:cNvPr id="288" name="文本框 287">
                <a:extLst>
                  <a:ext uri="{FF2B5EF4-FFF2-40B4-BE49-F238E27FC236}">
                    <a16:creationId xmlns:a16="http://schemas.microsoft.com/office/drawing/2014/main" id="{8994C884-9536-476D-BF48-B62D6FF83262}"/>
                  </a:ext>
                </a:extLst>
              </p:cNvPr>
              <p:cNvSpPr txBox="1"/>
              <p:nvPr/>
            </p:nvSpPr>
            <p:spPr>
              <a:xfrm rot="18900000">
                <a:off x="4834384" y="4460032"/>
                <a:ext cx="60788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fontAlgn="b"/>
                <a:r>
                  <a:rPr lang="en-US" altLang="zh-CN" sz="60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Interneuron</a:t>
                </a:r>
              </a:p>
            </p:txBody>
          </p:sp>
          <p:grpSp>
            <p:nvGrpSpPr>
              <p:cNvPr id="289" name="组合 288">
                <a:extLst>
                  <a:ext uri="{FF2B5EF4-FFF2-40B4-BE49-F238E27FC236}">
                    <a16:creationId xmlns:a16="http://schemas.microsoft.com/office/drawing/2014/main" id="{8A67E481-9736-4C75-9D05-D3B9CC44552E}"/>
                  </a:ext>
                </a:extLst>
              </p:cNvPr>
              <p:cNvGrpSpPr/>
              <p:nvPr/>
            </p:nvGrpSpPr>
            <p:grpSpPr>
              <a:xfrm>
                <a:off x="4781995" y="4375644"/>
                <a:ext cx="1149166" cy="311091"/>
                <a:chOff x="2948206" y="8452798"/>
                <a:chExt cx="1149166" cy="311091"/>
              </a:xfrm>
            </p:grpSpPr>
            <p:sp>
              <p:nvSpPr>
                <p:cNvPr id="290" name="文本框 289">
                  <a:extLst>
                    <a:ext uri="{FF2B5EF4-FFF2-40B4-BE49-F238E27FC236}">
                      <a16:creationId xmlns:a16="http://schemas.microsoft.com/office/drawing/2014/main" id="{860F5A7B-A39C-442C-A8EF-7F1562CC5834}"/>
                    </a:ext>
                  </a:extLst>
                </p:cNvPr>
                <p:cNvSpPr txBox="1"/>
                <p:nvPr/>
              </p:nvSpPr>
              <p:spPr>
                <a:xfrm rot="18900000">
                  <a:off x="2948206" y="8503150"/>
                  <a:ext cx="54471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Microglia</a:t>
                  </a:r>
                </a:p>
              </p:txBody>
            </p:sp>
            <p:sp>
              <p:nvSpPr>
                <p:cNvPr id="291" name="文本框 290">
                  <a:extLst>
                    <a:ext uri="{FF2B5EF4-FFF2-40B4-BE49-F238E27FC236}">
                      <a16:creationId xmlns:a16="http://schemas.microsoft.com/office/drawing/2014/main" id="{B34D955A-52C3-4573-ABDB-004769400A48}"/>
                    </a:ext>
                  </a:extLst>
                </p:cNvPr>
                <p:cNvSpPr txBox="1"/>
                <p:nvPr/>
              </p:nvSpPr>
              <p:spPr>
                <a:xfrm rot="18900000">
                  <a:off x="3172049" y="8485248"/>
                  <a:ext cx="595921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Astrocyte</a:t>
                  </a:r>
                </a:p>
              </p:txBody>
            </p:sp>
            <p:sp>
              <p:nvSpPr>
                <p:cNvPr id="292" name="文本框 291">
                  <a:extLst>
                    <a:ext uri="{FF2B5EF4-FFF2-40B4-BE49-F238E27FC236}">
                      <a16:creationId xmlns:a16="http://schemas.microsoft.com/office/drawing/2014/main" id="{4A636AD0-2CD2-40D5-A25E-8D75EF716DC8}"/>
                    </a:ext>
                  </a:extLst>
                </p:cNvPr>
                <p:cNvSpPr txBox="1"/>
                <p:nvPr/>
              </p:nvSpPr>
              <p:spPr>
                <a:xfrm rot="18900000">
                  <a:off x="3069436" y="8579223"/>
                  <a:ext cx="868220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Excitatory neuron 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3" name="文本框 292">
                  <a:extLst>
                    <a:ext uri="{FF2B5EF4-FFF2-40B4-BE49-F238E27FC236}">
                      <a16:creationId xmlns:a16="http://schemas.microsoft.com/office/drawing/2014/main" id="{C81EF12B-214B-4C62-8B91-45A27B784373}"/>
                    </a:ext>
                  </a:extLst>
                </p:cNvPr>
                <p:cNvSpPr txBox="1"/>
                <p:nvPr/>
              </p:nvSpPr>
              <p:spPr>
                <a:xfrm rot="18900000">
                  <a:off x="3688478" y="8452798"/>
                  <a:ext cx="40889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en-US" altLang="zh-CN" sz="60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OPC</a:t>
                  </a:r>
                </a:p>
              </p:txBody>
            </p:sp>
          </p:grpSp>
        </p:grpSp>
      </p:grpSp>
      <p:graphicFrame>
        <p:nvGraphicFramePr>
          <p:cNvPr id="294" name="对象 293">
            <a:extLst>
              <a:ext uri="{FF2B5EF4-FFF2-40B4-BE49-F238E27FC236}">
                <a16:creationId xmlns:a16="http://schemas.microsoft.com/office/drawing/2014/main" id="{B7CC67BD-E638-40DC-8E6C-920727D18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738812"/>
              </p:ext>
            </p:extLst>
          </p:nvPr>
        </p:nvGraphicFramePr>
        <p:xfrm>
          <a:off x="2090738" y="1093788"/>
          <a:ext cx="814387" cy="571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1620611" imgH="8966974" progId="Prism9.Document">
                  <p:embed/>
                </p:oleObj>
              </mc:Choice>
              <mc:Fallback>
                <p:oleObj name="Prism 9" r:id="rId5" imgW="1620611" imgH="8966974" progId="Prism9.Document">
                  <p:embed/>
                  <p:pic>
                    <p:nvPicPr>
                      <p:cNvPr id="294" name="对象 293">
                        <a:extLst>
                          <a:ext uri="{FF2B5EF4-FFF2-40B4-BE49-F238E27FC236}">
                            <a16:creationId xmlns:a16="http://schemas.microsoft.com/office/drawing/2014/main" id="{B7CC67BD-E638-40DC-8E6C-920727D18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738" y="1093788"/>
                        <a:ext cx="814387" cy="571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726D570D-4179-4943-8513-9DB44D731C33}"/>
              </a:ext>
            </a:extLst>
          </p:cNvPr>
          <p:cNvGrpSpPr/>
          <p:nvPr/>
        </p:nvGrpSpPr>
        <p:grpSpPr>
          <a:xfrm>
            <a:off x="2879335" y="1066641"/>
            <a:ext cx="437262" cy="671823"/>
            <a:chOff x="2628555" y="974308"/>
            <a:chExt cx="437262" cy="671823"/>
          </a:xfrm>
        </p:grpSpPr>
        <p:grpSp>
          <p:nvGrpSpPr>
            <p:cNvPr id="296" name="组合 295">
              <a:extLst>
                <a:ext uri="{FF2B5EF4-FFF2-40B4-BE49-F238E27FC236}">
                  <a16:creationId xmlns:a16="http://schemas.microsoft.com/office/drawing/2014/main" id="{D1E63A35-514F-4D39-9A35-896CF2567CEE}"/>
                </a:ext>
              </a:extLst>
            </p:cNvPr>
            <p:cNvGrpSpPr/>
            <p:nvPr/>
          </p:nvGrpSpPr>
          <p:grpSpPr>
            <a:xfrm>
              <a:off x="2765403" y="1141317"/>
              <a:ext cx="221196" cy="504814"/>
              <a:chOff x="3088712" y="2856706"/>
              <a:chExt cx="221196" cy="504814"/>
            </a:xfrm>
          </p:grpSpPr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0EC73BA8-5C71-415A-980B-4037578EBE60}"/>
                  </a:ext>
                </a:extLst>
              </p:cNvPr>
              <p:cNvSpPr/>
              <p:nvPr/>
            </p:nvSpPr>
            <p:spPr>
              <a:xfrm rot="10800000">
                <a:off x="3088713" y="2856706"/>
                <a:ext cx="109537" cy="47625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94545"/>
                  </a:gs>
                  <a:gs pos="44000">
                    <a:srgbClr val="FDAFAF"/>
                  </a:gs>
                  <a:gs pos="76000">
                    <a:srgbClr val="FB7777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98" name="直接连接符 297">
                <a:extLst>
                  <a:ext uri="{FF2B5EF4-FFF2-40B4-BE49-F238E27FC236}">
                    <a16:creationId xmlns:a16="http://schemas.microsoft.com/office/drawing/2014/main" id="{D762F008-9434-4E31-A048-854230977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1241" y="2977453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直接连接符 298">
                <a:extLst>
                  <a:ext uri="{FF2B5EF4-FFF2-40B4-BE49-F238E27FC236}">
                    <a16:creationId xmlns:a16="http://schemas.microsoft.com/office/drawing/2014/main" id="{23930A05-2278-48BD-9C1D-31FBC0498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8712" y="2977453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直接连接符 299">
                <a:extLst>
                  <a:ext uri="{FF2B5EF4-FFF2-40B4-BE49-F238E27FC236}">
                    <a16:creationId xmlns:a16="http://schemas.microsoft.com/office/drawing/2014/main" id="{04837041-6C55-4219-B0F3-33823C863F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8712" y="3148903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1" name="直接连接符 300">
                <a:extLst>
                  <a:ext uri="{FF2B5EF4-FFF2-40B4-BE49-F238E27FC236}">
                    <a16:creationId xmlns:a16="http://schemas.microsoft.com/office/drawing/2014/main" id="{1F59DE4A-A709-4F4A-9987-8D9286370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1240" y="3148903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2" name="文本框 301">
                <a:extLst>
                  <a:ext uri="{FF2B5EF4-FFF2-40B4-BE49-F238E27FC236}">
                    <a16:creationId xmlns:a16="http://schemas.microsoft.com/office/drawing/2014/main" id="{0EF0CDAB-104C-4CA6-B0DA-8FEE231125B2}"/>
                  </a:ext>
                </a:extLst>
              </p:cNvPr>
              <p:cNvSpPr txBox="1"/>
              <p:nvPr/>
            </p:nvSpPr>
            <p:spPr>
              <a:xfrm>
                <a:off x="3239000" y="3269187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文本框 302">
                <a:extLst>
                  <a:ext uri="{FF2B5EF4-FFF2-40B4-BE49-F238E27FC236}">
                    <a16:creationId xmlns:a16="http://schemas.microsoft.com/office/drawing/2014/main" id="{B0DC48A3-BF5A-4905-BA17-0DA38E32927C}"/>
                  </a:ext>
                </a:extLst>
              </p:cNvPr>
              <p:cNvSpPr txBox="1"/>
              <p:nvPr/>
            </p:nvSpPr>
            <p:spPr>
              <a:xfrm>
                <a:off x="3235000" y="3096991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文本框 303">
                <a:extLst>
                  <a:ext uri="{FF2B5EF4-FFF2-40B4-BE49-F238E27FC236}">
                    <a16:creationId xmlns:a16="http://schemas.microsoft.com/office/drawing/2014/main" id="{B29C4A7F-AF45-448A-8300-9576CE4BF272}"/>
                  </a:ext>
                </a:extLst>
              </p:cNvPr>
              <p:cNvSpPr txBox="1"/>
              <p:nvPr/>
            </p:nvSpPr>
            <p:spPr>
              <a:xfrm>
                <a:off x="3235892" y="2920507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5" name="文本框 314">
              <a:extLst>
                <a:ext uri="{FF2B5EF4-FFF2-40B4-BE49-F238E27FC236}">
                  <a16:creationId xmlns:a16="http://schemas.microsoft.com/office/drawing/2014/main" id="{5901A96D-DEDE-46A8-842C-95AFD38B30C8}"/>
                </a:ext>
              </a:extLst>
            </p:cNvPr>
            <p:cNvSpPr txBox="1"/>
            <p:nvPr/>
          </p:nvSpPr>
          <p:spPr>
            <a:xfrm>
              <a:off x="2628555" y="974308"/>
              <a:ext cx="43726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-log P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A05250D-A457-4059-A8C1-5FAD047A9398}"/>
              </a:ext>
            </a:extLst>
          </p:cNvPr>
          <p:cNvGrpSpPr/>
          <p:nvPr/>
        </p:nvGrpSpPr>
        <p:grpSpPr>
          <a:xfrm>
            <a:off x="5804167" y="1004485"/>
            <a:ext cx="418620" cy="781637"/>
            <a:chOff x="5804167" y="1004485"/>
            <a:chExt cx="418620" cy="781637"/>
          </a:xfrm>
        </p:grpSpPr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4080A4ED-A6D5-4CA5-9021-F89F032F3811}"/>
                </a:ext>
              </a:extLst>
            </p:cNvPr>
            <p:cNvGrpSpPr/>
            <p:nvPr/>
          </p:nvGrpSpPr>
          <p:grpSpPr>
            <a:xfrm>
              <a:off x="5934769" y="1171130"/>
              <a:ext cx="207608" cy="614992"/>
              <a:chOff x="3135310" y="2857500"/>
              <a:chExt cx="207608" cy="614992"/>
            </a:xfrm>
          </p:grpSpPr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8BA8408C-E51E-47AB-823F-A4DC963AFDF0}"/>
                  </a:ext>
                </a:extLst>
              </p:cNvPr>
              <p:cNvSpPr/>
              <p:nvPr/>
            </p:nvSpPr>
            <p:spPr>
              <a:xfrm rot="10800000">
                <a:off x="3135310" y="2857500"/>
                <a:ext cx="109537" cy="567334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94690">
                    <a:srgbClr val="F94444"/>
                  </a:gs>
                  <a:gs pos="44000">
                    <a:srgbClr val="FDB7B7"/>
                  </a:gs>
                  <a:gs pos="76000">
                    <a:srgbClr val="FB7171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07" name="直接连接符 306">
                <a:extLst>
                  <a:ext uri="{FF2B5EF4-FFF2-40B4-BE49-F238E27FC236}">
                    <a16:creationId xmlns:a16="http://schemas.microsoft.com/office/drawing/2014/main" id="{1F8F613E-A2EA-44C0-8C3F-55CC6DCBB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9925" y="2978247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8" name="直接连接符 307">
                <a:extLst>
                  <a:ext uri="{FF2B5EF4-FFF2-40B4-BE49-F238E27FC236}">
                    <a16:creationId xmlns:a16="http://schemas.microsoft.com/office/drawing/2014/main" id="{67123E84-9EB9-4F36-AA70-7D2039C9ED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7396" y="2978247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9" name="直接连接符 308">
                <a:extLst>
                  <a:ext uri="{FF2B5EF4-FFF2-40B4-BE49-F238E27FC236}">
                    <a16:creationId xmlns:a16="http://schemas.microsoft.com/office/drawing/2014/main" id="{EB0E2D87-6D00-4366-B1B1-1C6BCA956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7396" y="3149697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0" name="直接连接符 309">
                <a:extLst>
                  <a:ext uri="{FF2B5EF4-FFF2-40B4-BE49-F238E27FC236}">
                    <a16:creationId xmlns:a16="http://schemas.microsoft.com/office/drawing/2014/main" id="{A0FB18CB-E254-452B-892C-E2C11F8A6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9924" y="3149697"/>
                <a:ext cx="3700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1" name="文本框 310">
                <a:extLst>
                  <a:ext uri="{FF2B5EF4-FFF2-40B4-BE49-F238E27FC236}">
                    <a16:creationId xmlns:a16="http://schemas.microsoft.com/office/drawing/2014/main" id="{273F1E53-2AB3-4333-83BB-92C55BD2AFF3}"/>
                  </a:ext>
                </a:extLst>
              </p:cNvPr>
              <p:cNvSpPr txBox="1"/>
              <p:nvPr/>
            </p:nvSpPr>
            <p:spPr>
              <a:xfrm>
                <a:off x="3272010" y="3380159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文本框 311">
                <a:extLst>
                  <a:ext uri="{FF2B5EF4-FFF2-40B4-BE49-F238E27FC236}">
                    <a16:creationId xmlns:a16="http://schemas.microsoft.com/office/drawing/2014/main" id="{2D21DEBE-214E-4D3A-9D72-CEDD80A14D86}"/>
                  </a:ext>
                </a:extLst>
              </p:cNvPr>
              <p:cNvSpPr txBox="1"/>
              <p:nvPr/>
            </p:nvSpPr>
            <p:spPr>
              <a:xfrm>
                <a:off x="3272010" y="3240168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文本框 312">
                <a:extLst>
                  <a:ext uri="{FF2B5EF4-FFF2-40B4-BE49-F238E27FC236}">
                    <a16:creationId xmlns:a16="http://schemas.microsoft.com/office/drawing/2014/main" id="{A4642253-0904-4D5B-9C98-67812CA73F23}"/>
                  </a:ext>
                </a:extLst>
              </p:cNvPr>
              <p:cNvSpPr txBox="1"/>
              <p:nvPr/>
            </p:nvSpPr>
            <p:spPr>
              <a:xfrm>
                <a:off x="3272010" y="3103197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7D0FC775-65E0-416B-B521-B93F917FB9E0}"/>
                  </a:ext>
                </a:extLst>
              </p:cNvPr>
              <p:cNvSpPr txBox="1"/>
              <p:nvPr/>
            </p:nvSpPr>
            <p:spPr>
              <a:xfrm>
                <a:off x="3272010" y="2932080"/>
                <a:ext cx="70908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6</a:t>
                </a:r>
                <a:endParaRPr lang="zh-CN" altLang="en-US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FE2E97DE-0F9B-4325-9D16-967A978DF314}"/>
                </a:ext>
              </a:extLst>
            </p:cNvPr>
            <p:cNvSpPr txBox="1"/>
            <p:nvPr/>
          </p:nvSpPr>
          <p:spPr>
            <a:xfrm>
              <a:off x="5804167" y="1004485"/>
              <a:ext cx="418620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-log P 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17" name="文本框 316">
            <a:extLst>
              <a:ext uri="{FF2B5EF4-FFF2-40B4-BE49-F238E27FC236}">
                <a16:creationId xmlns:a16="http://schemas.microsoft.com/office/drawing/2014/main" id="{66278DE5-9B3E-4C08-8271-B98E55760E15}"/>
              </a:ext>
            </a:extLst>
          </p:cNvPr>
          <p:cNvSpPr txBox="1"/>
          <p:nvPr/>
        </p:nvSpPr>
        <p:spPr>
          <a:xfrm>
            <a:off x="1508733" y="888278"/>
            <a:ext cx="17732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Canonical pathway enriched in Hip</a:t>
            </a: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A1B766B1-D07B-4496-963F-E559AC70A80C}"/>
              </a:ext>
            </a:extLst>
          </p:cNvPr>
          <p:cNvSpPr txBox="1"/>
          <p:nvPr/>
        </p:nvSpPr>
        <p:spPr>
          <a:xfrm>
            <a:off x="4337927" y="851197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Canonical pathway enriched in PFC</a:t>
            </a:r>
          </a:p>
        </p:txBody>
      </p:sp>
      <p:sp>
        <p:nvSpPr>
          <p:cNvPr id="319" name="文本框 318">
            <a:extLst>
              <a:ext uri="{FF2B5EF4-FFF2-40B4-BE49-F238E27FC236}">
                <a16:creationId xmlns:a16="http://schemas.microsoft.com/office/drawing/2014/main" id="{7A91AC3C-8C09-43B8-9D98-20A580BD079C}"/>
              </a:ext>
            </a:extLst>
          </p:cNvPr>
          <p:cNvSpPr txBox="1"/>
          <p:nvPr/>
        </p:nvSpPr>
        <p:spPr>
          <a:xfrm>
            <a:off x="-13956" y="62591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3.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09364B-16D1-46DA-81EB-4604EEF3D95D}"/>
              </a:ext>
            </a:extLst>
          </p:cNvPr>
          <p:cNvCxnSpPr/>
          <p:nvPr/>
        </p:nvCxnSpPr>
        <p:spPr>
          <a:xfrm>
            <a:off x="5934769" y="1600200"/>
            <a:ext cx="390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73591D8-EE99-49F4-BD18-51141D6C183B}"/>
              </a:ext>
            </a:extLst>
          </p:cNvPr>
          <p:cNvCxnSpPr/>
          <p:nvPr/>
        </p:nvCxnSpPr>
        <p:spPr>
          <a:xfrm>
            <a:off x="6005211" y="1600200"/>
            <a:ext cx="390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01FEE63-5612-406D-B40C-8F92EBB8B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488406"/>
              </p:ext>
            </p:extLst>
          </p:nvPr>
        </p:nvGraphicFramePr>
        <p:xfrm>
          <a:off x="207379" y="1143680"/>
          <a:ext cx="1916513" cy="5600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6513">
                  <a:extLst>
                    <a:ext uri="{9D8B030D-6E8A-4147-A177-3AD203B41FA5}">
                      <a16:colId xmlns:a16="http://schemas.microsoft.com/office/drawing/2014/main" val="3867857986"/>
                    </a:ext>
                  </a:extLst>
                </a:gridCol>
              </a:tblGrid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Neuroinflammation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7771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Complement System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64452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Adipose Tissue Browning Pathway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67689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PI3K/AKT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31695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Signaling by Rho Family GTPases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07248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Phagosome Formation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56778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RhoGDI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58894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Senescence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96256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Synaptogenesis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104139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Phase Response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83090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Th1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32034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L-DOPA Degradation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25634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Dopamine Receptor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915493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IL-7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59923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NADH Repair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20068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 of Pattern Recognition Receptors in Recognition of Bacteria and Viruses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72097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Phagosome Maturation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059657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Th1 and Th2 Activation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02441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 Entry via Endocytic Pathways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55100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Chondroitin and Dermatan Biosynthesis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248347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iNOS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74638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Melatonin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56885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Axonal Guidance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99623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Kinase A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89976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GNRH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258667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Synaptic Long Term Potentiation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26239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Opioid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62351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Dopamine-DARPP32 Feedback in cAMP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593808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Neuropathic Pain Signaling In Dorsal Horn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36720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Clathrin-mediated Endocytosis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6567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Corticotropin Releasing Hormone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04443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Chemokine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896668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ERK/MAPK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40568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nNOS Signaling in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904549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G-Protein Coupled Receptor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57869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6457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Antiproliferative Role of Somatostatin Receptor 2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09682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CREB Signaling in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74300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IL-15 Production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99090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IL-12 Signaling and Production in Macrophages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94018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 of MAPK Signaling in the Pathogenesis of Influenza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05004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Sertoli Cell-Sertoli Cell Junction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69078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TGF-</a:t>
                      </a:r>
                      <a:r>
                        <a:rPr lang="el-GR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 </a:t>
                      </a:r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97304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 Cell-Sertoli Cell Junction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10805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Wnt/Ca+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42336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Cell Receptor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95740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Neurotrophin/TRK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716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PTEN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69152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LPS-stimulated 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88243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35836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IL-17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730183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Synaptic Long Term Depression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525763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461646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p38 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7240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Endocannabinoid Developing Neuron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99414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Nucleotide Excision Repair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35567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Methylglyoxal Degradation I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01033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Assembly of RNA Polymerase II Complex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874359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 of BRCA1 in DNA Damage Response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71212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Unfolded protein response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19853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 (Nucleotide Excision Repair, Enhanced Pathway)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89041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Huntington's Disease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512601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Dermatan Sulfate Biosynthesis (Late Stages)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846748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eNOS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370175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Chondroitin Sulfate Biosynthesis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9279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Regulation of Actin-based Motility by Rho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073653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Neuregulin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38385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525558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GPCR-Mediated Integration of Enteroendocrine Signaling Exemplified by an L Cell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51966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Dolichyl-diphosphooligosaccharide Biosynthesis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820319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Cholecystokinin/Gastrin-mediated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87566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l-GR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γ-</a:t>
                      </a:r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glutamyl Cycle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145917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Reelin Signaling in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29285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14-3-3-mediated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232534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Leukotriene Biosynthesis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51696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Telomere Extension by Telomerase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070218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Aldosterone Signaling in Epithelial Cells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171110"/>
                  </a:ext>
                </a:extLst>
              </a:tr>
              <a:tr h="71795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D-myo-inositol (1,4,5)-Trisphosphate Biosynthesis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981483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1A147A7E-3FF0-43A3-B99A-264577A05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93901"/>
              </p:ext>
            </p:extLst>
          </p:nvPr>
        </p:nvGraphicFramePr>
        <p:xfrm>
          <a:off x="3256321" y="1130640"/>
          <a:ext cx="1616467" cy="556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6467">
                  <a:extLst>
                    <a:ext uri="{9D8B030D-6E8A-4147-A177-3AD203B41FA5}">
                      <a16:colId xmlns:a16="http://schemas.microsoft.com/office/drawing/2014/main" val="3089381211"/>
                    </a:ext>
                  </a:extLst>
                </a:gridCol>
              </a:tblGrid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RhoGDI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96483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Fcγ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Receptor-mediated Phagocytosis in Macrophages and Monocytes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94327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Signaling by Rho Family GTPases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92420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IL-8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77147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Integrin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11090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69702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Cell Receptor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98304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CXCR4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464892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PI3K Signaling in B Lymphocytes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98957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Phagosome Formation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92749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Axonal Guidance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48404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ERK/MAPK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64064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l-GR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059482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Neuregulin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71608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GNRH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40432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Synaptic Long Term Potentiation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21615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Phagosome Maturation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14932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IL-3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36062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Killer Cell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43703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CDK5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99296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5912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Reelin Signaling in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80243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14-3-3-mediated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18420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ERK5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47126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P2Y </a:t>
                      </a:r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Purigenic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Receptor Signaling Pathway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86624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PI3K/AKT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5445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HMGB1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4671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Phospholipase C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57988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Semaphorin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Signaling in Neurons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21471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ErbB4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43250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Agrin Interactions at Neuromuscular Junction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082934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Protein Signaling Mediated by Tubby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92715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Estrogen Receptor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07436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Ephrin B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37444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Th1 and Th2 Activation Pathway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05051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mTOR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612075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567115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Regulation of eIF4 and p70S6K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7779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Chemokine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054936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LPS-stimulated MAPK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7882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Huntington's Disease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83437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ErbB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24230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ErbB2-ErbB3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43259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Complement System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78033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Senescence Pathway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59369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STAT3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3261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IL-12 Signaling and Production in Macrophages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72479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Amyotrophic Lateral Sclerosis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35170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nNOS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Signaling in Neurons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12300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Beta Gamma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704786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GABA Receptor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44383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Corticotropin Releasing Hormone Signaling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2035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Glutamate Receptor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978545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Aldosterone Signaling in Epithelial Cells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73185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Gustation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438726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Antioxidant Action of Vitamin C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03783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Neuropathic Pain Signaling In Dorsal Horn Neurons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91780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UVA-Induced 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147098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Wnt/Ca+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04717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Endothelin-1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94759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 Junction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72500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EIF2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539072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NRF2-mediated Oxidative Stress Response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30864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Sirtuin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334473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Glioma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28872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Amyloid Processing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7789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92509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IL-6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473165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Granulocyte Adhesion and Diapedesis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487826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p38 MAPK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587389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LXR/RXR Activation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46035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Atherosclerosis Signaling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007164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Phosphatidylcholine Biosynthesis I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452620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Heme Biosynthesis II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51997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Remodeling of Epithelial </a:t>
                      </a:r>
                      <a:r>
                        <a:rPr lang="en-US" sz="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Adherens</a:t>
                      </a:r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Junctions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10173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Adrenomedullin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954984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FAT10 Signaling Pathway</a:t>
                      </a:r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628091"/>
                  </a:ext>
                </a:extLst>
              </a:tr>
              <a:tr h="71320"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IL-7 Signaling Pathway</a:t>
                      </a:r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503" marR="3503" marT="350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23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80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9BFBC81-CAB7-4EE6-8655-B2B8EAC44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567693"/>
              </p:ext>
            </p:extLst>
          </p:nvPr>
        </p:nvGraphicFramePr>
        <p:xfrm>
          <a:off x="3117972" y="762713"/>
          <a:ext cx="2450323" cy="5984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0323">
                  <a:extLst>
                    <a:ext uri="{9D8B030D-6E8A-4147-A177-3AD203B41FA5}">
                      <a16:colId xmlns:a16="http://schemas.microsoft.com/office/drawing/2014/main" val="2001717932"/>
                    </a:ext>
                  </a:extLst>
                </a:gridCol>
              </a:tblGrid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Sperm Motility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93082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IL-15 Production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16381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EIF2 Signaling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262660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Regulation of eIF4 and p70S6K Signaling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82008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mTOR Signaling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587913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Protein Ubiquitination Pathway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16547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NRF2-mediated Oxidative Stress Response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275616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Iron homeostasis signaling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048228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BAG2 Signaling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67958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Phagosome Maturation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00410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Unfolded protein response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4451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Synaptogenesis Signaling Pathway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343743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Netrin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5607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Synaptic Long Term Potentiation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53174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Circadian Rhythm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63622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Axonal Guidance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499240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Calcium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999418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Opioid Signaling Pathway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209313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Ephrin Receptor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17274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Epithelial </a:t>
                      </a:r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Adherens</a:t>
                      </a:r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Junction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81539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RAC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7106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Neurovascular Coupling Signaling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681164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Glutamate Receptor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155897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Endocannabinoid Neuronal Synapse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37663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Synaptic Long Term Depression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6905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Neuropathic Pain Signaling In Dorsal Horn Neurons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522833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GABA Receptor Signaling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35509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CREB Signaling in Neurons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6957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Gustation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80264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Dopamine-DARPP32 Feedback in cAMP Signaling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10991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nNOS Signaling in Skeletal Muscle Cells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17257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Neuroinflammation Signaling Pathway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13599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nNOS Signaling in Neurons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974438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Mitochondrial Dysfunction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778873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Oxidative Phosphorylation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52496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GDP-mannose Biosynthesis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86651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Colanic</a:t>
                      </a:r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Acid Building Blocks Biosynthesis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789028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D-mannose Degradation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74145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Inflammasome pathway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02761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Role of PKR in Interferon Induction and Antiviral Response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750186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NADH Repair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71646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Methylglyoxal Degradation 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7486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Hypusine</a:t>
                      </a:r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Biosynthesis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58467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UVA-Induced MAPK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06248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D-myo-inositol (1,4,5)-Trisphosphate Biosynthesis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308847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Actin Nucleation by ARP-WASP Complex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854362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Integrin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848285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ERK5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57272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Cholecystokinin/Gastrin-mediated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33127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Fcγ</a:t>
                      </a:r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Receptor-mediated Phagocytosis in Macrophages and Monocytes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367280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PI3K Signaling in B Lymphocytes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082194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Role of MAPK Signaling in Promoting the Pathogenesis of Influenza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55771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fMLP</a:t>
                      </a:r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Signaling in Neutrophils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036744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Molecular Mechanisms of Cancer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795068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Regulation of Actin-based Motility by Rho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87936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Actin Cytoskeleton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052876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ERK/MAPK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730779"/>
                  </a:ext>
                </a:extLst>
              </a:tr>
              <a:tr h="10318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Insulin Receptor Signaling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3870" marR="3870" marT="387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568351"/>
                  </a:ext>
                </a:extLst>
              </a:tr>
            </a:tbl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AE29B63A-9EB0-482A-87D6-1E0CDBD6C990}"/>
              </a:ext>
            </a:extLst>
          </p:cNvPr>
          <p:cNvSpPr txBox="1"/>
          <p:nvPr/>
        </p:nvSpPr>
        <p:spPr>
          <a:xfrm>
            <a:off x="442474" y="458217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46A45A0-55C0-4B83-B9B8-874316EBFCC4}"/>
              </a:ext>
            </a:extLst>
          </p:cNvPr>
          <p:cNvGrpSpPr/>
          <p:nvPr/>
        </p:nvGrpSpPr>
        <p:grpSpPr>
          <a:xfrm>
            <a:off x="742605" y="870151"/>
            <a:ext cx="2429312" cy="1545258"/>
            <a:chOff x="2916890" y="7155424"/>
            <a:chExt cx="2895317" cy="1841679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228B9F5-1DEF-484E-A9D5-F6FB51D9B2D0}"/>
                </a:ext>
              </a:extLst>
            </p:cNvPr>
            <p:cNvSpPr/>
            <p:nvPr/>
          </p:nvSpPr>
          <p:spPr>
            <a:xfrm>
              <a:off x="2916890" y="7155424"/>
              <a:ext cx="1841679" cy="1841679"/>
            </a:xfrm>
            <a:prstGeom prst="ellipse">
              <a:avLst/>
            </a:prstGeom>
            <a:solidFill>
              <a:srgbClr val="F8ADB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E0BD2449-29CE-49E8-9A82-B1D5EBA7B77B}"/>
                </a:ext>
              </a:extLst>
            </p:cNvPr>
            <p:cNvSpPr/>
            <p:nvPr/>
          </p:nvSpPr>
          <p:spPr>
            <a:xfrm>
              <a:off x="3970528" y="7155424"/>
              <a:ext cx="1841679" cy="1841679"/>
            </a:xfrm>
            <a:prstGeom prst="ellipse">
              <a:avLst/>
            </a:prstGeom>
            <a:solidFill>
              <a:srgbClr val="ADCDEA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A9D1634-4DF2-4CAB-B842-EE433E2558C3}"/>
                </a:ext>
              </a:extLst>
            </p:cNvPr>
            <p:cNvSpPr txBox="1"/>
            <p:nvPr/>
          </p:nvSpPr>
          <p:spPr>
            <a:xfrm>
              <a:off x="4968326" y="7895627"/>
              <a:ext cx="496506" cy="30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694</a:t>
              </a:r>
              <a:endPara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6C93731-3904-454D-80F4-7D9697F95CA6}"/>
                </a:ext>
              </a:extLst>
            </p:cNvPr>
            <p:cNvSpPr txBox="1"/>
            <p:nvPr/>
          </p:nvSpPr>
          <p:spPr>
            <a:xfrm>
              <a:off x="4082113" y="7895627"/>
              <a:ext cx="632695" cy="30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370</a:t>
              </a:r>
              <a:endPara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9A8915F-DCD2-4AF0-8A24-3CA6A7929F84}"/>
                </a:ext>
              </a:extLst>
            </p:cNvPr>
            <p:cNvSpPr txBox="1"/>
            <p:nvPr/>
          </p:nvSpPr>
          <p:spPr>
            <a:xfrm>
              <a:off x="3268500" y="7895627"/>
              <a:ext cx="630165" cy="302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563</a:t>
              </a:r>
              <a:endPara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8128886-7439-468C-8089-65905A823423}"/>
                </a:ext>
              </a:extLst>
            </p:cNvPr>
            <p:cNvSpPr txBox="1"/>
            <p:nvPr/>
          </p:nvSpPr>
          <p:spPr>
            <a:xfrm>
              <a:off x="4631345" y="7418765"/>
              <a:ext cx="916358" cy="47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 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 PFC</a:t>
              </a:r>
              <a:endPara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BBAF771-EC97-45E9-9E2F-030C0EB06C7A}"/>
                </a:ext>
              </a:extLst>
            </p:cNvPr>
            <p:cNvSpPr txBox="1"/>
            <p:nvPr/>
          </p:nvSpPr>
          <p:spPr>
            <a:xfrm>
              <a:off x="3093087" y="7418765"/>
              <a:ext cx="959228" cy="47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Microglia </a:t>
              </a:r>
            </a:p>
            <a:p>
              <a:pPr algn="ctr"/>
              <a:r>
                <a:rPr lang="en-US" altLang="zh-CN" sz="1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 Hip</a:t>
              </a:r>
              <a:endParaRPr lang="zh-CN" altLang="en-US" sz="1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008FED67-37D5-496C-8F4A-93C544738AB3}"/>
              </a:ext>
            </a:extLst>
          </p:cNvPr>
          <p:cNvSpPr txBox="1"/>
          <p:nvPr/>
        </p:nvSpPr>
        <p:spPr>
          <a:xfrm>
            <a:off x="3814438" y="598252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6563D26-942B-4EFB-B2C3-32B27DF1CF0B}"/>
              </a:ext>
            </a:extLst>
          </p:cNvPr>
          <p:cNvSpPr txBox="1"/>
          <p:nvPr/>
        </p:nvSpPr>
        <p:spPr>
          <a:xfrm>
            <a:off x="66773" y="61686"/>
            <a:ext cx="1935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4.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475E8CC4-9115-4976-AD31-EF8A0406BE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514474"/>
              </p:ext>
            </p:extLst>
          </p:nvPr>
        </p:nvGraphicFramePr>
        <p:xfrm>
          <a:off x="5560360" y="702040"/>
          <a:ext cx="1133475" cy="61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2256250" imgH="9591656" progId="Prism9.Document">
                  <p:embed/>
                </p:oleObj>
              </mc:Choice>
              <mc:Fallback>
                <p:oleObj name="Prism 9" r:id="rId3" imgW="2256250" imgH="9591656" progId="Prism9.Document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475E8CC4-9115-4976-AD31-EF8A0406BE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60360" y="702040"/>
                        <a:ext cx="1133475" cy="611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AF128323-480F-4682-9A0C-F21787CD8BA2}"/>
              </a:ext>
            </a:extLst>
          </p:cNvPr>
          <p:cNvGrpSpPr/>
          <p:nvPr/>
        </p:nvGrpSpPr>
        <p:grpSpPr>
          <a:xfrm>
            <a:off x="5663484" y="275812"/>
            <a:ext cx="694953" cy="562975"/>
            <a:chOff x="2570479" y="1723392"/>
            <a:chExt cx="694953" cy="562975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955ADBB-F1B6-41EB-A788-C0841F527719}"/>
                </a:ext>
              </a:extLst>
            </p:cNvPr>
            <p:cNvSpPr txBox="1"/>
            <p:nvPr/>
          </p:nvSpPr>
          <p:spPr>
            <a:xfrm rot="18000000">
              <a:off x="2396553" y="1922768"/>
              <a:ext cx="53251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Hip-down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7EED243-3B2C-4A95-B2E3-9794C568FC2F}"/>
                </a:ext>
              </a:extLst>
            </p:cNvPr>
            <p:cNvSpPr txBox="1"/>
            <p:nvPr/>
          </p:nvSpPr>
          <p:spPr>
            <a:xfrm rot="18000000">
              <a:off x="2944511" y="1940621"/>
              <a:ext cx="45717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PFC-up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979760E-B7C7-43F8-AFCC-B91921ACEF5D}"/>
                </a:ext>
              </a:extLst>
            </p:cNvPr>
            <p:cNvSpPr txBox="1"/>
            <p:nvPr/>
          </p:nvSpPr>
          <p:spPr>
            <a:xfrm rot="18000000">
              <a:off x="2747757" y="1912547"/>
              <a:ext cx="56297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PFC-down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ADAA896-57F7-4F92-ABAE-54A2BA14DD7D}"/>
                </a:ext>
              </a:extLst>
            </p:cNvPr>
            <p:cNvSpPr txBox="1"/>
            <p:nvPr/>
          </p:nvSpPr>
          <p:spPr>
            <a:xfrm rot="18000000">
              <a:off x="2608625" y="1961187"/>
              <a:ext cx="42672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Hip-up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CDDE944-D000-45B6-AE10-1C2FC6864D5D}"/>
              </a:ext>
            </a:extLst>
          </p:cNvPr>
          <p:cNvGrpSpPr/>
          <p:nvPr/>
        </p:nvGrpSpPr>
        <p:grpSpPr>
          <a:xfrm>
            <a:off x="6566420" y="695102"/>
            <a:ext cx="271228" cy="501837"/>
            <a:chOff x="9381837" y="2556456"/>
            <a:chExt cx="271228" cy="501837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D3BDE24B-1094-449E-ADB3-0CD7E6CE671E}"/>
                </a:ext>
              </a:extLst>
            </p:cNvPr>
            <p:cNvSpPr txBox="1"/>
            <p:nvPr/>
          </p:nvSpPr>
          <p:spPr>
            <a:xfrm>
              <a:off x="9381837" y="2556456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10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3D04DBF-6D3F-467F-9FC5-6448629EB882}"/>
                </a:ext>
              </a:extLst>
            </p:cNvPr>
            <p:cNvSpPr txBox="1"/>
            <p:nvPr/>
          </p:nvSpPr>
          <p:spPr>
            <a:xfrm>
              <a:off x="9401823" y="2718325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83391EA-F157-42C6-938F-522DEE20DD3C}"/>
                </a:ext>
              </a:extLst>
            </p:cNvPr>
            <p:cNvSpPr txBox="1"/>
            <p:nvPr/>
          </p:nvSpPr>
          <p:spPr>
            <a:xfrm>
              <a:off x="9381837" y="2873627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10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45E988A7-794F-4B80-A4F4-3BA28D23B625}"/>
              </a:ext>
            </a:extLst>
          </p:cNvPr>
          <p:cNvSpPr txBox="1"/>
          <p:nvPr/>
        </p:nvSpPr>
        <p:spPr>
          <a:xfrm>
            <a:off x="6242057" y="1072699"/>
            <a:ext cx="3930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Down</a:t>
            </a:r>
            <a:endParaRPr lang="zh-CN" altLang="en-US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EF9DD0F-DB1C-4B6A-93DA-ED47D7F78FC1}"/>
              </a:ext>
            </a:extLst>
          </p:cNvPr>
          <p:cNvSpPr txBox="1"/>
          <p:nvPr/>
        </p:nvSpPr>
        <p:spPr>
          <a:xfrm>
            <a:off x="6289155" y="706491"/>
            <a:ext cx="2872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</a:t>
            </a:r>
            <a:endParaRPr lang="zh-CN" altLang="en-US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A9DD87B-98DC-44F1-88C4-CFDEC5F6A13C}"/>
              </a:ext>
            </a:extLst>
          </p:cNvPr>
          <p:cNvSpPr txBox="1"/>
          <p:nvPr/>
        </p:nvSpPr>
        <p:spPr>
          <a:xfrm>
            <a:off x="6318690" y="562349"/>
            <a:ext cx="6013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-log P </a:t>
            </a:r>
            <a:r>
              <a:rPr lang="en-US" altLang="zh-CN" sz="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val</a:t>
            </a:r>
            <a:endParaRPr lang="zh-CN" altLang="en-US" sz="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2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4A97DDF-8718-4599-AD51-E7D2E43412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882540"/>
              </p:ext>
            </p:extLst>
          </p:nvPr>
        </p:nvGraphicFramePr>
        <p:xfrm>
          <a:off x="498983" y="7106"/>
          <a:ext cx="4398962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4398337" imgH="1769632" progId="Prism9.Document">
                  <p:embed/>
                </p:oleObj>
              </mc:Choice>
              <mc:Fallback>
                <p:oleObj name="Prism 9" r:id="rId2" imgW="4398337" imgH="1769632" progId="Prism9.Document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84A97DDF-8718-4599-AD51-E7D2E43412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8983" y="7106"/>
                        <a:ext cx="4398962" cy="177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597C1E46-75A2-49E9-AAB1-5BE9C85EAD58}"/>
              </a:ext>
            </a:extLst>
          </p:cNvPr>
          <p:cNvSpPr txBox="1"/>
          <p:nvPr/>
        </p:nvSpPr>
        <p:spPr>
          <a:xfrm>
            <a:off x="83237" y="103825"/>
            <a:ext cx="1935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5.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38C80692-317D-4CAA-89ED-4A1B02C74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61576"/>
              </p:ext>
            </p:extLst>
          </p:nvPr>
        </p:nvGraphicFramePr>
        <p:xfrm>
          <a:off x="527938" y="1720921"/>
          <a:ext cx="4379913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4379971" imgH="1102104" progId="Prism9.Document">
                  <p:embed/>
                </p:oleObj>
              </mc:Choice>
              <mc:Fallback>
                <p:oleObj name="Prism 9" r:id="rId4" imgW="4379971" imgH="1102104" progId="Prism9.Document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38C80692-317D-4CAA-89ED-4A1B02C74D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938" y="1720921"/>
                        <a:ext cx="4379913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1832098-8A1F-4BB1-BC15-E363C525FA75}"/>
              </a:ext>
            </a:extLst>
          </p:cNvPr>
          <p:cNvCxnSpPr>
            <a:cxnSpLocks/>
          </p:cNvCxnSpPr>
          <p:nvPr/>
        </p:nvCxnSpPr>
        <p:spPr>
          <a:xfrm>
            <a:off x="1349038" y="1741075"/>
            <a:ext cx="299591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866345D5-00AA-4E39-836A-EF2418EACD40}"/>
              </a:ext>
            </a:extLst>
          </p:cNvPr>
          <p:cNvSpPr txBox="1"/>
          <p:nvPr/>
        </p:nvSpPr>
        <p:spPr>
          <a:xfrm>
            <a:off x="1051198" y="1963364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PFC _microglia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39F5CC-25C7-4547-AA00-B6698913DE77}"/>
              </a:ext>
            </a:extLst>
          </p:cNvPr>
          <p:cNvSpPr txBox="1"/>
          <p:nvPr/>
        </p:nvSpPr>
        <p:spPr>
          <a:xfrm>
            <a:off x="4318550" y="1619547"/>
            <a:ext cx="63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Number of</a:t>
            </a:r>
            <a:r>
              <a:rPr lang="zh-CN" altLang="en-US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interactions</a:t>
            </a:r>
            <a:endParaRPr lang="zh-CN" altLang="en-US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656DBCE-DF70-4048-9441-F49ECC6E45B6}"/>
              </a:ext>
            </a:extLst>
          </p:cNvPr>
          <p:cNvSpPr txBox="1"/>
          <p:nvPr/>
        </p:nvSpPr>
        <p:spPr>
          <a:xfrm>
            <a:off x="4320041" y="590304"/>
            <a:ext cx="633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Number of</a:t>
            </a:r>
            <a:r>
              <a:rPr lang="zh-CN" altLang="en-US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6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interactions</a:t>
            </a:r>
            <a:endParaRPr lang="zh-CN" altLang="en-US" sz="6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9969B73-BC5F-425A-B74A-EB1D026A8EE6}"/>
              </a:ext>
            </a:extLst>
          </p:cNvPr>
          <p:cNvSpPr txBox="1"/>
          <p:nvPr/>
        </p:nvSpPr>
        <p:spPr>
          <a:xfrm>
            <a:off x="1146120" y="569875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EFC3735-8ACA-414B-94A8-000EA1A2B45E}"/>
              </a:ext>
            </a:extLst>
          </p:cNvPr>
          <p:cNvSpPr txBox="1"/>
          <p:nvPr/>
        </p:nvSpPr>
        <p:spPr>
          <a:xfrm>
            <a:off x="1051197" y="871747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Hip _microglia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DCC316A-EE59-4650-8411-E95C2390B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314059"/>
              </p:ext>
            </p:extLst>
          </p:nvPr>
        </p:nvGraphicFramePr>
        <p:xfrm>
          <a:off x="2329031" y="771113"/>
          <a:ext cx="1987200" cy="908045"/>
        </p:xfrm>
        <a:graphic>
          <a:graphicData uri="http://schemas.openxmlformats.org/drawingml/2006/table">
            <a:tbl>
              <a:tblPr/>
              <a:tblGrid>
                <a:gridCol w="327876">
                  <a:extLst>
                    <a:ext uri="{9D8B030D-6E8A-4147-A177-3AD203B41FA5}">
                      <a16:colId xmlns:a16="http://schemas.microsoft.com/office/drawing/2014/main" val="1361295430"/>
                    </a:ext>
                  </a:extLst>
                </a:gridCol>
                <a:gridCol w="349329">
                  <a:extLst>
                    <a:ext uri="{9D8B030D-6E8A-4147-A177-3AD203B41FA5}">
                      <a16:colId xmlns:a16="http://schemas.microsoft.com/office/drawing/2014/main" val="2106980606"/>
                    </a:ext>
                  </a:extLst>
                </a:gridCol>
                <a:gridCol w="322037">
                  <a:extLst>
                    <a:ext uri="{9D8B030D-6E8A-4147-A177-3AD203B41FA5}">
                      <a16:colId xmlns:a16="http://schemas.microsoft.com/office/drawing/2014/main" val="4269114039"/>
                    </a:ext>
                  </a:extLst>
                </a:gridCol>
                <a:gridCol w="335280">
                  <a:extLst>
                    <a:ext uri="{9D8B030D-6E8A-4147-A177-3AD203B41FA5}">
                      <a16:colId xmlns:a16="http://schemas.microsoft.com/office/drawing/2014/main" val="847240804"/>
                    </a:ext>
                  </a:extLst>
                </a:gridCol>
                <a:gridCol w="335280">
                  <a:extLst>
                    <a:ext uri="{9D8B030D-6E8A-4147-A177-3AD203B41FA5}">
                      <a16:colId xmlns:a16="http://schemas.microsoft.com/office/drawing/2014/main" val="3352390118"/>
                    </a:ext>
                  </a:extLst>
                </a:gridCol>
                <a:gridCol w="317398">
                  <a:extLst>
                    <a:ext uri="{9D8B030D-6E8A-4147-A177-3AD203B41FA5}">
                      <a16:colId xmlns:a16="http://schemas.microsoft.com/office/drawing/2014/main" val="3971877438"/>
                    </a:ext>
                  </a:extLst>
                </a:gridCol>
              </a:tblGrid>
              <a:tr h="1816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143732"/>
                  </a:ext>
                </a:extLst>
              </a:tr>
              <a:tr h="1816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328337"/>
                  </a:ext>
                </a:extLst>
              </a:tr>
              <a:tr h="1816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950757"/>
                  </a:ext>
                </a:extLst>
              </a:tr>
              <a:tr h="1816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539788"/>
                  </a:ext>
                </a:extLst>
              </a:tr>
              <a:tr h="1816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813411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BA076BD2-3BE8-424E-A03B-9B36C9F67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30225"/>
              </p:ext>
            </p:extLst>
          </p:nvPr>
        </p:nvGraphicFramePr>
        <p:xfrm>
          <a:off x="2329414" y="1804357"/>
          <a:ext cx="1985708" cy="934025"/>
        </p:xfrm>
        <a:graphic>
          <a:graphicData uri="http://schemas.openxmlformats.org/drawingml/2006/table">
            <a:tbl>
              <a:tblPr/>
              <a:tblGrid>
                <a:gridCol w="322330">
                  <a:extLst>
                    <a:ext uri="{9D8B030D-6E8A-4147-A177-3AD203B41FA5}">
                      <a16:colId xmlns:a16="http://schemas.microsoft.com/office/drawing/2014/main" val="394787268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659848696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630978358"/>
                    </a:ext>
                  </a:extLst>
                </a:gridCol>
                <a:gridCol w="327025">
                  <a:extLst>
                    <a:ext uri="{9D8B030D-6E8A-4147-A177-3AD203B41FA5}">
                      <a16:colId xmlns:a16="http://schemas.microsoft.com/office/drawing/2014/main" val="745860366"/>
                    </a:ext>
                  </a:extLst>
                </a:gridCol>
                <a:gridCol w="319929">
                  <a:extLst>
                    <a:ext uri="{9D8B030D-6E8A-4147-A177-3AD203B41FA5}">
                      <a16:colId xmlns:a16="http://schemas.microsoft.com/office/drawing/2014/main" val="2445599686"/>
                    </a:ext>
                  </a:extLst>
                </a:gridCol>
                <a:gridCol w="343324">
                  <a:extLst>
                    <a:ext uri="{9D8B030D-6E8A-4147-A177-3AD203B41FA5}">
                      <a16:colId xmlns:a16="http://schemas.microsoft.com/office/drawing/2014/main" val="4144024423"/>
                    </a:ext>
                  </a:extLst>
                </a:gridCol>
              </a:tblGrid>
              <a:tr h="186805"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834357"/>
                  </a:ext>
                </a:extLst>
              </a:tr>
              <a:tr h="186805"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29076"/>
                  </a:ext>
                </a:extLst>
              </a:tr>
              <a:tr h="186805"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461068"/>
                  </a:ext>
                </a:extLst>
              </a:tr>
              <a:tr h="186805"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078779"/>
                  </a:ext>
                </a:extLst>
              </a:tr>
              <a:tr h="186805"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fontAlgn="b" latinLnBrk="0" hangingPunct="1"/>
                      <a:r>
                        <a:rPr lang="en-US" altLang="zh-CN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770228"/>
                  </a:ext>
                </a:extLst>
              </a:tr>
            </a:tbl>
          </a:graphicData>
        </a:graphic>
      </p:graphicFrame>
      <p:grpSp>
        <p:nvGrpSpPr>
          <p:cNvPr id="23" name="组合 22">
            <a:extLst>
              <a:ext uri="{FF2B5EF4-FFF2-40B4-BE49-F238E27FC236}">
                <a16:creationId xmlns:a16="http://schemas.microsoft.com/office/drawing/2014/main" id="{29D6B531-C306-414C-A475-59DAF7CDF423}"/>
              </a:ext>
            </a:extLst>
          </p:cNvPr>
          <p:cNvGrpSpPr/>
          <p:nvPr/>
        </p:nvGrpSpPr>
        <p:grpSpPr>
          <a:xfrm>
            <a:off x="521842" y="2799699"/>
            <a:ext cx="4859829" cy="3552742"/>
            <a:chOff x="891266" y="5414931"/>
            <a:chExt cx="4859829" cy="3552742"/>
          </a:xfrm>
        </p:grpSpPr>
        <p:graphicFrame>
          <p:nvGraphicFramePr>
            <p:cNvPr id="13" name="对象 12">
              <a:extLst>
                <a:ext uri="{FF2B5EF4-FFF2-40B4-BE49-F238E27FC236}">
                  <a16:creationId xmlns:a16="http://schemas.microsoft.com/office/drawing/2014/main" id="{4FD34183-FE6A-44AB-AD4F-A5D7074BA8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1064813"/>
                </p:ext>
              </p:extLst>
            </p:nvPr>
          </p:nvGraphicFramePr>
          <p:xfrm>
            <a:off x="891266" y="5522228"/>
            <a:ext cx="4849812" cy="168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6" imgW="4849588" imgH="1681060" progId="Prism9.Document">
                    <p:embed/>
                  </p:oleObj>
                </mc:Choice>
                <mc:Fallback>
                  <p:oleObj name="Prism 9" r:id="rId6" imgW="4849588" imgH="1681060" progId="Prism9.Document">
                    <p:embed/>
                    <p:pic>
                      <p:nvPicPr>
                        <p:cNvPr id="13" name="对象 12">
                          <a:extLst>
                            <a:ext uri="{FF2B5EF4-FFF2-40B4-BE49-F238E27FC236}">
                              <a16:creationId xmlns:a16="http://schemas.microsoft.com/office/drawing/2014/main" id="{4FD34183-FE6A-44AB-AD4F-A5D7074BA8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91266" y="5522228"/>
                          <a:ext cx="4849812" cy="168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38CBBF84-8C98-4EBF-804C-312CFF51A2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9574465"/>
                </p:ext>
              </p:extLst>
            </p:nvPr>
          </p:nvGraphicFramePr>
          <p:xfrm>
            <a:off x="1652170" y="7235052"/>
            <a:ext cx="4098925" cy="168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8" imgW="4099425" imgH="1681060" progId="Prism9.Document">
                    <p:embed/>
                  </p:oleObj>
                </mc:Choice>
                <mc:Fallback>
                  <p:oleObj name="Prism 9" r:id="rId8" imgW="4099425" imgH="1681060" progId="Prism9.Document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38CBBF84-8C98-4EBF-804C-312CFF51A2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52170" y="7235052"/>
                          <a:ext cx="4098925" cy="168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5462076-3942-4E10-9B0F-2008C23A9371}"/>
                </a:ext>
              </a:extLst>
            </p:cNvPr>
            <p:cNvSpPr txBox="1"/>
            <p:nvPr/>
          </p:nvSpPr>
          <p:spPr>
            <a:xfrm>
              <a:off x="3068385" y="5491179"/>
              <a:ext cx="225354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GO term of reversed gene of microglia in Hip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0773952-AF31-4890-BB9A-125F7578E590}"/>
                </a:ext>
              </a:extLst>
            </p:cNvPr>
            <p:cNvSpPr txBox="1"/>
            <p:nvPr/>
          </p:nvSpPr>
          <p:spPr>
            <a:xfrm>
              <a:off x="3934533" y="7039405"/>
              <a:ext cx="74898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-log</a:t>
              </a:r>
              <a:r>
                <a:rPr lang="en-US" altLang="zh-CN" sz="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FDR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0624DEC-A8C5-4F8E-8FAC-FB918810E815}"/>
                </a:ext>
              </a:extLst>
            </p:cNvPr>
            <p:cNvSpPr txBox="1"/>
            <p:nvPr/>
          </p:nvSpPr>
          <p:spPr>
            <a:xfrm>
              <a:off x="3970457" y="8752229"/>
              <a:ext cx="74898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-log</a:t>
              </a:r>
              <a:r>
                <a:rPr lang="en-US" altLang="zh-CN" sz="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FDR</a:t>
              </a:r>
              <a:endParaRPr lang="zh-CN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5D8CD8E-6119-4C9B-8BD3-6051E4A0E2BE}"/>
                </a:ext>
              </a:extLst>
            </p:cNvPr>
            <p:cNvSpPr txBox="1"/>
            <p:nvPr/>
          </p:nvSpPr>
          <p:spPr>
            <a:xfrm>
              <a:off x="1515546" y="5414931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9CBABB2-6B76-4FB7-8A34-95EDC617BA3F}"/>
                </a:ext>
              </a:extLst>
            </p:cNvPr>
            <p:cNvSpPr txBox="1"/>
            <p:nvPr/>
          </p:nvSpPr>
          <p:spPr>
            <a:xfrm>
              <a:off x="1515545" y="7157496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005A474-56A8-471A-B4EE-C617FFBF381C}"/>
              </a:ext>
            </a:extLst>
          </p:cNvPr>
          <p:cNvSpPr txBox="1"/>
          <p:nvPr/>
        </p:nvSpPr>
        <p:spPr>
          <a:xfrm>
            <a:off x="2717894" y="4621099"/>
            <a:ext cx="23468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GO term of reversed gene of microglia in PFC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0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图片 164">
            <a:extLst>
              <a:ext uri="{FF2B5EF4-FFF2-40B4-BE49-F238E27FC236}">
                <a16:creationId xmlns:a16="http://schemas.microsoft.com/office/drawing/2014/main" id="{AA5F6D85-C969-4A02-B6B5-F82775F23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"/>
          <a:stretch/>
        </p:blipFill>
        <p:spPr>
          <a:xfrm>
            <a:off x="4028513" y="3607923"/>
            <a:ext cx="2456513" cy="1676839"/>
          </a:xfrm>
          <a:prstGeom prst="rect">
            <a:avLst/>
          </a:prstGeom>
        </p:spPr>
      </p:pic>
      <p:pic>
        <p:nvPicPr>
          <p:cNvPr id="174" name="图片 173">
            <a:extLst>
              <a:ext uri="{FF2B5EF4-FFF2-40B4-BE49-F238E27FC236}">
                <a16:creationId xmlns:a16="http://schemas.microsoft.com/office/drawing/2014/main" id="{58D54C4E-2E80-40B3-8D41-A96C6B251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373"/>
          <a:stretch/>
        </p:blipFill>
        <p:spPr>
          <a:xfrm>
            <a:off x="4028513" y="316377"/>
            <a:ext cx="2456513" cy="1674050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E9274FAC-FCF6-4C41-B1D4-72EFA8DD5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b="-1"/>
          <a:stretch/>
        </p:blipFill>
        <p:spPr>
          <a:xfrm>
            <a:off x="3997497" y="1968209"/>
            <a:ext cx="2456513" cy="1685240"/>
          </a:xfrm>
          <a:prstGeom prst="rect">
            <a:avLst/>
          </a:prstGeom>
        </p:spPr>
      </p:pic>
      <p:pic>
        <p:nvPicPr>
          <p:cNvPr id="156" name="图片 155">
            <a:extLst>
              <a:ext uri="{FF2B5EF4-FFF2-40B4-BE49-F238E27FC236}">
                <a16:creationId xmlns:a16="http://schemas.microsoft.com/office/drawing/2014/main" id="{DF184C6E-DFE7-4D93-AF5A-E83A12EFDF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4001676" y="5270945"/>
            <a:ext cx="2456514" cy="1697358"/>
          </a:xfrm>
          <a:prstGeom prst="rect">
            <a:avLst/>
          </a:prstGeom>
        </p:spPr>
      </p:pic>
      <p:graphicFrame>
        <p:nvGraphicFramePr>
          <p:cNvPr id="198" name="表格 197">
            <a:extLst>
              <a:ext uri="{FF2B5EF4-FFF2-40B4-BE49-F238E27FC236}">
                <a16:creationId xmlns:a16="http://schemas.microsoft.com/office/drawing/2014/main" id="{09EBE402-A81A-4BA7-9C26-8A520776D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696569"/>
              </p:ext>
            </p:extLst>
          </p:nvPr>
        </p:nvGraphicFramePr>
        <p:xfrm>
          <a:off x="1823014" y="528684"/>
          <a:ext cx="1825850" cy="3438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850">
                  <a:extLst>
                    <a:ext uri="{9D8B030D-6E8A-4147-A177-3AD203B41FA5}">
                      <a16:colId xmlns:a16="http://schemas.microsoft.com/office/drawing/2014/main" val="2540046325"/>
                    </a:ext>
                  </a:extLst>
                </a:gridCol>
              </a:tblGrid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Dopamine_receptor_gene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46431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Cytolytics_effector_pathway_gene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222180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Cytokine_Hormone_gene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940772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Gamma_aminobutyric_acid_GABA_receptor_gene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16518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Glutamate_receptor_gene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407516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NeuroEndocrine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196172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Cholinergic_receptor_gene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531572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X5_hydroxytryptamine_receptor_gene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903083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Glycogen_Metabolism_gene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38024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human_TF_Expression_gene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85441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Growthfactor_gene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408236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Unkown_gene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32689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CellSignal_WNT_gene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81734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G2_M_gene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277465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Anergy_gene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97335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Growthfactor_Hormone_gene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21740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CD8_T_Cell_Activation_gene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58502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Type_II_Interferon_Response_gene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145513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Cytokine_like_gene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3526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TAM_M1_gene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95884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Immune−Checkpoint−Inhibition−Ligand−Gene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795030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TAM_M2_gene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239271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Type_I_Interferon_response_gene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478235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Immune−Checkpoint−Activation−Receptor−Gene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133995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Hormone_gene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711943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G1_S_gene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093878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TCA_cycle_gene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16358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Lipid_mediators_gene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30392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Glucose_Deprivation_gene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397539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Glycolysis_gene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23110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Hypoxia_HIF_regulated_gene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514810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Immune−Checkpoint−Inhibition−Receptor−Gene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721577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Immune−Checkpoint−Activation−Ligand−Gene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96036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Immune−related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96134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Anti_inflammatory_gene</a:t>
                      </a:r>
                      <a:endParaRPr lang="en-US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418818"/>
                  </a:ext>
                </a:extLst>
              </a:tr>
              <a:tr h="9551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Treg_gene</a:t>
                      </a:r>
                      <a:endParaRPr lang="en-US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196" marR="2196" marT="219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597483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707473AA-DFB2-420B-A262-3094101DF36D}"/>
              </a:ext>
            </a:extLst>
          </p:cNvPr>
          <p:cNvSpPr txBox="1"/>
          <p:nvPr/>
        </p:nvSpPr>
        <p:spPr>
          <a:xfrm>
            <a:off x="48155" y="77909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6.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33CC6336-2766-4238-95CC-24AE8C35DD31}"/>
              </a:ext>
            </a:extLst>
          </p:cNvPr>
          <p:cNvSpPr txBox="1"/>
          <p:nvPr/>
        </p:nvSpPr>
        <p:spPr>
          <a:xfrm>
            <a:off x="330268" y="268965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1" name="图形 200">
            <a:extLst>
              <a:ext uri="{FF2B5EF4-FFF2-40B4-BE49-F238E27FC236}">
                <a16:creationId xmlns:a16="http://schemas.microsoft.com/office/drawing/2014/main" id="{1D5FCD7B-C711-4EDA-BB4D-82D395E57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638" y="535588"/>
            <a:ext cx="1590675" cy="3438525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0812CF0F-3FB7-46ED-87B3-63D0946A3932}"/>
              </a:ext>
            </a:extLst>
          </p:cNvPr>
          <p:cNvGrpSpPr/>
          <p:nvPr/>
        </p:nvGrpSpPr>
        <p:grpSpPr>
          <a:xfrm>
            <a:off x="897914" y="3878935"/>
            <a:ext cx="1112107" cy="757830"/>
            <a:chOff x="1000117" y="4862829"/>
            <a:chExt cx="746101" cy="410066"/>
          </a:xfrm>
        </p:grpSpPr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0E6B07FB-DE71-413C-B59E-97782A7A7D00}"/>
                </a:ext>
              </a:extLst>
            </p:cNvPr>
            <p:cNvSpPr txBox="1"/>
            <p:nvPr/>
          </p:nvSpPr>
          <p:spPr>
            <a:xfrm rot="3120858">
              <a:off x="859210" y="5003736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9D72D699-AD85-4CC3-B9BC-10E8474F67B6}"/>
                </a:ext>
              </a:extLst>
            </p:cNvPr>
            <p:cNvSpPr txBox="1"/>
            <p:nvPr/>
          </p:nvSpPr>
          <p:spPr>
            <a:xfrm rot="3120858">
              <a:off x="917318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文本框 204">
              <a:extLst>
                <a:ext uri="{FF2B5EF4-FFF2-40B4-BE49-F238E27FC236}">
                  <a16:creationId xmlns:a16="http://schemas.microsoft.com/office/drawing/2014/main" id="{0DD60A02-8B0C-409D-A15C-5C097986F91B}"/>
                </a:ext>
              </a:extLst>
            </p:cNvPr>
            <p:cNvSpPr txBox="1"/>
            <p:nvPr/>
          </p:nvSpPr>
          <p:spPr>
            <a:xfrm rot="3120858">
              <a:off x="974475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文本框 205">
              <a:extLst>
                <a:ext uri="{FF2B5EF4-FFF2-40B4-BE49-F238E27FC236}">
                  <a16:creationId xmlns:a16="http://schemas.microsoft.com/office/drawing/2014/main" id="{3A8856F6-C53E-45CC-9515-20E47FA5EC21}"/>
                </a:ext>
              </a:extLst>
            </p:cNvPr>
            <p:cNvSpPr txBox="1"/>
            <p:nvPr/>
          </p:nvSpPr>
          <p:spPr>
            <a:xfrm rot="3120858">
              <a:off x="1045903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Hip_M6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文本框 206">
              <a:extLst>
                <a:ext uri="{FF2B5EF4-FFF2-40B4-BE49-F238E27FC236}">
                  <a16:creationId xmlns:a16="http://schemas.microsoft.com/office/drawing/2014/main" id="{5AFB4587-5FB4-4820-8724-D0181375A041}"/>
                </a:ext>
              </a:extLst>
            </p:cNvPr>
            <p:cNvSpPr txBox="1"/>
            <p:nvPr/>
          </p:nvSpPr>
          <p:spPr>
            <a:xfrm rot="3120858">
              <a:off x="1105657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Hip_M7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文本框 207">
              <a:extLst>
                <a:ext uri="{FF2B5EF4-FFF2-40B4-BE49-F238E27FC236}">
                  <a16:creationId xmlns:a16="http://schemas.microsoft.com/office/drawing/2014/main" id="{B83136BE-1E7F-415B-AA29-4D9C0819D4BB}"/>
                </a:ext>
              </a:extLst>
            </p:cNvPr>
            <p:cNvSpPr txBox="1"/>
            <p:nvPr/>
          </p:nvSpPr>
          <p:spPr>
            <a:xfrm rot="3120858">
              <a:off x="1169488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Hip_M8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9" name="文本框 208">
              <a:extLst>
                <a:ext uri="{FF2B5EF4-FFF2-40B4-BE49-F238E27FC236}">
                  <a16:creationId xmlns:a16="http://schemas.microsoft.com/office/drawing/2014/main" id="{267CBDCB-1D3F-4FC6-A5C4-DFC5249010DD}"/>
                </a:ext>
              </a:extLst>
            </p:cNvPr>
            <p:cNvSpPr txBox="1"/>
            <p:nvPr/>
          </p:nvSpPr>
          <p:spPr>
            <a:xfrm rot="3120858">
              <a:off x="1227595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Hip_M9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文本框 209">
              <a:extLst>
                <a:ext uri="{FF2B5EF4-FFF2-40B4-BE49-F238E27FC236}">
                  <a16:creationId xmlns:a16="http://schemas.microsoft.com/office/drawing/2014/main" id="{6ECF63AF-3053-4B37-B54F-8603AA1BF39B}"/>
                </a:ext>
              </a:extLst>
            </p:cNvPr>
            <p:cNvSpPr txBox="1"/>
            <p:nvPr/>
          </p:nvSpPr>
          <p:spPr>
            <a:xfrm rot="3120858">
              <a:off x="1346991" y="500809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1" name="文本框 210">
              <a:extLst>
                <a:ext uri="{FF2B5EF4-FFF2-40B4-BE49-F238E27FC236}">
                  <a16:creationId xmlns:a16="http://schemas.microsoft.com/office/drawing/2014/main" id="{67B1D1B6-1091-42FA-82EB-A505BADFA92F}"/>
                </a:ext>
              </a:extLst>
            </p:cNvPr>
            <p:cNvSpPr txBox="1"/>
            <p:nvPr/>
          </p:nvSpPr>
          <p:spPr>
            <a:xfrm rot="3120858">
              <a:off x="1415629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2" name="文本框 211">
              <a:extLst>
                <a:ext uri="{FF2B5EF4-FFF2-40B4-BE49-F238E27FC236}">
                  <a16:creationId xmlns:a16="http://schemas.microsoft.com/office/drawing/2014/main" id="{3905EDB9-7CB6-4462-B210-086CDD0141FC}"/>
                </a:ext>
              </a:extLst>
            </p:cNvPr>
            <p:cNvSpPr txBox="1"/>
            <p:nvPr/>
          </p:nvSpPr>
          <p:spPr>
            <a:xfrm rot="3120858">
              <a:off x="1481420" y="5003737"/>
              <a:ext cx="405705" cy="123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Hip_M4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215" name="图形 214">
            <a:extLst>
              <a:ext uri="{FF2B5EF4-FFF2-40B4-BE49-F238E27FC236}">
                <a16:creationId xmlns:a16="http://schemas.microsoft.com/office/drawing/2014/main" id="{12CFC952-CD7B-46EF-9331-1496FE5BF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775" y="4628416"/>
            <a:ext cx="1200150" cy="3724275"/>
          </a:xfrm>
          <a:prstGeom prst="rect">
            <a:avLst/>
          </a:prstGeom>
        </p:spPr>
      </p:pic>
      <p:graphicFrame>
        <p:nvGraphicFramePr>
          <p:cNvPr id="217" name="表格 216">
            <a:extLst>
              <a:ext uri="{FF2B5EF4-FFF2-40B4-BE49-F238E27FC236}">
                <a16:creationId xmlns:a16="http://schemas.microsoft.com/office/drawing/2014/main" id="{27DE7F01-E925-4A9B-B110-0C9FCFCE7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446883"/>
              </p:ext>
            </p:extLst>
          </p:nvPr>
        </p:nvGraphicFramePr>
        <p:xfrm>
          <a:off x="1735818" y="4612119"/>
          <a:ext cx="1777586" cy="3724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7586">
                  <a:extLst>
                    <a:ext uri="{9D8B030D-6E8A-4147-A177-3AD203B41FA5}">
                      <a16:colId xmlns:a16="http://schemas.microsoft.com/office/drawing/2014/main" val="3214259681"/>
                    </a:ext>
                  </a:extLst>
                </a:gridCol>
              </a:tblGrid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Growthfactor_gene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498383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Growthfactor_Cytokine_gene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21484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Glutamate_receptor_gene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984100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NeuroEndocrine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073553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Cytokine_Hormone_gene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373218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Cholinergic_receptor_gene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304934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X5_hydroxytryptamine_receptor_gene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1899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CellSignal_WNT_gene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77555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Gamma_aminobutyric_acid_GABA_receptor_gene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162820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Dopamine_receptor_gene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970424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Growthfactor_Hormone_gene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626759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marL="0" algn="l" defTabSz="514350" rtl="0" eaLnBrk="1" fontAlgn="b" latinLnBrk="0" hangingPunct="1"/>
                      <a:r>
                        <a:rPr lang="en-US" sz="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Anti_inflammatory_gene</a:t>
                      </a:r>
                      <a:endParaRPr 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464411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marL="0" algn="l" defTabSz="514350" rtl="0" eaLnBrk="1" fontAlgn="b" latinLnBrk="0" hangingPunct="1"/>
                      <a:r>
                        <a:rPr lang="en-US" sz="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Treg_gene</a:t>
                      </a:r>
                      <a:endParaRPr 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759655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Immune−Checkpoint−Inhibition−Receptor−Gene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618446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Immune−related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124921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TAM_M1_gene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046730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Immune−Checkpoint−Activation−Ligand−Gene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48354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Cytokine_like_gene</a:t>
                      </a:r>
                      <a:endParaRPr lang="en-US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190883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human_TF_Expression_gene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161741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Unkown_gene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28861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G1_S_gene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57683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Pentose_Phosphate_Pathway_gene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489219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Lipid_mediators_gene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366434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TCA_cycle_gene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318715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Glycogen_Metabolism_gene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848947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Hormone_gene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886189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Hypoxia_HIF_regulated_gene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339259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Glucose_Deprivation_gene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208822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CD8_T_Cell_Activation_gene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462508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Glycolysis_gene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383341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Anergy_gene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815142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G2_M_gene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216402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Pro_inflammatory_gene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454490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Type_I_Interferon_response_gene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975804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Cytokine_gene</a:t>
                      </a:r>
                      <a:endParaRPr lang="en-US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74495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Type_II_Interferon_Response_gene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905084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TAM_M2_gene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169805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Cytolytics_effector_pathway_gene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041998"/>
                  </a:ext>
                </a:extLst>
              </a:tr>
              <a:tr h="9549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Immune−Checkpoint−Activation−Receptor−Gene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061" marR="2061" marT="20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700212"/>
                  </a:ext>
                </a:extLst>
              </a:tr>
            </a:tbl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75652877-3F38-4CE9-B51D-022834747854}"/>
              </a:ext>
            </a:extLst>
          </p:cNvPr>
          <p:cNvGrpSpPr/>
          <p:nvPr/>
        </p:nvGrpSpPr>
        <p:grpSpPr>
          <a:xfrm>
            <a:off x="1139391" y="8271530"/>
            <a:ext cx="779727" cy="725003"/>
            <a:chOff x="7739601" y="8868013"/>
            <a:chExt cx="779727" cy="725003"/>
          </a:xfrm>
        </p:grpSpPr>
        <p:sp>
          <p:nvSpPr>
            <p:cNvPr id="219" name="文本框 218">
              <a:extLst>
                <a:ext uri="{FF2B5EF4-FFF2-40B4-BE49-F238E27FC236}">
                  <a16:creationId xmlns:a16="http://schemas.microsoft.com/office/drawing/2014/main" id="{562ED3BF-29AC-4B6D-8FF6-FA64481535B6}"/>
                </a:ext>
              </a:extLst>
            </p:cNvPr>
            <p:cNvSpPr txBox="1"/>
            <p:nvPr/>
          </p:nvSpPr>
          <p:spPr>
            <a:xfrm rot="3120858">
              <a:off x="7953525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 _M0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7DBACD75-F740-4780-ABE5-7B912780A541}"/>
                </a:ext>
              </a:extLst>
            </p:cNvPr>
            <p:cNvSpPr txBox="1"/>
            <p:nvPr/>
          </p:nvSpPr>
          <p:spPr>
            <a:xfrm rot="3120858">
              <a:off x="7469432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 _M1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文本框 220">
              <a:extLst>
                <a:ext uri="{FF2B5EF4-FFF2-40B4-BE49-F238E27FC236}">
                  <a16:creationId xmlns:a16="http://schemas.microsoft.com/office/drawing/2014/main" id="{04A1DBC4-BED7-4288-872C-A7751B56BC59}"/>
                </a:ext>
              </a:extLst>
            </p:cNvPr>
            <p:cNvSpPr txBox="1"/>
            <p:nvPr/>
          </p:nvSpPr>
          <p:spPr>
            <a:xfrm rot="3120858">
              <a:off x="7575264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 _M3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2" name="文本框 221">
              <a:extLst>
                <a:ext uri="{FF2B5EF4-FFF2-40B4-BE49-F238E27FC236}">
                  <a16:creationId xmlns:a16="http://schemas.microsoft.com/office/drawing/2014/main" id="{7DB8745A-12DE-42F4-BF22-7A385CCA6447}"/>
                </a:ext>
              </a:extLst>
            </p:cNvPr>
            <p:cNvSpPr txBox="1"/>
            <p:nvPr/>
          </p:nvSpPr>
          <p:spPr>
            <a:xfrm rot="3120858">
              <a:off x="7681094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 _M4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3" name="文本框 222">
              <a:extLst>
                <a:ext uri="{FF2B5EF4-FFF2-40B4-BE49-F238E27FC236}">
                  <a16:creationId xmlns:a16="http://schemas.microsoft.com/office/drawing/2014/main" id="{030B2507-E385-4988-87FA-32D5F43E93CF}"/>
                </a:ext>
              </a:extLst>
            </p:cNvPr>
            <p:cNvSpPr txBox="1"/>
            <p:nvPr/>
          </p:nvSpPr>
          <p:spPr>
            <a:xfrm rot="3120858">
              <a:off x="7775612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 _M5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1717C120-9660-4CD1-B18A-5130D2DBA47C}"/>
                </a:ext>
              </a:extLst>
            </p:cNvPr>
            <p:cNvSpPr txBox="1"/>
            <p:nvPr/>
          </p:nvSpPr>
          <p:spPr>
            <a:xfrm rot="3120858">
              <a:off x="8064493" y="9138182"/>
              <a:ext cx="725003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PFC_M2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3CBA3B9-8E3F-418E-A503-B79F6BAA15F3}"/>
              </a:ext>
            </a:extLst>
          </p:cNvPr>
          <p:cNvGrpSpPr/>
          <p:nvPr/>
        </p:nvGrpSpPr>
        <p:grpSpPr>
          <a:xfrm>
            <a:off x="3676782" y="4564435"/>
            <a:ext cx="531460" cy="1749693"/>
            <a:chOff x="3675819" y="4772694"/>
            <a:chExt cx="531460" cy="174969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4C8C15F-A9F4-4D94-8EB6-7F955C811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2" r="6176" b="63892"/>
            <a:stretch/>
          </p:blipFill>
          <p:spPr>
            <a:xfrm>
              <a:off x="3675819" y="4772694"/>
              <a:ext cx="179460" cy="1749693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4135FE0-490A-46BA-B5B8-577604A026E0}"/>
                </a:ext>
              </a:extLst>
            </p:cNvPr>
            <p:cNvGrpSpPr/>
            <p:nvPr/>
          </p:nvGrpSpPr>
          <p:grpSpPr>
            <a:xfrm>
              <a:off x="3779099" y="5142026"/>
              <a:ext cx="428180" cy="1081924"/>
              <a:chOff x="3779099" y="5142026"/>
              <a:chExt cx="428180" cy="1081924"/>
            </a:xfrm>
          </p:grpSpPr>
          <p:sp>
            <p:nvSpPr>
              <p:cNvPr id="112" name="文本框 111">
                <a:extLst>
                  <a:ext uri="{FF2B5EF4-FFF2-40B4-BE49-F238E27FC236}">
                    <a16:creationId xmlns:a16="http://schemas.microsoft.com/office/drawing/2014/main" id="{0621B8FA-1A9A-412D-89FB-0D17129D5234}"/>
                  </a:ext>
                </a:extLst>
              </p:cNvPr>
              <p:cNvSpPr txBox="1"/>
              <p:nvPr/>
            </p:nvSpPr>
            <p:spPr>
              <a:xfrm>
                <a:off x="3780077" y="6008506"/>
                <a:ext cx="42720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Low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885C7182-5C5C-47E9-855F-2EC367788CB1}"/>
                  </a:ext>
                </a:extLst>
              </p:cNvPr>
              <p:cNvSpPr txBox="1"/>
              <p:nvPr/>
            </p:nvSpPr>
            <p:spPr>
              <a:xfrm>
                <a:off x="3779099" y="5142026"/>
                <a:ext cx="42720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High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BB280F3-B230-4CBF-83B5-F7085EB0A0F7}"/>
              </a:ext>
            </a:extLst>
          </p:cNvPr>
          <p:cNvGrpSpPr/>
          <p:nvPr/>
        </p:nvGrpSpPr>
        <p:grpSpPr>
          <a:xfrm>
            <a:off x="3672544" y="429624"/>
            <a:ext cx="549575" cy="1859162"/>
            <a:chOff x="3741124" y="828856"/>
            <a:chExt cx="549575" cy="185916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E13AAB4-A877-4CF9-B7DF-410A4B23A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79" r="5582" b="59292"/>
            <a:stretch/>
          </p:blipFill>
          <p:spPr>
            <a:xfrm>
              <a:off x="3741124" y="828856"/>
              <a:ext cx="185741" cy="1859162"/>
            </a:xfrm>
            <a:prstGeom prst="rect">
              <a:avLst/>
            </a:prstGeom>
          </p:spPr>
        </p:pic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108E7EE3-A998-49DD-A97B-F8A388DC0334}"/>
                </a:ext>
              </a:extLst>
            </p:cNvPr>
            <p:cNvGrpSpPr/>
            <p:nvPr/>
          </p:nvGrpSpPr>
          <p:grpSpPr>
            <a:xfrm>
              <a:off x="3856655" y="1038075"/>
              <a:ext cx="434044" cy="1400697"/>
              <a:chOff x="3771595" y="4962626"/>
              <a:chExt cx="434044" cy="1400697"/>
            </a:xfrm>
          </p:grpSpPr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2226F29D-219F-471B-99DD-A270DDA6F1EA}"/>
                  </a:ext>
                </a:extLst>
              </p:cNvPr>
              <p:cNvSpPr txBox="1"/>
              <p:nvPr/>
            </p:nvSpPr>
            <p:spPr>
              <a:xfrm>
                <a:off x="3771595" y="4962626"/>
                <a:ext cx="42720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High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FCAF7BD6-F41B-41C0-AB0D-3B09D4BD3C64}"/>
                  </a:ext>
                </a:extLst>
              </p:cNvPr>
              <p:cNvSpPr txBox="1"/>
              <p:nvPr/>
            </p:nvSpPr>
            <p:spPr>
              <a:xfrm>
                <a:off x="3778437" y="6147879"/>
                <a:ext cx="42720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Low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9" name="文本框 118">
            <a:extLst>
              <a:ext uri="{FF2B5EF4-FFF2-40B4-BE49-F238E27FC236}">
                <a16:creationId xmlns:a16="http://schemas.microsoft.com/office/drawing/2014/main" id="{E184A8AC-D809-4E7F-B6C8-130CB042C4BF}"/>
              </a:ext>
            </a:extLst>
          </p:cNvPr>
          <p:cNvSpPr txBox="1"/>
          <p:nvPr/>
        </p:nvSpPr>
        <p:spPr>
          <a:xfrm>
            <a:off x="314460" y="4469230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06D65B5D-4015-4808-85DF-30D01DEAD5B6}"/>
              </a:ext>
            </a:extLst>
          </p:cNvPr>
          <p:cNvSpPr txBox="1"/>
          <p:nvPr/>
        </p:nvSpPr>
        <p:spPr>
          <a:xfrm>
            <a:off x="4069210" y="171471"/>
            <a:ext cx="33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18FF7A83-4E1D-4187-BA51-0154B5DD5AD5}"/>
              </a:ext>
            </a:extLst>
          </p:cNvPr>
          <p:cNvSpPr txBox="1"/>
          <p:nvPr/>
        </p:nvSpPr>
        <p:spPr>
          <a:xfrm>
            <a:off x="4069210" y="1811185"/>
            <a:ext cx="33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1CFDBA2E-8203-4A37-A8F7-762FD25D63DE}"/>
              </a:ext>
            </a:extLst>
          </p:cNvPr>
          <p:cNvSpPr txBox="1"/>
          <p:nvPr/>
        </p:nvSpPr>
        <p:spPr>
          <a:xfrm>
            <a:off x="4069210" y="3432518"/>
            <a:ext cx="33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FE951E32-984E-425E-9D92-189AB292FC6F}"/>
              </a:ext>
            </a:extLst>
          </p:cNvPr>
          <p:cNvSpPr txBox="1"/>
          <p:nvPr/>
        </p:nvSpPr>
        <p:spPr>
          <a:xfrm>
            <a:off x="4069210" y="5081575"/>
            <a:ext cx="33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7" name="图片 156">
            <a:extLst>
              <a:ext uri="{FF2B5EF4-FFF2-40B4-BE49-F238E27FC236}">
                <a16:creationId xmlns:a16="http://schemas.microsoft.com/office/drawing/2014/main" id="{A0455666-9CD6-4118-8427-7340C5B8B5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96" y="6921463"/>
            <a:ext cx="2456514" cy="1697358"/>
          </a:xfrm>
          <a:prstGeom prst="rect">
            <a:avLst/>
          </a:prstGeom>
        </p:spPr>
      </p:pic>
      <p:sp>
        <p:nvSpPr>
          <p:cNvPr id="179" name="文本框 178">
            <a:extLst>
              <a:ext uri="{FF2B5EF4-FFF2-40B4-BE49-F238E27FC236}">
                <a16:creationId xmlns:a16="http://schemas.microsoft.com/office/drawing/2014/main" id="{AB6DEB81-6100-436F-8180-F805E4CA979C}"/>
              </a:ext>
            </a:extLst>
          </p:cNvPr>
          <p:cNvSpPr txBox="1"/>
          <p:nvPr/>
        </p:nvSpPr>
        <p:spPr>
          <a:xfrm>
            <a:off x="4069210" y="6702347"/>
            <a:ext cx="33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6E64CBE-58F7-391D-2916-F1637BB2FB8E}"/>
              </a:ext>
            </a:extLst>
          </p:cNvPr>
          <p:cNvSpPr txBox="1"/>
          <p:nvPr/>
        </p:nvSpPr>
        <p:spPr>
          <a:xfrm>
            <a:off x="5342593" y="325305"/>
            <a:ext cx="189528" cy="615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" b="1" dirty="0">
                <a:latin typeface="Arial" panose="020B0604020202020204" pitchFamily="34" charset="0"/>
                <a:cs typeface="Arial" panose="020B0604020202020204" pitchFamily="34" charset="0"/>
              </a:rPr>
              <a:t>Hip_M0</a:t>
            </a:r>
            <a:endParaRPr lang="zh-CN" alt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291E8EA-6DBF-1328-6800-C51455DDBAF5}"/>
              </a:ext>
            </a:extLst>
          </p:cNvPr>
          <p:cNvSpPr txBox="1"/>
          <p:nvPr/>
        </p:nvSpPr>
        <p:spPr>
          <a:xfrm>
            <a:off x="5305043" y="1965073"/>
            <a:ext cx="276969" cy="615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" b="1" dirty="0">
                <a:latin typeface="Arial" panose="020B0604020202020204" pitchFamily="34" charset="0"/>
                <a:cs typeface="Arial" panose="020B0604020202020204" pitchFamily="34" charset="0"/>
              </a:rPr>
              <a:t>Hip_M1</a:t>
            </a:r>
            <a:endParaRPr lang="zh-CN" alt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02C4F2C-BA4E-BF36-E0BF-7A068FA54A89}"/>
              </a:ext>
            </a:extLst>
          </p:cNvPr>
          <p:cNvSpPr txBox="1"/>
          <p:nvPr/>
        </p:nvSpPr>
        <p:spPr>
          <a:xfrm>
            <a:off x="5327903" y="3601774"/>
            <a:ext cx="231249" cy="615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" b="1" dirty="0">
                <a:latin typeface="Arial" panose="020B0604020202020204" pitchFamily="34" charset="0"/>
                <a:cs typeface="Arial" panose="020B0604020202020204" pitchFamily="34" charset="0"/>
              </a:rPr>
              <a:t>Hip_M4</a:t>
            </a:r>
            <a:endParaRPr lang="zh-CN" alt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51B1E4-971A-5E0D-EE1E-382D54FA0E1F}"/>
              </a:ext>
            </a:extLst>
          </p:cNvPr>
          <p:cNvSpPr txBox="1"/>
          <p:nvPr/>
        </p:nvSpPr>
        <p:spPr>
          <a:xfrm>
            <a:off x="5300872" y="5285693"/>
            <a:ext cx="231249" cy="615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" b="1" dirty="0">
                <a:latin typeface="Arial" panose="020B0604020202020204" pitchFamily="34" charset="0"/>
                <a:cs typeface="Arial" panose="020B0604020202020204" pitchFamily="34" charset="0"/>
              </a:rPr>
              <a:t>PFC_M0</a:t>
            </a:r>
            <a:endParaRPr lang="zh-CN" alt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948562B-BD97-9039-FBDD-7E21E0154A04}"/>
              </a:ext>
            </a:extLst>
          </p:cNvPr>
          <p:cNvSpPr txBox="1"/>
          <p:nvPr/>
        </p:nvSpPr>
        <p:spPr>
          <a:xfrm>
            <a:off x="5300872" y="6937525"/>
            <a:ext cx="231249" cy="615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" b="1" dirty="0">
                <a:latin typeface="Arial" panose="020B0604020202020204" pitchFamily="34" charset="0"/>
                <a:cs typeface="Arial" panose="020B0604020202020204" pitchFamily="34" charset="0"/>
              </a:rPr>
              <a:t>PFC_M2</a:t>
            </a:r>
            <a:endParaRPr lang="zh-CN" alt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7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5333A5DF-400F-4992-B346-703AC55BDB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97956"/>
              </p:ext>
            </p:extLst>
          </p:nvPr>
        </p:nvGraphicFramePr>
        <p:xfrm>
          <a:off x="401638" y="595313"/>
          <a:ext cx="577215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5772227" imgH="4542716" progId="Prism9.Document">
                  <p:embed/>
                </p:oleObj>
              </mc:Choice>
              <mc:Fallback>
                <p:oleObj name="Prism 9" r:id="rId2" imgW="5772227" imgH="4542716" progId="Prism9.Document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5333A5DF-400F-4992-B346-703AC55BDB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1638" y="595313"/>
                        <a:ext cx="5772150" cy="454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05212261-584F-4CAD-89BA-D9F0878FB35F}"/>
              </a:ext>
            </a:extLst>
          </p:cNvPr>
          <p:cNvSpPr txBox="1"/>
          <p:nvPr/>
        </p:nvSpPr>
        <p:spPr>
          <a:xfrm>
            <a:off x="66773" y="61686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7.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BC1E96-D523-4DAF-AC7E-0C4B552F47A8}"/>
              </a:ext>
            </a:extLst>
          </p:cNvPr>
          <p:cNvSpPr txBox="1"/>
          <p:nvPr/>
        </p:nvSpPr>
        <p:spPr>
          <a:xfrm>
            <a:off x="190667" y="590303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B755F1-6C00-4D9E-BB2B-2F61A75EAD9C}"/>
              </a:ext>
            </a:extLst>
          </p:cNvPr>
          <p:cNvSpPr txBox="1"/>
          <p:nvPr/>
        </p:nvSpPr>
        <p:spPr>
          <a:xfrm>
            <a:off x="3222124" y="590303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A4CB6E2-E6AA-4415-9DD4-500322C21487}"/>
              </a:ext>
            </a:extLst>
          </p:cNvPr>
          <p:cNvSpPr txBox="1"/>
          <p:nvPr/>
        </p:nvSpPr>
        <p:spPr>
          <a:xfrm>
            <a:off x="190667" y="1952491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043EF38-97E7-4E66-9D5F-283ADE8D5970}"/>
              </a:ext>
            </a:extLst>
          </p:cNvPr>
          <p:cNvSpPr txBox="1"/>
          <p:nvPr/>
        </p:nvSpPr>
        <p:spPr>
          <a:xfrm>
            <a:off x="3222124" y="1952491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A446746-85D0-4148-985F-92DF9B2A5EB5}"/>
              </a:ext>
            </a:extLst>
          </p:cNvPr>
          <p:cNvSpPr txBox="1"/>
          <p:nvPr/>
        </p:nvSpPr>
        <p:spPr>
          <a:xfrm>
            <a:off x="190667" y="3429856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8942A3E-9C57-4DB4-BB09-FDB21195FB6E}"/>
              </a:ext>
            </a:extLst>
          </p:cNvPr>
          <p:cNvSpPr txBox="1"/>
          <p:nvPr/>
        </p:nvSpPr>
        <p:spPr>
          <a:xfrm>
            <a:off x="3222124" y="3429856"/>
            <a:ext cx="46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5FBD1A62-8BA8-43ED-BB88-73674C6874E8}"/>
              </a:ext>
            </a:extLst>
          </p:cNvPr>
          <p:cNvGrpSpPr/>
          <p:nvPr/>
        </p:nvGrpSpPr>
        <p:grpSpPr>
          <a:xfrm>
            <a:off x="2950881" y="431892"/>
            <a:ext cx="2233336" cy="2223527"/>
            <a:chOff x="15726" y="6426947"/>
            <a:chExt cx="2233336" cy="2223527"/>
          </a:xfrm>
        </p:grpSpPr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BB38509A-9531-4097-8772-9F9A13F39EEB}"/>
                </a:ext>
              </a:extLst>
            </p:cNvPr>
            <p:cNvGrpSpPr/>
            <p:nvPr/>
          </p:nvGrpSpPr>
          <p:grpSpPr>
            <a:xfrm>
              <a:off x="82073" y="6618420"/>
              <a:ext cx="2166989" cy="2032054"/>
              <a:chOff x="3601196" y="1189818"/>
              <a:chExt cx="2414436" cy="2264093"/>
            </a:xfrm>
          </p:grpSpPr>
          <p:pic>
            <p:nvPicPr>
              <p:cNvPr id="186" name="图片 185">
                <a:extLst>
                  <a:ext uri="{FF2B5EF4-FFF2-40B4-BE49-F238E27FC236}">
                    <a16:creationId xmlns:a16="http://schemas.microsoft.com/office/drawing/2014/main" id="{04C3AF9F-3053-4CC7-BD46-3674AC5DF2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1" t="11602" r="4167" b="7992"/>
              <a:stretch/>
            </p:blipFill>
            <p:spPr>
              <a:xfrm>
                <a:off x="3762074" y="1293992"/>
                <a:ext cx="2164802" cy="1975734"/>
              </a:xfrm>
              <a:prstGeom prst="rect">
                <a:avLst/>
              </a:prstGeom>
            </p:spPr>
          </p:pic>
          <p:grpSp>
            <p:nvGrpSpPr>
              <p:cNvPr id="187" name="组合 186">
                <a:extLst>
                  <a:ext uri="{FF2B5EF4-FFF2-40B4-BE49-F238E27FC236}">
                    <a16:creationId xmlns:a16="http://schemas.microsoft.com/office/drawing/2014/main" id="{C8E618CE-DA3E-431F-A056-C4D2F030F210}"/>
                  </a:ext>
                </a:extLst>
              </p:cNvPr>
              <p:cNvGrpSpPr/>
              <p:nvPr/>
            </p:nvGrpSpPr>
            <p:grpSpPr>
              <a:xfrm>
                <a:off x="3601196" y="1360995"/>
                <a:ext cx="2414436" cy="2092916"/>
                <a:chOff x="3601196" y="1360995"/>
                <a:chExt cx="2414436" cy="2092916"/>
              </a:xfrm>
            </p:grpSpPr>
            <p:grpSp>
              <p:nvGrpSpPr>
                <p:cNvPr id="191" name="组合 190">
                  <a:extLst>
                    <a:ext uri="{FF2B5EF4-FFF2-40B4-BE49-F238E27FC236}">
                      <a16:creationId xmlns:a16="http://schemas.microsoft.com/office/drawing/2014/main" id="{F3C73A00-3BAB-46D7-9CE3-88C84CABB9B9}"/>
                    </a:ext>
                  </a:extLst>
                </p:cNvPr>
                <p:cNvGrpSpPr/>
                <p:nvPr/>
              </p:nvGrpSpPr>
              <p:grpSpPr>
                <a:xfrm>
                  <a:off x="3714400" y="1360995"/>
                  <a:ext cx="2301232" cy="1945640"/>
                  <a:chOff x="929640" y="4241800"/>
                  <a:chExt cx="2301232" cy="1945640"/>
                </a:xfrm>
              </p:grpSpPr>
              <p:cxnSp>
                <p:nvCxnSpPr>
                  <p:cNvPr id="225" name="直接连接符 224">
                    <a:extLst>
                      <a:ext uri="{FF2B5EF4-FFF2-40B4-BE49-F238E27FC236}">
                        <a16:creationId xmlns:a16="http://schemas.microsoft.com/office/drawing/2014/main" id="{C15FFE2B-F798-4B30-AD4A-55608AD243F9}"/>
                      </a:ext>
                    </a:extLst>
                  </p:cNvPr>
                  <p:cNvCxnSpPr/>
                  <p:nvPr/>
                </p:nvCxnSpPr>
                <p:spPr>
                  <a:xfrm>
                    <a:off x="929640" y="4241800"/>
                    <a:ext cx="0" cy="194056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直接连接符 225">
                    <a:extLst>
                      <a:ext uri="{FF2B5EF4-FFF2-40B4-BE49-F238E27FC236}">
                        <a16:creationId xmlns:a16="http://schemas.microsoft.com/office/drawing/2014/main" id="{22C4E018-59DB-4103-878B-3255131A67A0}"/>
                      </a:ext>
                    </a:extLst>
                  </p:cNvPr>
                  <p:cNvCxnSpPr/>
                  <p:nvPr/>
                </p:nvCxnSpPr>
                <p:spPr>
                  <a:xfrm>
                    <a:off x="929640" y="6187440"/>
                    <a:ext cx="230123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2" name="组合 191">
                  <a:extLst>
                    <a:ext uri="{FF2B5EF4-FFF2-40B4-BE49-F238E27FC236}">
                      <a16:creationId xmlns:a16="http://schemas.microsoft.com/office/drawing/2014/main" id="{8EB28078-EC7E-4B15-8285-9295B6F89316}"/>
                    </a:ext>
                  </a:extLst>
                </p:cNvPr>
                <p:cNvGrpSpPr/>
                <p:nvPr/>
              </p:nvGrpSpPr>
              <p:grpSpPr>
                <a:xfrm>
                  <a:off x="3601196" y="2049690"/>
                  <a:ext cx="1597954" cy="1404221"/>
                  <a:chOff x="693606" y="2074236"/>
                  <a:chExt cx="1597954" cy="1404221"/>
                </a:xfrm>
              </p:grpSpPr>
              <p:sp>
                <p:nvSpPr>
                  <p:cNvPr id="216" name="文本框 215">
                    <a:extLst>
                      <a:ext uri="{FF2B5EF4-FFF2-40B4-BE49-F238E27FC236}">
                        <a16:creationId xmlns:a16="http://schemas.microsoft.com/office/drawing/2014/main" id="{AC41CCDB-F786-400C-968C-A80ED2D0E36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86621" y="2281221"/>
                    <a:ext cx="506304" cy="9233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Component1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8" name="文本框 217">
                    <a:extLst>
                      <a:ext uri="{FF2B5EF4-FFF2-40B4-BE49-F238E27FC236}">
                        <a16:creationId xmlns:a16="http://schemas.microsoft.com/office/drawing/2014/main" id="{D17B0E13-37E1-4878-BA1C-6508E8479672}"/>
                      </a:ext>
                    </a:extLst>
                  </p:cNvPr>
                  <p:cNvSpPr txBox="1"/>
                  <p:nvPr/>
                </p:nvSpPr>
                <p:spPr>
                  <a:xfrm>
                    <a:off x="1785256" y="3386124"/>
                    <a:ext cx="506304" cy="9233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Component2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3" name="组合 192">
                  <a:extLst>
                    <a:ext uri="{FF2B5EF4-FFF2-40B4-BE49-F238E27FC236}">
                      <a16:creationId xmlns:a16="http://schemas.microsoft.com/office/drawing/2014/main" id="{84ABAB28-5565-4F49-A009-37B78FA4AE84}"/>
                    </a:ext>
                  </a:extLst>
                </p:cNvPr>
                <p:cNvGrpSpPr/>
                <p:nvPr/>
              </p:nvGrpSpPr>
              <p:grpSpPr>
                <a:xfrm rot="16200000">
                  <a:off x="5452257" y="1486278"/>
                  <a:ext cx="592780" cy="378501"/>
                  <a:chOff x="1821822" y="3357484"/>
                  <a:chExt cx="592780" cy="378501"/>
                </a:xfrm>
              </p:grpSpPr>
              <p:sp>
                <p:nvSpPr>
                  <p:cNvPr id="200" name="矩形 199">
                    <a:extLst>
                      <a:ext uri="{FF2B5EF4-FFF2-40B4-BE49-F238E27FC236}">
                        <a16:creationId xmlns:a16="http://schemas.microsoft.com/office/drawing/2014/main" id="{29265940-6519-435F-AACB-1CE0BBD451C4}"/>
                      </a:ext>
                    </a:extLst>
                  </p:cNvPr>
                  <p:cNvSpPr/>
                  <p:nvPr/>
                </p:nvSpPr>
                <p:spPr>
                  <a:xfrm>
                    <a:off x="1908722" y="3357484"/>
                    <a:ext cx="440055" cy="92325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D263E"/>
                      </a:gs>
                      <a:gs pos="25000">
                        <a:srgbClr val="21486A"/>
                      </a:gs>
                      <a:gs pos="75000">
                        <a:srgbClr val="4289C2"/>
                      </a:gs>
                      <a:gs pos="50000">
                        <a:srgbClr val="316794"/>
                      </a:gs>
                      <a:gs pos="100000">
                        <a:srgbClr val="55AFF5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3" name="文本框 212">
                    <a:extLst>
                      <a:ext uri="{FF2B5EF4-FFF2-40B4-BE49-F238E27FC236}">
                        <a16:creationId xmlns:a16="http://schemas.microsoft.com/office/drawing/2014/main" id="{9257DB5A-D5AC-40AA-9908-7DE3C8546293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740870" y="3470367"/>
                    <a:ext cx="34657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Start</a:t>
                    </a:r>
                    <a:endParaRPr lang="zh-CN" altLang="en-US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4" name="文本框 213">
                    <a:extLst>
                      <a:ext uri="{FF2B5EF4-FFF2-40B4-BE49-F238E27FC236}">
                        <a16:creationId xmlns:a16="http://schemas.microsoft.com/office/drawing/2014/main" id="{8E8C1AE6-6D7E-47F1-B5B5-D517CD01897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157801" y="3468162"/>
                    <a:ext cx="328936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End</a:t>
                    </a:r>
                    <a:endParaRPr lang="zh-CN" altLang="en-US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8" name="文本框 187">
                <a:extLst>
                  <a:ext uri="{FF2B5EF4-FFF2-40B4-BE49-F238E27FC236}">
                    <a16:creationId xmlns:a16="http://schemas.microsoft.com/office/drawing/2014/main" id="{D3E4CBE4-E0C4-4FA2-82AE-4BE6E7E01D74}"/>
                  </a:ext>
                </a:extLst>
              </p:cNvPr>
              <p:cNvSpPr txBox="1"/>
              <p:nvPr/>
            </p:nvSpPr>
            <p:spPr>
              <a:xfrm>
                <a:off x="3882499" y="2581035"/>
                <a:ext cx="43794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3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C76FB7C3-6928-4A2F-967A-E642C93FE33B}"/>
                  </a:ext>
                </a:extLst>
              </p:cNvPr>
              <p:cNvSpPr txBox="1"/>
              <p:nvPr/>
            </p:nvSpPr>
            <p:spPr>
              <a:xfrm>
                <a:off x="5474191" y="2570947"/>
                <a:ext cx="45878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1 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文本框 189">
                <a:extLst>
                  <a:ext uri="{FF2B5EF4-FFF2-40B4-BE49-F238E27FC236}">
                    <a16:creationId xmlns:a16="http://schemas.microsoft.com/office/drawing/2014/main" id="{FEA9F41E-59A6-4345-8B4E-9FE83077162E}"/>
                  </a:ext>
                </a:extLst>
              </p:cNvPr>
              <p:cNvSpPr txBox="1"/>
              <p:nvPr/>
            </p:nvSpPr>
            <p:spPr>
              <a:xfrm>
                <a:off x="4650855" y="1189818"/>
                <a:ext cx="43794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2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189C3523-4947-4671-BD13-8510DC156987}"/>
                </a:ext>
              </a:extLst>
            </p:cNvPr>
            <p:cNvSpPr txBox="1"/>
            <p:nvPr/>
          </p:nvSpPr>
          <p:spPr>
            <a:xfrm>
              <a:off x="15726" y="6426947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07473AA-DFB2-420B-A262-3094101DF36D}"/>
              </a:ext>
            </a:extLst>
          </p:cNvPr>
          <p:cNvSpPr txBox="1"/>
          <p:nvPr/>
        </p:nvSpPr>
        <p:spPr>
          <a:xfrm>
            <a:off x="48155" y="9734"/>
            <a:ext cx="171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Sup Figure 8.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69990E6-48E0-40DE-B0A2-04964A0D577A}"/>
              </a:ext>
            </a:extLst>
          </p:cNvPr>
          <p:cNvGrpSpPr/>
          <p:nvPr/>
        </p:nvGrpSpPr>
        <p:grpSpPr>
          <a:xfrm>
            <a:off x="426118" y="4981913"/>
            <a:ext cx="2364122" cy="2258786"/>
            <a:chOff x="4460706" y="500651"/>
            <a:chExt cx="2364122" cy="2258786"/>
          </a:xfrm>
        </p:grpSpPr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B580E626-5B8D-4BDD-A018-BF2A85CBD9A9}"/>
                </a:ext>
              </a:extLst>
            </p:cNvPr>
            <p:cNvSpPr txBox="1"/>
            <p:nvPr/>
          </p:nvSpPr>
          <p:spPr>
            <a:xfrm>
              <a:off x="4460706" y="500651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e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6BFF2CF-F2EF-4622-ADFD-E7AAE90D091B}"/>
                </a:ext>
              </a:extLst>
            </p:cNvPr>
            <p:cNvGrpSpPr/>
            <p:nvPr/>
          </p:nvGrpSpPr>
          <p:grpSpPr>
            <a:xfrm>
              <a:off x="4665587" y="760938"/>
              <a:ext cx="2159241" cy="1819713"/>
              <a:chOff x="4441753" y="2606794"/>
              <a:chExt cx="2159241" cy="1819713"/>
            </a:xfrm>
          </p:grpSpPr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7D845D22-F894-4552-A17C-9A00F1294EA8}"/>
                  </a:ext>
                </a:extLst>
              </p:cNvPr>
              <p:cNvGrpSpPr/>
              <p:nvPr/>
            </p:nvGrpSpPr>
            <p:grpSpPr>
              <a:xfrm>
                <a:off x="4441753" y="2606794"/>
                <a:ext cx="2159241" cy="1805861"/>
                <a:chOff x="9562498" y="1245330"/>
                <a:chExt cx="1222157" cy="1022139"/>
              </a:xfrm>
              <a:solidFill>
                <a:schemeClr val="bg1"/>
              </a:solidFill>
            </p:grpSpPr>
            <p:pic>
              <p:nvPicPr>
                <p:cNvPr id="127" name="图片 126">
                  <a:extLst>
                    <a:ext uri="{FF2B5EF4-FFF2-40B4-BE49-F238E27FC236}">
                      <a16:creationId xmlns:a16="http://schemas.microsoft.com/office/drawing/2014/main" id="{BD54BB6C-797B-4CB5-9B43-CCABF5A2D7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43" t="17559" b="10786"/>
                <a:stretch/>
              </p:blipFill>
              <p:spPr>
                <a:xfrm>
                  <a:off x="9562498" y="1291809"/>
                  <a:ext cx="1222157" cy="975660"/>
                </a:xfrm>
                <a:prstGeom prst="rect">
                  <a:avLst/>
                </a:prstGeom>
                <a:grpFill/>
              </p:spPr>
            </p:pic>
            <p:sp>
              <p:nvSpPr>
                <p:cNvPr id="129" name="文本框 128">
                  <a:extLst>
                    <a:ext uri="{FF2B5EF4-FFF2-40B4-BE49-F238E27FC236}">
                      <a16:creationId xmlns:a16="http://schemas.microsoft.com/office/drawing/2014/main" id="{9A0419CD-1A14-4841-9C1A-6E85B11AF30A}"/>
                    </a:ext>
                  </a:extLst>
                </p:cNvPr>
                <p:cNvSpPr txBox="1"/>
                <p:nvPr/>
              </p:nvSpPr>
              <p:spPr>
                <a:xfrm>
                  <a:off x="9660284" y="1254950"/>
                  <a:ext cx="140092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" name="文本框 129">
                  <a:extLst>
                    <a:ext uri="{FF2B5EF4-FFF2-40B4-BE49-F238E27FC236}">
                      <a16:creationId xmlns:a16="http://schemas.microsoft.com/office/drawing/2014/main" id="{6DE18886-032D-4675-A7CD-8C8D41451D3D}"/>
                    </a:ext>
                  </a:extLst>
                </p:cNvPr>
                <p:cNvSpPr txBox="1"/>
                <p:nvPr/>
              </p:nvSpPr>
              <p:spPr>
                <a:xfrm>
                  <a:off x="9983381" y="1248103"/>
                  <a:ext cx="128269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H_M1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" name="文本框 130">
                  <a:extLst>
                    <a:ext uri="{FF2B5EF4-FFF2-40B4-BE49-F238E27FC236}">
                      <a16:creationId xmlns:a16="http://schemas.microsoft.com/office/drawing/2014/main" id="{5128B4EE-1290-4FB9-A930-5A06764BC6D6}"/>
                    </a:ext>
                  </a:extLst>
                </p:cNvPr>
                <p:cNvSpPr txBox="1"/>
                <p:nvPr/>
              </p:nvSpPr>
              <p:spPr>
                <a:xfrm>
                  <a:off x="10281482" y="1247542"/>
                  <a:ext cx="141124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H_M2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" name="文本框 131">
                  <a:extLst>
                    <a:ext uri="{FF2B5EF4-FFF2-40B4-BE49-F238E27FC236}">
                      <a16:creationId xmlns:a16="http://schemas.microsoft.com/office/drawing/2014/main" id="{0495D3F2-6194-483E-88EA-49E6C6981E47}"/>
                    </a:ext>
                  </a:extLst>
                </p:cNvPr>
                <p:cNvSpPr txBox="1"/>
                <p:nvPr/>
              </p:nvSpPr>
              <p:spPr>
                <a:xfrm>
                  <a:off x="10584974" y="1245330"/>
                  <a:ext cx="128270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H_M3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" name="文本框 132">
                  <a:extLst>
                    <a:ext uri="{FF2B5EF4-FFF2-40B4-BE49-F238E27FC236}">
                      <a16:creationId xmlns:a16="http://schemas.microsoft.com/office/drawing/2014/main" id="{49F31C7A-655E-405F-9B90-3D320B54D04E}"/>
                    </a:ext>
                  </a:extLst>
                </p:cNvPr>
                <p:cNvSpPr txBox="1"/>
                <p:nvPr/>
              </p:nvSpPr>
              <p:spPr>
                <a:xfrm>
                  <a:off x="9667866" y="1593818"/>
                  <a:ext cx="153582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H_M4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" name="文本框 133">
                  <a:extLst>
                    <a:ext uri="{FF2B5EF4-FFF2-40B4-BE49-F238E27FC236}">
                      <a16:creationId xmlns:a16="http://schemas.microsoft.com/office/drawing/2014/main" id="{BB8B1260-A672-43DB-AF9A-6EE1A512C4A7}"/>
                    </a:ext>
                  </a:extLst>
                </p:cNvPr>
                <p:cNvSpPr txBox="1"/>
                <p:nvPr/>
              </p:nvSpPr>
              <p:spPr>
                <a:xfrm>
                  <a:off x="9986508" y="1594037"/>
                  <a:ext cx="150659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" name="文本框 134">
                  <a:extLst>
                    <a:ext uri="{FF2B5EF4-FFF2-40B4-BE49-F238E27FC236}">
                      <a16:creationId xmlns:a16="http://schemas.microsoft.com/office/drawing/2014/main" id="{22DF4914-74D6-4948-8270-75E97CB5E1C3}"/>
                    </a:ext>
                  </a:extLst>
                </p:cNvPr>
                <p:cNvSpPr txBox="1"/>
                <p:nvPr/>
              </p:nvSpPr>
              <p:spPr>
                <a:xfrm>
                  <a:off x="10282935" y="1594037"/>
                  <a:ext cx="150659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H_M6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" name="文本框 135">
                  <a:extLst>
                    <a:ext uri="{FF2B5EF4-FFF2-40B4-BE49-F238E27FC236}">
                      <a16:creationId xmlns:a16="http://schemas.microsoft.com/office/drawing/2014/main" id="{116A6DAC-2685-4698-A251-B97EDAA2FE34}"/>
                    </a:ext>
                  </a:extLst>
                </p:cNvPr>
                <p:cNvSpPr txBox="1"/>
                <p:nvPr/>
              </p:nvSpPr>
              <p:spPr>
                <a:xfrm>
                  <a:off x="10594319" y="1597478"/>
                  <a:ext cx="125427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H_M7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" name="文本框 136">
                  <a:extLst>
                    <a:ext uri="{FF2B5EF4-FFF2-40B4-BE49-F238E27FC236}">
                      <a16:creationId xmlns:a16="http://schemas.microsoft.com/office/drawing/2014/main" id="{B1EBAB41-91CD-42F9-A16F-5DD47C7BF4AA}"/>
                    </a:ext>
                  </a:extLst>
                </p:cNvPr>
                <p:cNvSpPr txBox="1"/>
                <p:nvPr/>
              </p:nvSpPr>
              <p:spPr>
                <a:xfrm>
                  <a:off x="9667866" y="1939496"/>
                  <a:ext cx="158368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H_M8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" name="文本框 137">
                  <a:extLst>
                    <a:ext uri="{FF2B5EF4-FFF2-40B4-BE49-F238E27FC236}">
                      <a16:creationId xmlns:a16="http://schemas.microsoft.com/office/drawing/2014/main" id="{FB76605C-0152-4DB0-B47F-1A144C8D654E}"/>
                    </a:ext>
                  </a:extLst>
                </p:cNvPr>
                <p:cNvSpPr txBox="1"/>
                <p:nvPr/>
              </p:nvSpPr>
              <p:spPr>
                <a:xfrm>
                  <a:off x="9988210" y="1936441"/>
                  <a:ext cx="130375" cy="5226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H_M9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9261A1A5-1F61-40B9-842E-8E0C9062B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755" y="2716124"/>
                <a:ext cx="0" cy="50636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D8F9A101-3BC6-4C1E-A893-45398677D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755" y="3321285"/>
                <a:ext cx="0" cy="50636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F4ED774C-472C-4E11-8969-C7D1CB27B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755" y="3920147"/>
                <a:ext cx="0" cy="50636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C9DFD402-469A-4762-9D2D-C6A2EF3641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41755" y="4426507"/>
                <a:ext cx="514075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7FED2B92-8C79-48F6-B5EB-97B525212B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80979" y="4426507"/>
                <a:ext cx="514075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B2C768AE-D22D-42C3-A81F-F74581B1F0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3318" y="3823122"/>
                <a:ext cx="529549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EF84A464-6757-4203-8C9A-E18858D799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53494" y="3823835"/>
                <a:ext cx="529549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F2309957-F068-4950-9D8E-0B177734F7C6}"/>
                </a:ext>
              </a:extLst>
            </p:cNvPr>
            <p:cNvSpPr txBox="1"/>
            <p:nvPr/>
          </p:nvSpPr>
          <p:spPr>
            <a:xfrm rot="16200000">
              <a:off x="4320102" y="1642126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70C8EB3F-3A3F-4E67-A72A-05B7D0322C3E}"/>
                </a:ext>
              </a:extLst>
            </p:cNvPr>
            <p:cNvSpPr txBox="1"/>
            <p:nvPr/>
          </p:nvSpPr>
          <p:spPr>
            <a:xfrm>
              <a:off x="5466441" y="2667104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86A5A68-0CD5-4202-9F35-B5948741A04E}"/>
              </a:ext>
            </a:extLst>
          </p:cNvPr>
          <p:cNvGrpSpPr/>
          <p:nvPr/>
        </p:nvGrpSpPr>
        <p:grpSpPr>
          <a:xfrm>
            <a:off x="2970803" y="4926692"/>
            <a:ext cx="2243530" cy="2295004"/>
            <a:chOff x="4206522" y="6239096"/>
            <a:chExt cx="2243530" cy="229500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46B60F1-4CE4-403A-AE6A-93BEEE0EBDF0}"/>
                </a:ext>
              </a:extLst>
            </p:cNvPr>
            <p:cNvGrpSpPr/>
            <p:nvPr/>
          </p:nvGrpSpPr>
          <p:grpSpPr>
            <a:xfrm>
              <a:off x="4370636" y="6576887"/>
              <a:ext cx="2079416" cy="1782915"/>
              <a:chOff x="4364578" y="7067037"/>
              <a:chExt cx="2079416" cy="1782915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D8095F12-9B4D-4A52-BD74-F7A0115340AB}"/>
                  </a:ext>
                </a:extLst>
              </p:cNvPr>
              <p:cNvGrpSpPr/>
              <p:nvPr/>
            </p:nvGrpSpPr>
            <p:grpSpPr>
              <a:xfrm>
                <a:off x="4372304" y="7067037"/>
                <a:ext cx="2071690" cy="1769062"/>
                <a:chOff x="9502257" y="3659361"/>
                <a:chExt cx="1224241" cy="1045407"/>
              </a:xfrm>
            </p:grpSpPr>
            <p:pic>
              <p:nvPicPr>
                <p:cNvPr id="158" name="图片 157">
                  <a:extLst>
                    <a:ext uri="{FF2B5EF4-FFF2-40B4-BE49-F238E27FC236}">
                      <a16:creationId xmlns:a16="http://schemas.microsoft.com/office/drawing/2014/main" id="{196F6278-90E7-40AD-9891-E08648C361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94" t="12595" r="595" b="10627"/>
                <a:stretch/>
              </p:blipFill>
              <p:spPr>
                <a:xfrm>
                  <a:off x="9502257" y="3659361"/>
                  <a:ext cx="1224241" cy="1045407"/>
                </a:xfrm>
                <a:prstGeom prst="rect">
                  <a:avLst/>
                </a:prstGeom>
              </p:spPr>
            </p:pic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A2C1144A-DC99-4A33-8CCF-B7CC09DA5C0E}"/>
                    </a:ext>
                  </a:extLst>
                </p:cNvPr>
                <p:cNvSpPr txBox="1"/>
                <p:nvPr/>
              </p:nvSpPr>
              <p:spPr>
                <a:xfrm>
                  <a:off x="9633507" y="3686971"/>
                  <a:ext cx="126246" cy="5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P_M0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文本框 159">
                  <a:extLst>
                    <a:ext uri="{FF2B5EF4-FFF2-40B4-BE49-F238E27FC236}">
                      <a16:creationId xmlns:a16="http://schemas.microsoft.com/office/drawing/2014/main" id="{349F011D-20BB-4DA7-BA08-9A6950D48C83}"/>
                    </a:ext>
                  </a:extLst>
                </p:cNvPr>
                <p:cNvSpPr txBox="1"/>
                <p:nvPr/>
              </p:nvSpPr>
              <p:spPr>
                <a:xfrm>
                  <a:off x="10050289" y="3690231"/>
                  <a:ext cx="126246" cy="5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P_M1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" name="文本框 160">
                  <a:extLst>
                    <a:ext uri="{FF2B5EF4-FFF2-40B4-BE49-F238E27FC236}">
                      <a16:creationId xmlns:a16="http://schemas.microsoft.com/office/drawing/2014/main" id="{A1C1E440-DD47-4BE3-8A7B-8243A0AC7713}"/>
                    </a:ext>
                  </a:extLst>
                </p:cNvPr>
                <p:cNvSpPr txBox="1"/>
                <p:nvPr/>
              </p:nvSpPr>
              <p:spPr>
                <a:xfrm>
                  <a:off x="10450992" y="3690179"/>
                  <a:ext cx="134550" cy="5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P_M2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文本框 161">
                  <a:extLst>
                    <a:ext uri="{FF2B5EF4-FFF2-40B4-BE49-F238E27FC236}">
                      <a16:creationId xmlns:a16="http://schemas.microsoft.com/office/drawing/2014/main" id="{CC8B229E-B8CE-4BFB-A339-53EE6AB9B477}"/>
                    </a:ext>
                  </a:extLst>
                </p:cNvPr>
                <p:cNvSpPr txBox="1"/>
                <p:nvPr/>
              </p:nvSpPr>
              <p:spPr>
                <a:xfrm>
                  <a:off x="9633507" y="4205948"/>
                  <a:ext cx="126246" cy="5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P_M3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" name="文本框 162">
                  <a:extLst>
                    <a:ext uri="{FF2B5EF4-FFF2-40B4-BE49-F238E27FC236}">
                      <a16:creationId xmlns:a16="http://schemas.microsoft.com/office/drawing/2014/main" id="{BEA5B650-8574-435A-AD03-6B417FE6DE95}"/>
                    </a:ext>
                  </a:extLst>
                </p:cNvPr>
                <p:cNvSpPr txBox="1"/>
                <p:nvPr/>
              </p:nvSpPr>
              <p:spPr>
                <a:xfrm>
                  <a:off x="10050289" y="4207805"/>
                  <a:ext cx="126246" cy="541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P_M4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文本框 163">
                  <a:extLst>
                    <a:ext uri="{FF2B5EF4-FFF2-40B4-BE49-F238E27FC236}">
                      <a16:creationId xmlns:a16="http://schemas.microsoft.com/office/drawing/2014/main" id="{2AC691F7-F8DF-4158-A268-2809DE6774BD}"/>
                    </a:ext>
                  </a:extLst>
                </p:cNvPr>
                <p:cNvSpPr txBox="1"/>
                <p:nvPr/>
              </p:nvSpPr>
              <p:spPr>
                <a:xfrm>
                  <a:off x="10450992" y="4205947"/>
                  <a:ext cx="134550" cy="5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altLang="zh-CN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P_M5</a:t>
                  </a:r>
                  <a:endParaRPr lang="zh-CN" altLang="en-US" sz="6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cxnSp>
            <p:nvCxnSpPr>
              <p:cNvPr id="194" name="直接连接符 193">
                <a:extLst>
                  <a:ext uri="{FF2B5EF4-FFF2-40B4-BE49-F238E27FC236}">
                    <a16:creationId xmlns:a16="http://schemas.microsoft.com/office/drawing/2014/main" id="{0A24C282-DB5D-49C7-93A7-E6CAC0D29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578" y="8849952"/>
                <a:ext cx="6783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0BC4C178-7FB6-4EA8-920B-73AF3F82C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2650" y="8849952"/>
                <a:ext cx="6783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B01D4B34-3BB6-4B65-BCA7-D0B89116E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6367" y="8849952"/>
                <a:ext cx="6783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>
                <a:extLst>
                  <a:ext uri="{FF2B5EF4-FFF2-40B4-BE49-F238E27FC236}">
                    <a16:creationId xmlns:a16="http://schemas.microsoft.com/office/drawing/2014/main" id="{BBCF99A4-6AC6-4FC6-A343-35563F65F6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70293" y="8073356"/>
                <a:ext cx="0" cy="77655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150AF679-8C12-477B-B511-753B3CD9B0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611" y="7165453"/>
                <a:ext cx="0" cy="77655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2306CD55-BE81-42CB-8F38-27971D680859}"/>
                </a:ext>
              </a:extLst>
            </p:cNvPr>
            <p:cNvSpPr txBox="1"/>
            <p:nvPr/>
          </p:nvSpPr>
          <p:spPr>
            <a:xfrm rot="16200000">
              <a:off x="4018689" y="7386398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8F697397-F996-4DBD-911E-86EF372804CE}"/>
                </a:ext>
              </a:extLst>
            </p:cNvPr>
            <p:cNvSpPr txBox="1"/>
            <p:nvPr/>
          </p:nvSpPr>
          <p:spPr>
            <a:xfrm>
              <a:off x="5157992" y="8441767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D08B7133-CE22-4FCC-A6B8-315F2C56D06D}"/>
                </a:ext>
              </a:extLst>
            </p:cNvPr>
            <p:cNvSpPr txBox="1"/>
            <p:nvPr/>
          </p:nvSpPr>
          <p:spPr>
            <a:xfrm>
              <a:off x="4206522" y="6239096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f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E6776A-CAAA-4ADC-9338-228A30FAB9B9}"/>
              </a:ext>
            </a:extLst>
          </p:cNvPr>
          <p:cNvGrpSpPr/>
          <p:nvPr/>
        </p:nvGrpSpPr>
        <p:grpSpPr>
          <a:xfrm>
            <a:off x="491350" y="2655419"/>
            <a:ext cx="2241209" cy="2262540"/>
            <a:chOff x="2052806" y="495129"/>
            <a:chExt cx="2241209" cy="226254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70C14CD-5F31-4F58-BC59-686D1ADF5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4" t="13208" b="9147"/>
            <a:stretch/>
          </p:blipFill>
          <p:spPr>
            <a:xfrm>
              <a:off x="2272993" y="970601"/>
              <a:ext cx="1901326" cy="1595381"/>
            </a:xfrm>
            <a:prstGeom prst="rect">
              <a:avLst/>
            </a:prstGeom>
          </p:spPr>
        </p:pic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C0B7EF3C-D37D-4DC3-A093-6B23941D3AD3}"/>
                </a:ext>
              </a:extLst>
            </p:cNvPr>
            <p:cNvGrpSpPr/>
            <p:nvPr/>
          </p:nvGrpSpPr>
          <p:grpSpPr>
            <a:xfrm>
              <a:off x="2192092" y="761946"/>
              <a:ext cx="1973460" cy="1809600"/>
              <a:chOff x="4083557" y="2561208"/>
              <a:chExt cx="2143252" cy="1965295"/>
            </a:xfrm>
          </p:grpSpPr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5AABB2D9-0818-43D1-BCC5-F25F1FA3C580}"/>
                  </a:ext>
                </a:extLst>
              </p:cNvPr>
              <p:cNvGrpSpPr/>
              <p:nvPr/>
            </p:nvGrpSpPr>
            <p:grpSpPr>
              <a:xfrm>
                <a:off x="4083557" y="2669851"/>
                <a:ext cx="2143252" cy="1856652"/>
                <a:chOff x="4083649" y="2669851"/>
                <a:chExt cx="2097052" cy="1856652"/>
              </a:xfrm>
            </p:grpSpPr>
            <p:cxnSp>
              <p:nvCxnSpPr>
                <p:cNvPr id="66" name="直接连接符 65">
                  <a:extLst>
                    <a:ext uri="{FF2B5EF4-FFF2-40B4-BE49-F238E27FC236}">
                      <a16:creationId xmlns:a16="http://schemas.microsoft.com/office/drawing/2014/main" id="{7D69B4D4-77E0-4BE5-B358-F1ADAD18ED80}"/>
                    </a:ext>
                  </a:extLst>
                </p:cNvPr>
                <p:cNvCxnSpPr/>
                <p:nvPr/>
              </p:nvCxnSpPr>
              <p:spPr>
                <a:xfrm>
                  <a:off x="4083649" y="2669851"/>
                  <a:ext cx="0" cy="185665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id="{615099B9-EAC4-464B-92A1-13EDA5661A61}"/>
                    </a:ext>
                  </a:extLst>
                </p:cNvPr>
                <p:cNvCxnSpPr/>
                <p:nvPr/>
              </p:nvCxnSpPr>
              <p:spPr>
                <a:xfrm>
                  <a:off x="4087698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28E255FB-EFCF-410A-97AD-7F6FF838F29E}"/>
                    </a:ext>
                  </a:extLst>
                </p:cNvPr>
                <p:cNvCxnSpPr/>
                <p:nvPr/>
              </p:nvCxnSpPr>
              <p:spPr>
                <a:xfrm>
                  <a:off x="4783554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C3FF62C9-4595-4BB0-88E4-B4281A0E1F59}"/>
                    </a:ext>
                  </a:extLst>
                </p:cNvPr>
                <p:cNvCxnSpPr/>
                <p:nvPr/>
              </p:nvCxnSpPr>
              <p:spPr>
                <a:xfrm>
                  <a:off x="5496331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D801287-FA8F-42DA-8097-CF15EE64381E}"/>
                  </a:ext>
                </a:extLst>
              </p:cNvPr>
              <p:cNvSpPr txBox="1"/>
              <p:nvPr/>
            </p:nvSpPr>
            <p:spPr>
              <a:xfrm>
                <a:off x="4228329" y="2561208"/>
                <a:ext cx="464278" cy="233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CGF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5639303B-ACFA-469D-9283-82C87BE9E2CA}"/>
                  </a:ext>
                </a:extLst>
              </p:cNvPr>
              <p:cNvSpPr txBox="1"/>
              <p:nvPr/>
            </p:nvSpPr>
            <p:spPr>
              <a:xfrm>
                <a:off x="5024175" y="2561208"/>
                <a:ext cx="464278" cy="233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GF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6142447-2991-49DD-ADF6-FD0CA3B6EC68}"/>
                  </a:ext>
                </a:extLst>
              </p:cNvPr>
              <p:cNvSpPr txBox="1"/>
              <p:nvPr/>
            </p:nvSpPr>
            <p:spPr>
              <a:xfrm>
                <a:off x="5723501" y="2561208"/>
                <a:ext cx="464278" cy="233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SPF</a:t>
                </a:r>
                <a:endPara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DCACC9EB-C2D9-445D-BD1E-FAB995864B8C}"/>
                </a:ext>
              </a:extLst>
            </p:cNvPr>
            <p:cNvSpPr txBox="1"/>
            <p:nvPr/>
          </p:nvSpPr>
          <p:spPr>
            <a:xfrm>
              <a:off x="2093045" y="495129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341E91C9-B93A-48CD-970E-BCC69676FAB4}"/>
                </a:ext>
              </a:extLst>
            </p:cNvPr>
            <p:cNvSpPr txBox="1"/>
            <p:nvPr/>
          </p:nvSpPr>
          <p:spPr>
            <a:xfrm rot="16200000">
              <a:off x="1845821" y="1627628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8C749339-D368-428A-9F85-F18312B5CA52}"/>
                </a:ext>
              </a:extLst>
            </p:cNvPr>
            <p:cNvSpPr txBox="1"/>
            <p:nvPr/>
          </p:nvSpPr>
          <p:spPr>
            <a:xfrm>
              <a:off x="2959749" y="2665336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0FC8D1A2-2FD7-4951-A9CF-7700A377D280}"/>
                </a:ext>
              </a:extLst>
            </p:cNvPr>
            <p:cNvSpPr txBox="1"/>
            <p:nvPr/>
          </p:nvSpPr>
          <p:spPr>
            <a:xfrm>
              <a:off x="3208723" y="2401900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A786C078-994E-4B79-8FC0-4D5F5BCC1C0F}"/>
                </a:ext>
              </a:extLst>
            </p:cNvPr>
            <p:cNvSpPr txBox="1"/>
            <p:nvPr/>
          </p:nvSpPr>
          <p:spPr>
            <a:xfrm>
              <a:off x="3039659" y="922552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1F5CB788-5D6E-4FBE-8A2D-22598ACEA7CD}"/>
                </a:ext>
              </a:extLst>
            </p:cNvPr>
            <p:cNvSpPr txBox="1"/>
            <p:nvPr/>
          </p:nvSpPr>
          <p:spPr>
            <a:xfrm>
              <a:off x="2845503" y="2401900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B1C16EB9-F914-48E2-8D9A-EF216BC1A180}"/>
                </a:ext>
              </a:extLst>
            </p:cNvPr>
            <p:cNvSpPr txBox="1"/>
            <p:nvPr/>
          </p:nvSpPr>
          <p:spPr>
            <a:xfrm>
              <a:off x="3870501" y="2400591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BAB60E1D-7D8C-4B65-B1CD-9041EC001BC4}"/>
                </a:ext>
              </a:extLst>
            </p:cNvPr>
            <p:cNvSpPr txBox="1"/>
            <p:nvPr/>
          </p:nvSpPr>
          <p:spPr>
            <a:xfrm>
              <a:off x="3700555" y="922552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26BA802B-6FDC-4571-B1E3-EE9022B295B2}"/>
                </a:ext>
              </a:extLst>
            </p:cNvPr>
            <p:cNvSpPr txBox="1"/>
            <p:nvPr/>
          </p:nvSpPr>
          <p:spPr>
            <a:xfrm>
              <a:off x="3507281" y="2400591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8EA37B3B-C731-4533-9A6F-543FA60BCB97}"/>
                </a:ext>
              </a:extLst>
            </p:cNvPr>
            <p:cNvSpPr txBox="1"/>
            <p:nvPr/>
          </p:nvSpPr>
          <p:spPr>
            <a:xfrm>
              <a:off x="2502649" y="2401900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323CB376-CF77-4328-95EA-8F6DA82AC0A2}"/>
                </a:ext>
              </a:extLst>
            </p:cNvPr>
            <p:cNvSpPr txBox="1"/>
            <p:nvPr/>
          </p:nvSpPr>
          <p:spPr>
            <a:xfrm>
              <a:off x="2333585" y="922552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id="{B6A39A44-00E2-4591-88C3-944B8646BB16}"/>
                </a:ext>
              </a:extLst>
            </p:cNvPr>
            <p:cNvSpPr txBox="1"/>
            <p:nvPr/>
          </p:nvSpPr>
          <p:spPr>
            <a:xfrm>
              <a:off x="2139429" y="2401900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D8EDA99-C56C-44D0-A215-7B9F869D3E65}"/>
              </a:ext>
            </a:extLst>
          </p:cNvPr>
          <p:cNvGrpSpPr/>
          <p:nvPr/>
        </p:nvGrpSpPr>
        <p:grpSpPr>
          <a:xfrm>
            <a:off x="2943674" y="2661453"/>
            <a:ext cx="2332619" cy="2254974"/>
            <a:chOff x="4194732" y="4198471"/>
            <a:chExt cx="2332619" cy="225497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25CDC6A-BA48-4917-BBD0-17648F302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t="9711" b="9107"/>
            <a:stretch/>
          </p:blipFill>
          <p:spPr>
            <a:xfrm>
              <a:off x="4420179" y="4650731"/>
              <a:ext cx="1928017" cy="1695542"/>
            </a:xfrm>
            <a:prstGeom prst="rect">
              <a:avLst/>
            </a:prstGeom>
          </p:spPr>
        </p:pic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08F0B29B-A483-4DBC-9D69-78F6E88408C8}"/>
                </a:ext>
              </a:extLst>
            </p:cNvPr>
            <p:cNvGrpSpPr/>
            <p:nvPr/>
          </p:nvGrpSpPr>
          <p:grpSpPr>
            <a:xfrm>
              <a:off x="4359908" y="4456264"/>
              <a:ext cx="2043851" cy="1823179"/>
              <a:chOff x="4301425" y="6038942"/>
              <a:chExt cx="2175316" cy="1940450"/>
            </a:xfrm>
          </p:grpSpPr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767F4918-30EC-4B6E-BC6F-D146057B8446}"/>
                  </a:ext>
                </a:extLst>
              </p:cNvPr>
              <p:cNvGrpSpPr/>
              <p:nvPr/>
            </p:nvGrpSpPr>
            <p:grpSpPr>
              <a:xfrm>
                <a:off x="4301425" y="6182519"/>
                <a:ext cx="2175316" cy="1796873"/>
                <a:chOff x="4087698" y="2733487"/>
                <a:chExt cx="2097983" cy="1796873"/>
              </a:xfrm>
            </p:grpSpPr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70C51D3A-B17E-45EA-B7EF-41A2BED2A6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9863" y="2733487"/>
                  <a:ext cx="9625" cy="179687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>
                  <a:extLst>
                    <a:ext uri="{FF2B5EF4-FFF2-40B4-BE49-F238E27FC236}">
                      <a16:creationId xmlns:a16="http://schemas.microsoft.com/office/drawing/2014/main" id="{5BF5ECE6-2330-487E-917B-0E90000CCE75}"/>
                    </a:ext>
                  </a:extLst>
                </p:cNvPr>
                <p:cNvCxnSpPr/>
                <p:nvPr/>
              </p:nvCxnSpPr>
              <p:spPr>
                <a:xfrm>
                  <a:off x="4087698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64E75B94-F7BF-4FC5-93AE-0F7A5EB79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96922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>
                  <a:extLst>
                    <a:ext uri="{FF2B5EF4-FFF2-40B4-BE49-F238E27FC236}">
                      <a16:creationId xmlns:a16="http://schemas.microsoft.com/office/drawing/2014/main" id="{6D7DA7C8-4349-4845-9BC3-1A5A0B719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01311" y="4526503"/>
                  <a:ext cx="684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1A58C0B2-7996-4222-9FA2-C79FCE49BA76}"/>
                  </a:ext>
                </a:extLst>
              </p:cNvPr>
              <p:cNvGrpSpPr/>
              <p:nvPr/>
            </p:nvGrpSpPr>
            <p:grpSpPr>
              <a:xfrm>
                <a:off x="4437358" y="6038942"/>
                <a:ext cx="1990847" cy="229302"/>
                <a:chOff x="4436675" y="2736836"/>
                <a:chExt cx="1952064" cy="92854"/>
              </a:xfrm>
            </p:grpSpPr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B4462509-CEAA-4317-BB16-8A6B34DFE5FD}"/>
                    </a:ext>
                  </a:extLst>
                </p:cNvPr>
                <p:cNvSpPr txBox="1"/>
                <p:nvPr/>
              </p:nvSpPr>
              <p:spPr>
                <a:xfrm>
                  <a:off x="4436675" y="2736836"/>
                  <a:ext cx="445823" cy="92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CGF</a:t>
                  </a:r>
                  <a:endParaRPr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" name="文本框 80">
                  <a:extLst>
                    <a:ext uri="{FF2B5EF4-FFF2-40B4-BE49-F238E27FC236}">
                      <a16:creationId xmlns:a16="http://schemas.microsoft.com/office/drawing/2014/main" id="{40E60105-9DFC-4C25-A3F5-008FC3DB0552}"/>
                    </a:ext>
                  </a:extLst>
                </p:cNvPr>
                <p:cNvSpPr txBox="1"/>
                <p:nvPr/>
              </p:nvSpPr>
              <p:spPr>
                <a:xfrm>
                  <a:off x="5196165" y="2736836"/>
                  <a:ext cx="401713" cy="92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GF</a:t>
                  </a:r>
                  <a:endParaRPr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B77C384F-4B03-4573-977E-D152EE4CF4F0}"/>
                    </a:ext>
                  </a:extLst>
                </p:cNvPr>
                <p:cNvSpPr txBox="1"/>
                <p:nvPr/>
              </p:nvSpPr>
              <p:spPr>
                <a:xfrm>
                  <a:off x="5862250" y="2736836"/>
                  <a:ext cx="526489" cy="92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SPF</a:t>
                  </a:r>
                  <a:endParaRPr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2BBC9F64-2FD9-43F1-A54C-A0951F8CCAD7}"/>
                </a:ext>
              </a:extLst>
            </p:cNvPr>
            <p:cNvSpPr txBox="1"/>
            <p:nvPr/>
          </p:nvSpPr>
          <p:spPr>
            <a:xfrm>
              <a:off x="4194732" y="4198471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d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33D5D1F1-1C23-4B96-9143-5889AEB118D0}"/>
                </a:ext>
              </a:extLst>
            </p:cNvPr>
            <p:cNvSpPr txBox="1"/>
            <p:nvPr/>
          </p:nvSpPr>
          <p:spPr>
            <a:xfrm rot="16200000">
              <a:off x="4015927" y="5278332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Component1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B2C85318-9179-4442-84E6-4D75719AAA92}"/>
                </a:ext>
              </a:extLst>
            </p:cNvPr>
            <p:cNvSpPr txBox="1"/>
            <p:nvPr/>
          </p:nvSpPr>
          <p:spPr>
            <a:xfrm>
              <a:off x="5175497" y="6361112"/>
              <a:ext cx="506304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Component2</a:t>
              </a:r>
              <a:endParaRPr lang="zh-CN" altLang="en-US" sz="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657F8D35-FCA5-46AD-BBAD-80FE364BD5CD}"/>
                </a:ext>
              </a:extLst>
            </p:cNvPr>
            <p:cNvSpPr txBox="1"/>
            <p:nvPr/>
          </p:nvSpPr>
          <p:spPr>
            <a:xfrm>
              <a:off x="4682749" y="6124021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EB48924A-38B5-44F8-9572-2998FC8ACB25}"/>
                </a:ext>
              </a:extLst>
            </p:cNvPr>
            <p:cNvSpPr txBox="1"/>
            <p:nvPr/>
          </p:nvSpPr>
          <p:spPr>
            <a:xfrm>
              <a:off x="4492743" y="4614749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51314F2D-88C1-4587-A269-8B1905DC8E7A}"/>
                </a:ext>
              </a:extLst>
            </p:cNvPr>
            <p:cNvSpPr txBox="1"/>
            <p:nvPr/>
          </p:nvSpPr>
          <p:spPr>
            <a:xfrm>
              <a:off x="4294509" y="6119174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文本框 149">
              <a:extLst>
                <a:ext uri="{FF2B5EF4-FFF2-40B4-BE49-F238E27FC236}">
                  <a16:creationId xmlns:a16="http://schemas.microsoft.com/office/drawing/2014/main" id="{8380A60F-6CE0-4216-8B72-898CC698FE03}"/>
                </a:ext>
              </a:extLst>
            </p:cNvPr>
            <p:cNvSpPr txBox="1"/>
            <p:nvPr/>
          </p:nvSpPr>
          <p:spPr>
            <a:xfrm>
              <a:off x="5402866" y="6122399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B6F13AE1-7CA2-4E4E-A892-E5025EDA3E1E}"/>
                </a:ext>
              </a:extLst>
            </p:cNvPr>
            <p:cNvSpPr txBox="1"/>
            <p:nvPr/>
          </p:nvSpPr>
          <p:spPr>
            <a:xfrm>
              <a:off x="5004708" y="6124021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B7235656-E633-4A4B-ACE2-52ACE08A8D67}"/>
                </a:ext>
              </a:extLst>
            </p:cNvPr>
            <p:cNvSpPr txBox="1"/>
            <p:nvPr/>
          </p:nvSpPr>
          <p:spPr>
            <a:xfrm>
              <a:off x="6103837" y="6114288"/>
              <a:ext cx="4235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1 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5EC762CE-E511-4FF5-94EA-E3841DAF4123}"/>
                </a:ext>
              </a:extLst>
            </p:cNvPr>
            <p:cNvSpPr txBox="1"/>
            <p:nvPr/>
          </p:nvSpPr>
          <p:spPr>
            <a:xfrm>
              <a:off x="5697147" y="6121562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3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D50EFBD6-B9A6-48B4-A2DA-CA9516786B2A}"/>
                </a:ext>
              </a:extLst>
            </p:cNvPr>
            <p:cNvSpPr txBox="1"/>
            <p:nvPr/>
          </p:nvSpPr>
          <p:spPr>
            <a:xfrm>
              <a:off x="5187743" y="4614749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8784BCBF-4282-4251-8E2D-DC0E4B5EB907}"/>
                </a:ext>
              </a:extLst>
            </p:cNvPr>
            <p:cNvSpPr txBox="1"/>
            <p:nvPr/>
          </p:nvSpPr>
          <p:spPr>
            <a:xfrm>
              <a:off x="5852028" y="4614749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cs typeface="Arial" panose="020B0604020202020204" pitchFamily="34" charset="0"/>
                </a:rPr>
                <a:t>Fate 2</a:t>
              </a:r>
              <a:endParaRPr lang="zh-CN" alt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14E7C60-809B-474D-A202-81CFFD325B57}"/>
              </a:ext>
            </a:extLst>
          </p:cNvPr>
          <p:cNvGrpSpPr/>
          <p:nvPr/>
        </p:nvGrpSpPr>
        <p:grpSpPr>
          <a:xfrm>
            <a:off x="426734" y="432408"/>
            <a:ext cx="2195614" cy="2274834"/>
            <a:chOff x="8878" y="4258158"/>
            <a:chExt cx="2195614" cy="2274834"/>
          </a:xfrm>
        </p:grpSpPr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F10E0430-ED12-41A0-AD3C-59A773D9DB97}"/>
                </a:ext>
              </a:extLst>
            </p:cNvPr>
            <p:cNvGrpSpPr/>
            <p:nvPr/>
          </p:nvGrpSpPr>
          <p:grpSpPr>
            <a:xfrm>
              <a:off x="85740" y="4524143"/>
              <a:ext cx="2118752" cy="2008849"/>
              <a:chOff x="401507" y="1190247"/>
              <a:chExt cx="2471728" cy="2343516"/>
            </a:xfrm>
          </p:grpSpPr>
          <p:grpSp>
            <p:nvGrpSpPr>
              <p:cNvPr id="156" name="组合 155">
                <a:extLst>
                  <a:ext uri="{FF2B5EF4-FFF2-40B4-BE49-F238E27FC236}">
                    <a16:creationId xmlns:a16="http://schemas.microsoft.com/office/drawing/2014/main" id="{B8055B31-0CD1-4805-9348-4F03F9F880BB}"/>
                  </a:ext>
                </a:extLst>
              </p:cNvPr>
              <p:cNvGrpSpPr/>
              <p:nvPr/>
            </p:nvGrpSpPr>
            <p:grpSpPr>
              <a:xfrm>
                <a:off x="401507" y="1357108"/>
                <a:ext cx="2442375" cy="2176655"/>
                <a:chOff x="693607" y="1357108"/>
                <a:chExt cx="2442375" cy="2176655"/>
              </a:xfrm>
            </p:grpSpPr>
            <p:pic>
              <p:nvPicPr>
                <p:cNvPr id="174" name="图片 173">
                  <a:extLst>
                    <a:ext uri="{FF2B5EF4-FFF2-40B4-BE49-F238E27FC236}">
                      <a16:creationId xmlns:a16="http://schemas.microsoft.com/office/drawing/2014/main" id="{D977DC46-033A-4C41-BA48-77BAA222C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71" t="12852" b="11547"/>
                <a:stretch/>
              </p:blipFill>
              <p:spPr>
                <a:xfrm>
                  <a:off x="883562" y="1357108"/>
                  <a:ext cx="2224480" cy="1912620"/>
                </a:xfrm>
                <a:prstGeom prst="rect">
                  <a:avLst/>
                </a:prstGeom>
              </p:spPr>
            </p:pic>
            <p:grpSp>
              <p:nvGrpSpPr>
                <p:cNvPr id="175" name="组合 174">
                  <a:extLst>
                    <a:ext uri="{FF2B5EF4-FFF2-40B4-BE49-F238E27FC236}">
                      <a16:creationId xmlns:a16="http://schemas.microsoft.com/office/drawing/2014/main" id="{7C66CC5D-A19C-44FB-8CD9-4AD65A04DAD9}"/>
                    </a:ext>
                  </a:extLst>
                </p:cNvPr>
                <p:cNvGrpSpPr/>
                <p:nvPr/>
              </p:nvGrpSpPr>
              <p:grpSpPr>
                <a:xfrm>
                  <a:off x="834750" y="1357108"/>
                  <a:ext cx="2301232" cy="1945640"/>
                  <a:chOff x="929640" y="4241800"/>
                  <a:chExt cx="2301232" cy="1945640"/>
                </a:xfrm>
              </p:grpSpPr>
              <p:cxnSp>
                <p:nvCxnSpPr>
                  <p:cNvPr id="183" name="直接连接符 182">
                    <a:extLst>
                      <a:ext uri="{FF2B5EF4-FFF2-40B4-BE49-F238E27FC236}">
                        <a16:creationId xmlns:a16="http://schemas.microsoft.com/office/drawing/2014/main" id="{1EC2813E-0774-4A9F-9DEE-BEBF2EE43EDB}"/>
                      </a:ext>
                    </a:extLst>
                  </p:cNvPr>
                  <p:cNvCxnSpPr/>
                  <p:nvPr/>
                </p:nvCxnSpPr>
                <p:spPr>
                  <a:xfrm>
                    <a:off x="929640" y="4241800"/>
                    <a:ext cx="0" cy="194056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直接连接符 183">
                    <a:extLst>
                      <a:ext uri="{FF2B5EF4-FFF2-40B4-BE49-F238E27FC236}">
                        <a16:creationId xmlns:a16="http://schemas.microsoft.com/office/drawing/2014/main" id="{60071C31-80D9-4C98-9000-F05B7835A389}"/>
                      </a:ext>
                    </a:extLst>
                  </p:cNvPr>
                  <p:cNvCxnSpPr/>
                  <p:nvPr/>
                </p:nvCxnSpPr>
                <p:spPr>
                  <a:xfrm>
                    <a:off x="929640" y="6187440"/>
                    <a:ext cx="230123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组合 175">
                  <a:extLst>
                    <a:ext uri="{FF2B5EF4-FFF2-40B4-BE49-F238E27FC236}">
                      <a16:creationId xmlns:a16="http://schemas.microsoft.com/office/drawing/2014/main" id="{7300453E-C8D5-42E7-AF2F-6D1425FA6782}"/>
                    </a:ext>
                  </a:extLst>
                </p:cNvPr>
                <p:cNvGrpSpPr/>
                <p:nvPr/>
              </p:nvGrpSpPr>
              <p:grpSpPr>
                <a:xfrm>
                  <a:off x="693607" y="1972544"/>
                  <a:ext cx="1672512" cy="1561219"/>
                  <a:chOff x="693607" y="1972544"/>
                  <a:chExt cx="1672512" cy="1561219"/>
                </a:xfrm>
              </p:grpSpPr>
              <p:sp>
                <p:nvSpPr>
                  <p:cNvPr id="181" name="文本框 180">
                    <a:extLst>
                      <a:ext uri="{FF2B5EF4-FFF2-40B4-BE49-F238E27FC236}">
                        <a16:creationId xmlns:a16="http://schemas.microsoft.com/office/drawing/2014/main" id="{C6D6424C-A057-43A0-9A98-6FB3175216A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43325" y="2222826"/>
                    <a:ext cx="607994" cy="10742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Component1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文本框 181">
                    <a:extLst>
                      <a:ext uri="{FF2B5EF4-FFF2-40B4-BE49-F238E27FC236}">
                        <a16:creationId xmlns:a16="http://schemas.microsoft.com/office/drawing/2014/main" id="{4A84A266-C8CE-4933-8383-84FE67491FAA}"/>
                      </a:ext>
                    </a:extLst>
                  </p:cNvPr>
                  <p:cNvSpPr txBox="1"/>
                  <p:nvPr/>
                </p:nvSpPr>
                <p:spPr>
                  <a:xfrm>
                    <a:off x="1775467" y="3426048"/>
                    <a:ext cx="590652" cy="10771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" panose="020B0604020202020204" pitchFamily="34" charset="0"/>
                      </a:rPr>
                      <a:t>Component2</a:t>
                    </a:r>
                    <a:endParaRPr lang="zh-CN" altLang="en-US" sz="600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77" name="组合 176">
                  <a:extLst>
                    <a:ext uri="{FF2B5EF4-FFF2-40B4-BE49-F238E27FC236}">
                      <a16:creationId xmlns:a16="http://schemas.microsoft.com/office/drawing/2014/main" id="{5ED3105A-4954-4094-9E21-F6E0FBB50CAD}"/>
                    </a:ext>
                  </a:extLst>
                </p:cNvPr>
                <p:cNvGrpSpPr/>
                <p:nvPr/>
              </p:nvGrpSpPr>
              <p:grpSpPr>
                <a:xfrm rot="16200000">
                  <a:off x="2462859" y="1485932"/>
                  <a:ext cx="630352" cy="378501"/>
                  <a:chOff x="1786403" y="3298721"/>
                  <a:chExt cx="630352" cy="378501"/>
                </a:xfrm>
              </p:grpSpPr>
              <p:sp>
                <p:nvSpPr>
                  <p:cNvPr id="178" name="矩形 177">
                    <a:extLst>
                      <a:ext uri="{FF2B5EF4-FFF2-40B4-BE49-F238E27FC236}">
                        <a16:creationId xmlns:a16="http://schemas.microsoft.com/office/drawing/2014/main" id="{FB1F2499-D253-4852-8962-76951C5D735D}"/>
                      </a:ext>
                    </a:extLst>
                  </p:cNvPr>
                  <p:cNvSpPr/>
                  <p:nvPr/>
                </p:nvSpPr>
                <p:spPr>
                  <a:xfrm>
                    <a:off x="1873305" y="3298721"/>
                    <a:ext cx="440055" cy="9232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0D263E"/>
                      </a:gs>
                      <a:gs pos="25000">
                        <a:srgbClr val="21486A"/>
                      </a:gs>
                      <a:gs pos="75000">
                        <a:srgbClr val="4289C2"/>
                      </a:gs>
                      <a:gs pos="50000">
                        <a:srgbClr val="316794"/>
                      </a:gs>
                      <a:gs pos="100000">
                        <a:srgbClr val="55AFF5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9" name="文本框 178">
                    <a:extLst>
                      <a:ext uri="{FF2B5EF4-FFF2-40B4-BE49-F238E27FC236}">
                        <a16:creationId xmlns:a16="http://schemas.microsoft.com/office/drawing/2014/main" id="{27B9DEEC-D5C0-4841-AAD9-067FAC3A423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705451" y="3411604"/>
                    <a:ext cx="346570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Start</a:t>
                    </a:r>
                    <a:endParaRPr lang="zh-CN" altLang="en-US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文本框 179">
                    <a:extLst>
                      <a:ext uri="{FF2B5EF4-FFF2-40B4-BE49-F238E27FC236}">
                        <a16:creationId xmlns:a16="http://schemas.microsoft.com/office/drawing/2014/main" id="{6F113261-F302-4993-AA6B-B0804BAFED42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2159954" y="3409568"/>
                    <a:ext cx="328936" cy="184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End</a:t>
                    </a:r>
                    <a:endParaRPr lang="zh-CN" altLang="en-US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2E91F6B8-07AC-4360-A7A5-C7EE6FD5B89D}"/>
                  </a:ext>
                </a:extLst>
              </p:cNvPr>
              <p:cNvSpPr txBox="1"/>
              <p:nvPr/>
            </p:nvSpPr>
            <p:spPr>
              <a:xfrm>
                <a:off x="2414455" y="2581036"/>
                <a:ext cx="45878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1 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文本框 164">
                <a:extLst>
                  <a:ext uri="{FF2B5EF4-FFF2-40B4-BE49-F238E27FC236}">
                    <a16:creationId xmlns:a16="http://schemas.microsoft.com/office/drawing/2014/main" id="{7397D8D0-B4EF-46E4-92A5-B7CC2E78A11F}"/>
                  </a:ext>
                </a:extLst>
              </p:cNvPr>
              <p:cNvSpPr txBox="1"/>
              <p:nvPr/>
            </p:nvSpPr>
            <p:spPr>
              <a:xfrm>
                <a:off x="1620072" y="1190247"/>
                <a:ext cx="43794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2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id="{93D7F24D-1ADC-4B36-942E-AF9B8D7A5085}"/>
                  </a:ext>
                </a:extLst>
              </p:cNvPr>
              <p:cNvSpPr txBox="1"/>
              <p:nvPr/>
            </p:nvSpPr>
            <p:spPr>
              <a:xfrm>
                <a:off x="538929" y="2568763"/>
                <a:ext cx="43794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3</a:t>
                </a:r>
                <a:endParaRPr lang="zh-CN" alt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" name="文本框 229">
              <a:extLst>
                <a:ext uri="{FF2B5EF4-FFF2-40B4-BE49-F238E27FC236}">
                  <a16:creationId xmlns:a16="http://schemas.microsoft.com/office/drawing/2014/main" id="{2ECFD3C3-5927-4F0C-92A4-BD750E2C90FF}"/>
                </a:ext>
              </a:extLst>
            </p:cNvPr>
            <p:cNvSpPr txBox="1"/>
            <p:nvPr/>
          </p:nvSpPr>
          <p:spPr>
            <a:xfrm>
              <a:off x="8878" y="4258158"/>
              <a:ext cx="464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33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90007</TotalTime>
  <Words>2029</Words>
  <Application>Microsoft Office PowerPoint</Application>
  <PresentationFormat>A4 纸张(210x297 毫米)</PresentationFormat>
  <Paragraphs>804</Paragraphs>
  <Slides>8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3" baseType="lpstr">
      <vt:lpstr>等线</vt:lpstr>
      <vt:lpstr>等线 Light</vt:lpstr>
      <vt:lpstr>Arial</vt:lpstr>
      <vt:lpstr>Office 主题​​</vt:lpstr>
      <vt:lpstr>Prism 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 羽</dc:creator>
  <cp:lastModifiedBy>羽</cp:lastModifiedBy>
  <cp:revision>4553</cp:revision>
  <cp:lastPrinted>2021-12-22T08:46:42Z</cp:lastPrinted>
  <dcterms:created xsi:type="dcterms:W3CDTF">2021-06-20T08:45:05Z</dcterms:created>
  <dcterms:modified xsi:type="dcterms:W3CDTF">2022-06-06T08:58:44Z</dcterms:modified>
</cp:coreProperties>
</file>