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2192000" cy="6858000"/>
  <p:notesSz cx="6858000" cy="9144000"/>
  <p:custDataLst>
    <p:tags r:id="rId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gs" Target="tags/tag1.xml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892300" y="589915"/>
            <a:ext cx="1021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</a:rPr>
              <a:t>Fig 1C</a:t>
            </a:r>
            <a:endParaRPr lang="en-US" altLang="zh-CN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71320" y="1137920"/>
            <a:ext cx="1463040" cy="60198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41300" y="1254760"/>
            <a:ext cx="11861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E-cadherin</a:t>
            </a:r>
            <a:endParaRPr lang="en-US" altLang="zh-CN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1320" y="2068195"/>
            <a:ext cx="1432560" cy="73152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96875" y="2249805"/>
            <a:ext cx="87439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α-SMA</a:t>
            </a:r>
            <a:endParaRPr lang="en-US" altLang="zh-CN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3700" y="2995930"/>
            <a:ext cx="1440180" cy="32766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330835" y="2955290"/>
            <a:ext cx="10325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Vimentin</a:t>
            </a:r>
            <a:endParaRPr lang="en-US" altLang="zh-CN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96875" y="4077335"/>
            <a:ext cx="970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GAPDH</a:t>
            </a:r>
            <a:endParaRPr lang="en-US" altLang="zh-CN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742045" y="581660"/>
            <a:ext cx="103822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</a:rPr>
              <a:t>Fig 1G</a:t>
            </a:r>
            <a:endParaRPr lang="en-US" altLang="zh-CN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047230" y="1137920"/>
            <a:ext cx="1198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Collagen-1</a:t>
            </a:r>
            <a:endParaRPr lang="en-US" altLang="zh-CN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9650" y="2005965"/>
            <a:ext cx="2302510" cy="61214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7047230" y="2127885"/>
            <a:ext cx="1198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Collagen-4</a:t>
            </a:r>
            <a:endParaRPr lang="en-US" altLang="zh-CN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129145" y="3474085"/>
            <a:ext cx="970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GAPDH</a:t>
            </a:r>
            <a:endParaRPr lang="en-US" altLang="zh-CN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36270" y="62865"/>
            <a:ext cx="782955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</a:rPr>
              <a:t>The original photos of Western blot assays for Fig. 1C and 1G.</a:t>
            </a:r>
            <a:endParaRPr lang="en-US" altLang="zh-CN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1320" y="3896995"/>
            <a:ext cx="1470660" cy="54864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29650" y="3145155"/>
            <a:ext cx="2302510" cy="96774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29650" y="1050290"/>
            <a:ext cx="2302510" cy="78359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ZDdkNmRjOGY4MmViMWExYzgxZTQ0YTZjODc1MDQ0MzAifQ=="/>
  <p:tag name="KSO_WPP_MARK_KEY" val="c75a09ac-5b0f-40c5-b7e9-f928dcea0b9d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</Words>
  <Application>WPS 演示</Application>
  <PresentationFormat>宽屏</PresentationFormat>
  <Paragraphs>20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Arial</vt:lpstr>
      <vt:lpstr>宋体</vt:lpstr>
      <vt:lpstr>Wingdings</vt:lpstr>
      <vt:lpstr>Times New Roman</vt:lpstr>
      <vt:lpstr>微软雅黑</vt:lpstr>
      <vt:lpstr>Arial Unicode MS</vt:lpstr>
      <vt:lpstr>Calibri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99594</dc:creator>
  <cp:lastModifiedBy>李占革</cp:lastModifiedBy>
  <cp:revision>4</cp:revision>
  <dcterms:created xsi:type="dcterms:W3CDTF">2022-06-19T12:06:00Z</dcterms:created>
  <dcterms:modified xsi:type="dcterms:W3CDTF">2022-07-05T10:10:18Z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C2CCDBF41D934CBD8C891E60262C3BB3</vt:lpwstr>
  </property>
  <property fmtid="{D5CDD505-2E9C-101B-9397-08002B2CF9AE}" pid="3" name="KSOProductBuildVer">
    <vt:lpwstr>2052-11.1.0.11830</vt:lpwstr>
  </property>
</Properties>
</file>