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443990" y="677545"/>
            <a:ext cx="11144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5A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70755" y="658495"/>
            <a:ext cx="10801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5E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6270" y="62865"/>
            <a:ext cx="83375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original photos of Western blot assays for Fig. 5A, 5E and 5H.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77580" y="657225"/>
            <a:ext cx="11144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5H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58405" y="1242060"/>
            <a:ext cx="779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CDK1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63155" y="2329180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570" y="1335405"/>
            <a:ext cx="1186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E-cadherin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6875" y="2249805"/>
            <a:ext cx="8743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α-SMA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835" y="2955290"/>
            <a:ext cx="1032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Vimentin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6875" y="407733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84575" y="1335405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Collagen-1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84575" y="2249805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Collagen-4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98875" y="2955290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4735" y="2206625"/>
            <a:ext cx="1905000" cy="4114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0" y="1292225"/>
            <a:ext cx="1941195" cy="5454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50" y="3030855"/>
            <a:ext cx="1940560" cy="620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0" y="4072255"/>
            <a:ext cx="1957705" cy="3854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225" y="1390015"/>
            <a:ext cx="1805940" cy="3505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380" y="2250440"/>
            <a:ext cx="2228215" cy="6686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5170" y="1251585"/>
            <a:ext cx="2257425" cy="59817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8225" y="2919095"/>
            <a:ext cx="1912620" cy="51054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270" y="2206625"/>
            <a:ext cx="2065020" cy="5029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DdkNmRjOGY4MmViMWExYzgxZTQ0YTZjODc1MDQ0MzAifQ=="/>
  <p:tag name="KSO_WPP_MARK_KEY" val="c58c94ff-f48b-4dd5-a377-1d52099232cc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WPS 演示</Application>
  <PresentationFormat>宽屏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99594</dc:creator>
  <cp:lastModifiedBy>李占革</cp:lastModifiedBy>
  <cp:revision>10</cp:revision>
  <dcterms:created xsi:type="dcterms:W3CDTF">2022-06-19T12:06:00Z</dcterms:created>
  <dcterms:modified xsi:type="dcterms:W3CDTF">2022-07-05T16:27:07Z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C2CCDBF41D934CBD8C891E60262C3BB3</vt:lpwstr>
  </property>
  <property fmtid="{D5CDD505-2E9C-101B-9397-08002B2CF9AE}" pid="3" name="KSOProductBuildVer">
    <vt:lpwstr>2052-11.1.0.11830</vt:lpwstr>
  </property>
</Properties>
</file>