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1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443990" y="677545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Fig. 4C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41300" y="1254760"/>
            <a:ext cx="7797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CDK1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46050" y="2496185"/>
            <a:ext cx="970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770755" y="658495"/>
            <a:ext cx="111442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Fig. 4D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36270" y="62865"/>
            <a:ext cx="832040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The original photos of Western blot assays for Fig. 4C, 4D and 4E.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6005" y="1209675"/>
            <a:ext cx="1993265" cy="56642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990975" y="1209675"/>
            <a:ext cx="7797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CDK1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577580" y="657225"/>
            <a:ext cx="10801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Fig. 4E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558405" y="1141095"/>
            <a:ext cx="7797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CDK1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895725" y="2390140"/>
            <a:ext cx="970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463155" y="2329180"/>
            <a:ext cx="970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" name="图片 2" descr="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9660" y="2310130"/>
            <a:ext cx="1959610" cy="44831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3435" y="1141095"/>
            <a:ext cx="1661795" cy="7251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340" y="2390140"/>
            <a:ext cx="1919605" cy="73533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3435" y="2205990"/>
            <a:ext cx="1661795" cy="736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6340" y="1249680"/>
            <a:ext cx="2096770" cy="52641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DdkNmRjOGY4MmViMWExYzgxZTQ0YTZjODc1MDQ0MzAifQ=="/>
  <p:tag name="KSO_WPP_MARK_KEY" val="7887fea7-de1c-4a79-87eb-8f226ba98998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</Words>
  <Application>WPS 演示</Application>
  <PresentationFormat>宽屏</PresentationFormat>
  <Paragraphs>20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Times New Roman</vt:lpstr>
      <vt:lpstr>微软雅黑</vt:lpstr>
      <vt:lpstr>Arial Unicode MS</vt:lpstr>
      <vt:lpstr>Calibri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99594</dc:creator>
  <cp:lastModifiedBy>李占革</cp:lastModifiedBy>
  <cp:revision>8</cp:revision>
  <dcterms:created xsi:type="dcterms:W3CDTF">2022-06-19T12:06:00Z</dcterms:created>
  <dcterms:modified xsi:type="dcterms:W3CDTF">2022-07-05T15:19:00Z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C2CCDBF41D934CBD8C891E60262C3BB3</vt:lpwstr>
  </property>
  <property fmtid="{D5CDD505-2E9C-101B-9397-08002B2CF9AE}" pid="3" name="KSOProductBuildVer">
    <vt:lpwstr>2052-11.1.0.11830</vt:lpwstr>
  </property>
</Properties>
</file>