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892300" y="589915"/>
            <a:ext cx="11144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Fig. 3A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1300" y="1254760"/>
            <a:ext cx="1186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E-cadherin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6875" y="2249805"/>
            <a:ext cx="8743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α-SMA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0835" y="2955290"/>
            <a:ext cx="1032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Vimentin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6875" y="4077335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42045" y="581660"/>
            <a:ext cx="10801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Fig. 3E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47230" y="1137920"/>
            <a:ext cx="119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Collagen-1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047230" y="2127885"/>
            <a:ext cx="119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Collagen-4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29145" y="3474085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6270" y="62865"/>
            <a:ext cx="77952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The original photos of Western blot assays for Fig. 3A and 3E.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5925" y="1182370"/>
            <a:ext cx="1972310" cy="5130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25" y="2861310"/>
            <a:ext cx="1972310" cy="6076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830" y="3474085"/>
            <a:ext cx="1852930" cy="3384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830" y="2068195"/>
            <a:ext cx="1853565" cy="5321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5925" y="3842385"/>
            <a:ext cx="1972310" cy="5422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5925" y="2090420"/>
            <a:ext cx="1972310" cy="5067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5830" y="1181735"/>
            <a:ext cx="1841500" cy="5086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DdkNmRjOGY4MmViMWExYzgxZTQ0YTZjODc1MDQ0MzAifQ=="/>
  <p:tag name="KSO_WPP_MARK_KEY" val="48253c1c-0126-41a0-94e7-5e03012aa01c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WPS 演示</Application>
  <PresentationFormat>宽屏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99594</dc:creator>
  <cp:lastModifiedBy>李占革</cp:lastModifiedBy>
  <cp:revision>6</cp:revision>
  <dcterms:created xsi:type="dcterms:W3CDTF">2022-06-19T12:06:00Z</dcterms:created>
  <dcterms:modified xsi:type="dcterms:W3CDTF">2022-07-05T14:01:48Z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C2CCDBF41D934CBD8C891E60262C3BB3</vt:lpwstr>
  </property>
  <property fmtid="{D5CDD505-2E9C-101B-9397-08002B2CF9AE}" pid="3" name="KSOProductBuildVer">
    <vt:lpwstr>2052-11.1.0.11830</vt:lpwstr>
  </property>
</Properties>
</file>