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6" r:id="rId2"/>
    <p:sldId id="277" r:id="rId3"/>
    <p:sldId id="278" r:id="rId4"/>
    <p:sldId id="279" r:id="rId5"/>
    <p:sldId id="280" r:id="rId6"/>
  </p:sldIdLst>
  <p:sldSz cx="9145588" cy="6858000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8" d="100"/>
          <a:sy n="68" d="100"/>
        </p:scale>
        <p:origin x="360" y="62"/>
      </p:cViewPr>
      <p:guideLst>
        <p:guide orient="horz" pos="2160"/>
        <p:guide pos="28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6703079-2914-46C5-991B-0B8C6EFB6E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199" y="1122363"/>
            <a:ext cx="685919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D9B66C7-661D-4833-AB3F-252588B139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199" y="3602038"/>
            <a:ext cx="685919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0673670-CA43-48BB-B9B7-1D65B3317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E244E-BEF5-4A66-9E9B-91EEA9E0C712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2022/6/5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F58FCCF-C29C-41BA-94B9-ACBED5C68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A0EC0A2-F9AD-48B5-BE31-150A5A25F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1AE4C-AE08-4E0A-AD3C-9857B464E725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930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BB260B7-0FBB-4222-80DA-1F4E326C7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CB4CE36-1AEB-4BAA-8B05-200DE29BDD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E1C07E9-1563-4CF4-8919-ECC5F6AA1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E244E-BEF5-4A66-9E9B-91EEA9E0C712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2022/6/5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3D1D975-19B9-4E32-A9A7-C123384F5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D845018-7DD3-4157-BE26-5CE08C259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1AE4C-AE08-4E0A-AD3C-9857B464E725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270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1679C21A-E9A2-4E62-B236-AA8CA15925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4812" y="365125"/>
            <a:ext cx="1972017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271E149-000D-4550-B31A-CD223A9418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759" y="365125"/>
            <a:ext cx="5801732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29BDABF-D5A3-4E03-AC95-714123181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E244E-BEF5-4A66-9E9B-91EEA9E0C712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2022/6/5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C657E22-D305-451B-AB17-233E240F4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FBA7917-B449-4488-BDD5-11926AFF7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1AE4C-AE08-4E0A-AD3C-9857B464E725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768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CA1CB88-6648-412C-A315-6802A0F8A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3606D10-152B-4FA7-883E-73FAE835C5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BEF49A7-7AC9-4CA6-9D55-8C0486CC8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E244E-BEF5-4A66-9E9B-91EEA9E0C712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2022/6/5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4EBFCB4-393E-4341-BF7F-8F19EEFB1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E7C9D53-9999-412B-AA19-F00989B27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1AE4C-AE08-4E0A-AD3C-9857B464E725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012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D7BBA25-2E9B-4631-9F51-DAFB0F9F0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996" y="1709739"/>
            <a:ext cx="788807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4034F14-6215-47F6-B8BC-8D6DED336D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996" y="4589464"/>
            <a:ext cx="788807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BC8B292-397B-4D02-8479-B701DF892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E244E-BEF5-4A66-9E9B-91EEA9E0C712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2022/6/5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A3FD4A9-562B-4820-94A3-76D19F287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3F4EF0E-B1FB-4A77-9147-7E9E43FB0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1AE4C-AE08-4E0A-AD3C-9857B464E725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599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E004A74-7573-4AFE-A08F-BE0385E18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FA6D337-AF14-4183-AC27-EE8B0FDE7E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759" y="1825625"/>
            <a:ext cx="3886875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3A3CCEC-5343-4036-A1F4-6C53048592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954" y="1825625"/>
            <a:ext cx="3886875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C03793-ED8B-452B-ACB8-BF262D556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E244E-BEF5-4A66-9E9B-91EEA9E0C712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2022/6/5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8EEBB82-E887-45CE-A824-18D7DBF85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1B48C94-CA1B-414D-9D92-BB5759977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1AE4C-AE08-4E0A-AD3C-9857B464E725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8716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F8119C1-982E-4BE3-A2B8-DB89E877E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950" y="365126"/>
            <a:ext cx="788807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DCB40D3-1E5C-467B-9227-EBDB09B1BA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951" y="1681163"/>
            <a:ext cx="38690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BCBA5B7-97BD-4CCC-9BA9-896096AD23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951" y="2505075"/>
            <a:ext cx="3869012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3B2E685-114A-4961-9312-B05B7E311E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954" y="1681163"/>
            <a:ext cx="388806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7FDA7C21-E636-4871-9EB9-51D237D1BA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954" y="2505075"/>
            <a:ext cx="3888066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91F2C445-3997-45C3-AE40-7C143569C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E244E-BEF5-4A66-9E9B-91EEA9E0C712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2022/6/5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1A4096ED-BFF0-493F-8A8A-EBFE2C16D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0DF4E153-85EA-499E-B29A-F45EB1BA3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1AE4C-AE08-4E0A-AD3C-9857B464E725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9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376AA3-8C93-4492-8CA7-23057039E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F8E5416-14E6-4249-A9F3-425D49A18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E244E-BEF5-4A66-9E9B-91EEA9E0C712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2022/6/5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D1C8169-C2BB-4D74-8EC6-B69772A9C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80E40BA7-596E-4792-9FA4-A668B28F3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1AE4C-AE08-4E0A-AD3C-9857B464E725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386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CCE50B2D-217B-47C3-A766-4F355103D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E244E-BEF5-4A66-9E9B-91EEA9E0C712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2022/6/5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12A30224-C940-4902-9032-C551C2E23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AB90894-DCFB-4660-B7C0-6A32AB747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1AE4C-AE08-4E0A-AD3C-9857B464E725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5647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7364B65-4632-4DBC-B428-1EBEDDD7F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951" y="457200"/>
            <a:ext cx="294969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0DD9892-E2F3-4045-9C88-0E0C521E84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8066" y="987426"/>
            <a:ext cx="4629954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907AA92-D42B-4387-B83D-B2C3AAD706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951" y="2057400"/>
            <a:ext cx="294969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593FAF6-5551-49F7-887E-A29023E09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E244E-BEF5-4A66-9E9B-91EEA9E0C712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2022/6/5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9B77DFC-674C-4A10-8DF1-38E295ACF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46697C9-6B56-4F41-B5AE-0E523266D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1AE4C-AE08-4E0A-AD3C-9857B464E725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10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0C0706C-620F-4636-8EE7-60CF47A30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951" y="457200"/>
            <a:ext cx="294969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A9D80713-55D2-4D33-8158-FFD0DA3A7A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8066" y="987426"/>
            <a:ext cx="4629954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80ADDC4-9720-4BE8-A155-495468FD70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951" y="2057400"/>
            <a:ext cx="294969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CB005D3-352C-43EC-981C-E11D69D67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E244E-BEF5-4A66-9E9B-91EEA9E0C712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2022/6/5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92DE57F-FE1A-49D7-8567-844DCB46F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807F424-6917-42A6-8F65-7D952EE1B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1AE4C-AE08-4E0A-AD3C-9857B464E725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775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EBBE65B6-52BD-4A17-8E13-781ECACA8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759" y="365126"/>
            <a:ext cx="788807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F426B7D-C6C0-4FE0-B2B2-E2766A4B5F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759" y="1825625"/>
            <a:ext cx="788807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E9B1E9B-0194-448B-A1EE-B0B61F5AD3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759" y="6356351"/>
            <a:ext cx="20577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AE244E-BEF5-4A66-9E9B-91EEA9E0C712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2022/6/5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598620B-B691-49C9-A9CD-B5099206BB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9476" y="6356351"/>
            <a:ext cx="30866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7FAF1A5-D00C-43C0-9CAF-983B736452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9072" y="6356351"/>
            <a:ext cx="20577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61AE4C-AE08-4E0A-AD3C-9857B464E725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421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13" Type="http://schemas.openxmlformats.org/officeDocument/2006/relationships/image" Target="../media/image12.emf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12" Type="http://schemas.openxmlformats.org/officeDocument/2006/relationships/image" Target="../media/image11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11" Type="http://schemas.openxmlformats.org/officeDocument/2006/relationships/image" Target="../media/image10.emf"/><Relationship Id="rId5" Type="http://schemas.openxmlformats.org/officeDocument/2006/relationships/image" Target="../media/image4.emf"/><Relationship Id="rId10" Type="http://schemas.openxmlformats.org/officeDocument/2006/relationships/image" Target="../media/image9.emf"/><Relationship Id="rId4" Type="http://schemas.openxmlformats.org/officeDocument/2006/relationships/image" Target="../media/image3.emf"/><Relationship Id="rId9" Type="http://schemas.openxmlformats.org/officeDocument/2006/relationships/image" Target="../media/image8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13" Type="http://schemas.openxmlformats.org/officeDocument/2006/relationships/image" Target="../media/image24.emf"/><Relationship Id="rId3" Type="http://schemas.openxmlformats.org/officeDocument/2006/relationships/image" Target="../media/image14.emf"/><Relationship Id="rId7" Type="http://schemas.openxmlformats.org/officeDocument/2006/relationships/image" Target="../media/image18.emf"/><Relationship Id="rId12" Type="http://schemas.openxmlformats.org/officeDocument/2006/relationships/image" Target="../media/image23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emf"/><Relationship Id="rId11" Type="http://schemas.openxmlformats.org/officeDocument/2006/relationships/image" Target="../media/image22.emf"/><Relationship Id="rId5" Type="http://schemas.openxmlformats.org/officeDocument/2006/relationships/image" Target="../media/image16.emf"/><Relationship Id="rId10" Type="http://schemas.openxmlformats.org/officeDocument/2006/relationships/image" Target="../media/image21.emf"/><Relationship Id="rId4" Type="http://schemas.openxmlformats.org/officeDocument/2006/relationships/image" Target="../media/image15.emf"/><Relationship Id="rId9" Type="http://schemas.openxmlformats.org/officeDocument/2006/relationships/image" Target="../media/image20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emf"/><Relationship Id="rId13" Type="http://schemas.openxmlformats.org/officeDocument/2006/relationships/image" Target="../media/image36.emf"/><Relationship Id="rId3" Type="http://schemas.openxmlformats.org/officeDocument/2006/relationships/image" Target="../media/image26.emf"/><Relationship Id="rId7" Type="http://schemas.openxmlformats.org/officeDocument/2006/relationships/image" Target="../media/image30.emf"/><Relationship Id="rId12" Type="http://schemas.openxmlformats.org/officeDocument/2006/relationships/image" Target="../media/image35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emf"/><Relationship Id="rId11" Type="http://schemas.openxmlformats.org/officeDocument/2006/relationships/image" Target="../media/image34.emf"/><Relationship Id="rId5" Type="http://schemas.openxmlformats.org/officeDocument/2006/relationships/image" Target="../media/image28.emf"/><Relationship Id="rId10" Type="http://schemas.openxmlformats.org/officeDocument/2006/relationships/image" Target="../media/image33.emf"/><Relationship Id="rId4" Type="http://schemas.openxmlformats.org/officeDocument/2006/relationships/image" Target="../media/image27.emf"/><Relationship Id="rId9" Type="http://schemas.openxmlformats.org/officeDocument/2006/relationships/image" Target="../media/image32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emf"/><Relationship Id="rId3" Type="http://schemas.openxmlformats.org/officeDocument/2006/relationships/image" Target="../media/image38.emf"/><Relationship Id="rId7" Type="http://schemas.openxmlformats.org/officeDocument/2006/relationships/image" Target="../media/image42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emf"/><Relationship Id="rId5" Type="http://schemas.openxmlformats.org/officeDocument/2006/relationships/image" Target="../media/image40.emf"/><Relationship Id="rId10" Type="http://schemas.openxmlformats.org/officeDocument/2006/relationships/image" Target="../media/image45.emf"/><Relationship Id="rId4" Type="http://schemas.openxmlformats.org/officeDocument/2006/relationships/image" Target="../media/image39.emf"/><Relationship Id="rId9" Type="http://schemas.openxmlformats.org/officeDocument/2006/relationships/image" Target="../media/image44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A08916B7-14CB-46EE-92EA-687C552A91B2}"/>
              </a:ext>
            </a:extLst>
          </p:cNvPr>
          <p:cNvSpPr txBox="1"/>
          <p:nvPr/>
        </p:nvSpPr>
        <p:spPr>
          <a:xfrm>
            <a:off x="2108528" y="2211220"/>
            <a:ext cx="16817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>
                <a:solidFill>
                  <a:prstClr val="black"/>
                </a:solidFill>
              </a:rPr>
              <a:t>f</a:t>
            </a:r>
            <a:r>
              <a:rPr lang="en-US" altLang="ja-JP" sz="900" b="1" dirty="0">
                <a:solidFill>
                  <a:prstClr val="black"/>
                </a:solidFill>
              </a:rPr>
              <a:t>    1-nonanol (B)</a:t>
            </a:r>
            <a:endParaRPr lang="ja-JP" altLang="en-US" sz="900" b="1" dirty="0">
              <a:solidFill>
                <a:prstClr val="black"/>
              </a:solidFill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9F9B3CB2-B0F3-48D7-A50F-08E3D89994FC}"/>
              </a:ext>
            </a:extLst>
          </p:cNvPr>
          <p:cNvSpPr txBox="1"/>
          <p:nvPr/>
        </p:nvSpPr>
        <p:spPr>
          <a:xfrm>
            <a:off x="6309359" y="2191904"/>
            <a:ext cx="16817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>
                <a:solidFill>
                  <a:prstClr val="black"/>
                </a:solidFill>
              </a:rPr>
              <a:t>h</a:t>
            </a:r>
            <a:r>
              <a:rPr lang="en-US" altLang="ja-JP" sz="900" b="1" dirty="0">
                <a:solidFill>
                  <a:prstClr val="black"/>
                </a:solidFill>
              </a:rPr>
              <a:t>    cis-3-nonen-1-ol (B)</a:t>
            </a:r>
            <a:endParaRPr lang="ja-JP" altLang="en-US" sz="900" b="1" dirty="0">
              <a:solidFill>
                <a:prstClr val="black"/>
              </a:solidFill>
            </a:endParaRPr>
          </a:p>
        </p:txBody>
      </p:sp>
      <p:cxnSp>
        <p:nvCxnSpPr>
          <p:cNvPr id="10" name="直線矢印コネクタ 9">
            <a:extLst>
              <a:ext uri="{FF2B5EF4-FFF2-40B4-BE49-F238E27FC236}">
                <a16:creationId xmlns:a16="http://schemas.microsoft.com/office/drawing/2014/main" id="{65F7DD81-7D85-4499-8DE3-9B29D419501E}"/>
              </a:ext>
            </a:extLst>
          </p:cNvPr>
          <p:cNvCxnSpPr/>
          <p:nvPr/>
        </p:nvCxnSpPr>
        <p:spPr>
          <a:xfrm>
            <a:off x="1355075" y="550843"/>
            <a:ext cx="0" cy="144000"/>
          </a:xfrm>
          <a:prstGeom prst="straightConnector1">
            <a:avLst/>
          </a:prstGeom>
          <a:ln w="31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4C68EFDD-3DFE-4E57-93D9-75FF0F4BF539}"/>
              </a:ext>
            </a:extLst>
          </p:cNvPr>
          <p:cNvSpPr txBox="1"/>
          <p:nvPr/>
        </p:nvSpPr>
        <p:spPr>
          <a:xfrm>
            <a:off x="1207801" y="379424"/>
            <a:ext cx="37457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</a:t>
            </a:r>
            <a:endParaRPr lang="ja-JP" altLang="en-US" sz="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直線矢印コネクタ 35">
            <a:extLst>
              <a:ext uri="{FF2B5EF4-FFF2-40B4-BE49-F238E27FC236}">
                <a16:creationId xmlns:a16="http://schemas.microsoft.com/office/drawing/2014/main" id="{F9F10D6E-EC55-4046-A85C-D276E0CC8178}"/>
              </a:ext>
            </a:extLst>
          </p:cNvPr>
          <p:cNvCxnSpPr/>
          <p:nvPr/>
        </p:nvCxnSpPr>
        <p:spPr>
          <a:xfrm>
            <a:off x="681205" y="560022"/>
            <a:ext cx="0" cy="144000"/>
          </a:xfrm>
          <a:prstGeom prst="straightConnector1">
            <a:avLst/>
          </a:prstGeom>
          <a:ln w="31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95D11D26-F5DE-4B9C-B934-D63B286FF612}"/>
              </a:ext>
            </a:extLst>
          </p:cNvPr>
          <p:cNvSpPr txBox="1"/>
          <p:nvPr/>
        </p:nvSpPr>
        <p:spPr>
          <a:xfrm>
            <a:off x="533931" y="388603"/>
            <a:ext cx="37457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</a:t>
            </a:r>
            <a:endParaRPr lang="ja-JP" altLang="en-US" sz="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92ABD6CF-8F07-46FE-9055-756199376955}"/>
              </a:ext>
            </a:extLst>
          </p:cNvPr>
          <p:cNvSpPr txBox="1"/>
          <p:nvPr/>
        </p:nvSpPr>
        <p:spPr>
          <a:xfrm>
            <a:off x="72390" y="-12645"/>
            <a:ext cx="16817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>
                <a:solidFill>
                  <a:prstClr val="black"/>
                </a:solidFill>
              </a:rPr>
              <a:t>a</a:t>
            </a:r>
            <a:r>
              <a:rPr lang="en-US" altLang="ja-JP" sz="900" b="1" dirty="0">
                <a:solidFill>
                  <a:prstClr val="black"/>
                </a:solidFill>
              </a:rPr>
              <a:t>    </a:t>
            </a:r>
            <a:r>
              <a:rPr lang="en-US" altLang="ja-JP" sz="900" b="1" dirty="0" err="1">
                <a:solidFill>
                  <a:prstClr val="black"/>
                </a:solidFill>
              </a:rPr>
              <a:t>mesifurane</a:t>
            </a:r>
            <a:r>
              <a:rPr lang="en-US" altLang="ja-JP" sz="900" b="1" dirty="0">
                <a:solidFill>
                  <a:prstClr val="black"/>
                </a:solidFill>
              </a:rPr>
              <a:t> (B)</a:t>
            </a:r>
            <a:endParaRPr lang="ja-JP" altLang="en-US" sz="900" b="1" dirty="0">
              <a:solidFill>
                <a:prstClr val="black"/>
              </a:solidFill>
            </a:endParaRPr>
          </a:p>
        </p:txBody>
      </p:sp>
      <p:pic>
        <p:nvPicPr>
          <p:cNvPr id="51" name="図 50">
            <a:extLst>
              <a:ext uri="{FF2B5EF4-FFF2-40B4-BE49-F238E27FC236}">
                <a16:creationId xmlns:a16="http://schemas.microsoft.com/office/drawing/2014/main" id="{EABF474C-E067-47EC-A539-5749BBE89E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98" y="194760"/>
            <a:ext cx="2243614" cy="1976914"/>
          </a:xfrm>
          <a:prstGeom prst="rect">
            <a:avLst/>
          </a:prstGeom>
        </p:spPr>
      </p:pic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D95FD16C-E654-441B-A76C-FE6BF244E6E8}"/>
              </a:ext>
            </a:extLst>
          </p:cNvPr>
          <p:cNvSpPr txBox="1"/>
          <p:nvPr/>
        </p:nvSpPr>
        <p:spPr>
          <a:xfrm>
            <a:off x="2108528" y="-12645"/>
            <a:ext cx="16817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>
                <a:solidFill>
                  <a:prstClr val="black"/>
                </a:solidFill>
              </a:rPr>
              <a:t>b</a:t>
            </a:r>
            <a:r>
              <a:rPr lang="en-US" altLang="ja-JP" sz="900" b="1" dirty="0">
                <a:solidFill>
                  <a:prstClr val="black"/>
                </a:solidFill>
              </a:rPr>
              <a:t>    </a:t>
            </a:r>
            <a:r>
              <a:rPr lang="en-US" altLang="ja-JP" sz="900" b="1" dirty="0" err="1">
                <a:solidFill>
                  <a:prstClr val="black"/>
                </a:solidFill>
              </a:rPr>
              <a:t>mesifurane</a:t>
            </a:r>
            <a:r>
              <a:rPr lang="en-US" altLang="ja-JP" sz="900" b="1" dirty="0">
                <a:solidFill>
                  <a:prstClr val="black"/>
                </a:solidFill>
              </a:rPr>
              <a:t> (F)</a:t>
            </a:r>
            <a:endParaRPr lang="ja-JP" altLang="en-US" sz="900" b="1" dirty="0">
              <a:solidFill>
                <a:prstClr val="black"/>
              </a:solidFill>
            </a:endParaRPr>
          </a:p>
        </p:txBody>
      </p:sp>
      <p:pic>
        <p:nvPicPr>
          <p:cNvPr id="53" name="図 52">
            <a:extLst>
              <a:ext uri="{FF2B5EF4-FFF2-40B4-BE49-F238E27FC236}">
                <a16:creationId xmlns:a16="http://schemas.microsoft.com/office/drawing/2014/main" id="{39CC5D2E-47D3-498F-8C60-ECB56DC9E2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5853" y="194760"/>
            <a:ext cx="2243614" cy="1976914"/>
          </a:xfrm>
          <a:prstGeom prst="rect">
            <a:avLst/>
          </a:prstGeom>
        </p:spPr>
      </p:pic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B8255D5B-6DB7-40D4-866F-0E770EB5D67D}"/>
              </a:ext>
            </a:extLst>
          </p:cNvPr>
          <p:cNvGrpSpPr/>
          <p:nvPr/>
        </p:nvGrpSpPr>
        <p:grpSpPr>
          <a:xfrm>
            <a:off x="299649" y="1686720"/>
            <a:ext cx="374574" cy="258005"/>
            <a:chOff x="2522654" y="298009"/>
            <a:chExt cx="374574" cy="258005"/>
          </a:xfrm>
        </p:grpSpPr>
        <p:cxnSp>
          <p:nvCxnSpPr>
            <p:cNvPr id="40" name="直線矢印コネクタ 39">
              <a:extLst>
                <a:ext uri="{FF2B5EF4-FFF2-40B4-BE49-F238E27FC236}">
                  <a16:creationId xmlns:a16="http://schemas.microsoft.com/office/drawing/2014/main" id="{A039250B-0902-4292-8EEE-907070BD84C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58088" y="448014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F0EF96BB-2AEA-4BA0-9F04-8D2BABAC5C22}"/>
                </a:ext>
              </a:extLst>
            </p:cNvPr>
            <p:cNvSpPr txBox="1"/>
            <p:nvPr/>
          </p:nvSpPr>
          <p:spPr>
            <a:xfrm>
              <a:off x="2522654" y="298009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EDBA162C-8D65-4CAB-8DC1-65C9BFDA5B72}"/>
              </a:ext>
            </a:extLst>
          </p:cNvPr>
          <p:cNvSpPr txBox="1"/>
          <p:nvPr/>
        </p:nvSpPr>
        <p:spPr>
          <a:xfrm>
            <a:off x="4121185" y="-17664"/>
            <a:ext cx="163141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>
                <a:solidFill>
                  <a:prstClr val="black"/>
                </a:solidFill>
              </a:rPr>
              <a:t>c</a:t>
            </a:r>
            <a:r>
              <a:rPr lang="en-US" altLang="ja-JP" sz="900" b="1" dirty="0">
                <a:solidFill>
                  <a:prstClr val="black"/>
                </a:solidFill>
              </a:rPr>
              <a:t>    </a:t>
            </a:r>
            <a:r>
              <a:rPr lang="el-GR" altLang="ja-JP" sz="900" b="1" dirty="0">
                <a:solidFill>
                  <a:prstClr val="black"/>
                </a:solidFill>
              </a:rPr>
              <a:t>γ-</a:t>
            </a:r>
            <a:r>
              <a:rPr lang="en-US" altLang="ja-JP" sz="900" b="1" dirty="0" err="1">
                <a:solidFill>
                  <a:prstClr val="black"/>
                </a:solidFill>
              </a:rPr>
              <a:t>decalactone</a:t>
            </a:r>
            <a:r>
              <a:rPr lang="en-US" altLang="ja-JP" sz="900" b="1" dirty="0">
                <a:solidFill>
                  <a:prstClr val="black"/>
                </a:solidFill>
              </a:rPr>
              <a:t> (B)</a:t>
            </a:r>
            <a:endParaRPr lang="ja-JP" altLang="en-US" sz="900" b="1" dirty="0">
              <a:solidFill>
                <a:prstClr val="black"/>
              </a:solidFill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B1F1C4AA-5EFF-41E7-B3F1-CE456548060C}"/>
              </a:ext>
            </a:extLst>
          </p:cNvPr>
          <p:cNvSpPr txBox="1"/>
          <p:nvPr/>
        </p:nvSpPr>
        <p:spPr>
          <a:xfrm>
            <a:off x="6255266" y="-2092"/>
            <a:ext cx="147148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>
                <a:solidFill>
                  <a:prstClr val="black"/>
                </a:solidFill>
              </a:rPr>
              <a:t>d</a:t>
            </a:r>
            <a:r>
              <a:rPr lang="en-US" altLang="ja-JP" sz="900" b="1" dirty="0">
                <a:solidFill>
                  <a:prstClr val="black"/>
                </a:solidFill>
              </a:rPr>
              <a:t>    1-octen-3-ol (B)</a:t>
            </a:r>
            <a:endParaRPr lang="ja-JP" altLang="en-US" sz="900" b="1" dirty="0">
              <a:solidFill>
                <a:prstClr val="black"/>
              </a:solidFill>
            </a:endParaRPr>
          </a:p>
        </p:txBody>
      </p:sp>
      <p:pic>
        <p:nvPicPr>
          <p:cNvPr id="60" name="図 59">
            <a:extLst>
              <a:ext uri="{FF2B5EF4-FFF2-40B4-BE49-F238E27FC236}">
                <a16:creationId xmlns:a16="http://schemas.microsoft.com/office/drawing/2014/main" id="{46B39C6F-863C-4995-9E14-5E42727BF7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64" y="2389937"/>
            <a:ext cx="2243614" cy="1976914"/>
          </a:xfrm>
          <a:prstGeom prst="rect">
            <a:avLst/>
          </a:prstGeom>
        </p:spPr>
      </p:pic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CEC4F1BC-A78F-4585-B5B9-8D09D9FFFED7}"/>
              </a:ext>
            </a:extLst>
          </p:cNvPr>
          <p:cNvSpPr txBox="1"/>
          <p:nvPr/>
        </p:nvSpPr>
        <p:spPr>
          <a:xfrm>
            <a:off x="39150" y="2212306"/>
            <a:ext cx="16817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>
                <a:solidFill>
                  <a:prstClr val="black"/>
                </a:solidFill>
              </a:rPr>
              <a:t>e</a:t>
            </a:r>
            <a:r>
              <a:rPr lang="en-US" altLang="ja-JP" sz="900" b="1" dirty="0">
                <a:solidFill>
                  <a:prstClr val="black"/>
                </a:solidFill>
              </a:rPr>
              <a:t>    1-octanol (B)</a:t>
            </a:r>
            <a:endParaRPr lang="ja-JP" altLang="en-US" sz="900" b="1" dirty="0">
              <a:solidFill>
                <a:prstClr val="black"/>
              </a:solidFill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87D4CF09-4D92-48B5-9292-B3E60537F49C}"/>
              </a:ext>
            </a:extLst>
          </p:cNvPr>
          <p:cNvSpPr txBox="1"/>
          <p:nvPr/>
        </p:nvSpPr>
        <p:spPr>
          <a:xfrm>
            <a:off x="4167553" y="2191904"/>
            <a:ext cx="16481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>
                <a:solidFill>
                  <a:prstClr val="black"/>
                </a:solidFill>
              </a:rPr>
              <a:t>g</a:t>
            </a:r>
            <a:r>
              <a:rPr lang="en-US" altLang="ja-JP" sz="900" b="1" dirty="0">
                <a:solidFill>
                  <a:prstClr val="black"/>
                </a:solidFill>
              </a:rPr>
              <a:t>    1-nonanol (F)</a:t>
            </a:r>
            <a:endParaRPr lang="ja-JP" altLang="en-US" sz="900" b="1" dirty="0">
              <a:solidFill>
                <a:prstClr val="black"/>
              </a:solidFill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73D20EE4-6E55-4E4D-AEE4-135D39F3B54F}"/>
              </a:ext>
            </a:extLst>
          </p:cNvPr>
          <p:cNvSpPr txBox="1"/>
          <p:nvPr/>
        </p:nvSpPr>
        <p:spPr>
          <a:xfrm>
            <a:off x="57218" y="4370689"/>
            <a:ext cx="176873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 err="1">
                <a:solidFill>
                  <a:prstClr val="black"/>
                </a:solidFill>
              </a:rPr>
              <a:t>i</a:t>
            </a:r>
            <a:r>
              <a:rPr lang="en-US" altLang="ja-JP" sz="900" b="1" dirty="0">
                <a:solidFill>
                  <a:prstClr val="black"/>
                </a:solidFill>
              </a:rPr>
              <a:t>    cis-3-nonen-1-ol (F)</a:t>
            </a:r>
            <a:endParaRPr lang="ja-JP" altLang="en-US" sz="900" b="1" dirty="0">
              <a:solidFill>
                <a:prstClr val="black"/>
              </a:solidFill>
            </a:endParaRPr>
          </a:p>
        </p:txBody>
      </p:sp>
      <p:pic>
        <p:nvPicPr>
          <p:cNvPr id="65" name="図 64">
            <a:extLst>
              <a:ext uri="{FF2B5EF4-FFF2-40B4-BE49-F238E27FC236}">
                <a16:creationId xmlns:a16="http://schemas.microsoft.com/office/drawing/2014/main" id="{0C0C5EFA-BF28-4117-8222-932502177F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764" y="4603038"/>
            <a:ext cx="2243614" cy="1976914"/>
          </a:xfrm>
          <a:prstGeom prst="rect">
            <a:avLst/>
          </a:prstGeom>
        </p:spPr>
      </p:pic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42EDDEDF-F8B6-4653-AF14-B9A89623BE7A}"/>
              </a:ext>
            </a:extLst>
          </p:cNvPr>
          <p:cNvSpPr txBox="1"/>
          <p:nvPr/>
        </p:nvSpPr>
        <p:spPr>
          <a:xfrm>
            <a:off x="2095853" y="4370689"/>
            <a:ext cx="15593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>
                <a:solidFill>
                  <a:prstClr val="black"/>
                </a:solidFill>
              </a:rPr>
              <a:t>j</a:t>
            </a:r>
            <a:r>
              <a:rPr lang="en-US" altLang="ja-JP" sz="900" b="1" dirty="0">
                <a:solidFill>
                  <a:prstClr val="black"/>
                </a:solidFill>
              </a:rPr>
              <a:t>    methyl salicylate (B)</a:t>
            </a:r>
            <a:endParaRPr lang="ja-JP" altLang="en-US" sz="900" b="1" dirty="0">
              <a:solidFill>
                <a:prstClr val="black"/>
              </a:solidFill>
            </a:endParaRPr>
          </a:p>
        </p:txBody>
      </p:sp>
      <p:pic>
        <p:nvPicPr>
          <p:cNvPr id="67" name="図 66">
            <a:extLst>
              <a:ext uri="{FF2B5EF4-FFF2-40B4-BE49-F238E27FC236}">
                <a16:creationId xmlns:a16="http://schemas.microsoft.com/office/drawing/2014/main" id="{43241E37-7E83-400D-8F44-6195B4EEA5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20238" y="4611569"/>
            <a:ext cx="2243614" cy="1976914"/>
          </a:xfrm>
          <a:prstGeom prst="rect">
            <a:avLst/>
          </a:prstGeom>
        </p:spPr>
      </p:pic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DA3AF035-A1D4-4FB4-A544-E5AFAB77F365}"/>
              </a:ext>
            </a:extLst>
          </p:cNvPr>
          <p:cNvSpPr txBox="1"/>
          <p:nvPr/>
        </p:nvSpPr>
        <p:spPr>
          <a:xfrm>
            <a:off x="4173723" y="4370689"/>
            <a:ext cx="16817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>
                <a:solidFill>
                  <a:prstClr val="black"/>
                </a:solidFill>
              </a:rPr>
              <a:t>k</a:t>
            </a:r>
            <a:r>
              <a:rPr lang="en-US" altLang="ja-JP" sz="900" b="1" dirty="0">
                <a:solidFill>
                  <a:prstClr val="black"/>
                </a:solidFill>
              </a:rPr>
              <a:t>    methyl salicylate (F)</a:t>
            </a:r>
            <a:endParaRPr lang="ja-JP" altLang="en-US" sz="900" b="1" dirty="0">
              <a:solidFill>
                <a:prstClr val="black"/>
              </a:solidFill>
            </a:endParaRPr>
          </a:p>
        </p:txBody>
      </p:sp>
      <p:pic>
        <p:nvPicPr>
          <p:cNvPr id="71" name="図 70">
            <a:extLst>
              <a:ext uri="{FF2B5EF4-FFF2-40B4-BE49-F238E27FC236}">
                <a16:creationId xmlns:a16="http://schemas.microsoft.com/office/drawing/2014/main" id="{51539066-B376-4B58-853F-C7B1407D3A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33946" y="4610068"/>
            <a:ext cx="2243614" cy="1976914"/>
          </a:xfrm>
          <a:prstGeom prst="rect">
            <a:avLst/>
          </a:prstGeom>
        </p:spPr>
      </p:pic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BAC8B80D-5EEA-4843-AC8F-193524827263}"/>
              </a:ext>
            </a:extLst>
          </p:cNvPr>
          <p:cNvSpPr txBox="1"/>
          <p:nvPr/>
        </p:nvSpPr>
        <p:spPr>
          <a:xfrm>
            <a:off x="6274707" y="4375813"/>
            <a:ext cx="15108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>
                <a:solidFill>
                  <a:prstClr val="black"/>
                </a:solidFill>
              </a:rPr>
              <a:t>l</a:t>
            </a:r>
            <a:r>
              <a:rPr lang="en-US" altLang="ja-JP" sz="900" b="1" dirty="0">
                <a:solidFill>
                  <a:prstClr val="black"/>
                </a:solidFill>
              </a:rPr>
              <a:t>    ethyl salicylate (B)</a:t>
            </a:r>
            <a:endParaRPr lang="ja-JP" altLang="en-US" sz="900" b="1" dirty="0">
              <a:solidFill>
                <a:prstClr val="black"/>
              </a:solidFill>
            </a:endParaRPr>
          </a:p>
        </p:txBody>
      </p:sp>
      <p:pic>
        <p:nvPicPr>
          <p:cNvPr id="73" name="図 72">
            <a:extLst>
              <a:ext uri="{FF2B5EF4-FFF2-40B4-BE49-F238E27FC236}">
                <a16:creationId xmlns:a16="http://schemas.microsoft.com/office/drawing/2014/main" id="{8FD58593-3BDF-4051-A5EC-62AFA9742EF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78324" y="4610008"/>
            <a:ext cx="2243614" cy="1976914"/>
          </a:xfrm>
          <a:prstGeom prst="rect">
            <a:avLst/>
          </a:prstGeom>
        </p:spPr>
      </p:pic>
      <p:pic>
        <p:nvPicPr>
          <p:cNvPr id="38" name="図 37">
            <a:extLst>
              <a:ext uri="{FF2B5EF4-FFF2-40B4-BE49-F238E27FC236}">
                <a16:creationId xmlns:a16="http://schemas.microsoft.com/office/drawing/2014/main" id="{0748C0EF-6730-4553-A9B3-F482C9D14D9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06616" y="2395743"/>
            <a:ext cx="2246948" cy="1986915"/>
          </a:xfrm>
          <a:prstGeom prst="rect">
            <a:avLst/>
          </a:prstGeom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6436D5A5-46A8-4EA1-87AF-EEA329F276A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21185" y="191419"/>
            <a:ext cx="2246948" cy="1986915"/>
          </a:xfrm>
          <a:prstGeom prst="rect">
            <a:avLst/>
          </a:prstGeom>
        </p:spPr>
      </p:pic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5A3226BA-736E-43A6-A0B3-19A47703393E}"/>
              </a:ext>
            </a:extLst>
          </p:cNvPr>
          <p:cNvGrpSpPr/>
          <p:nvPr/>
        </p:nvGrpSpPr>
        <p:grpSpPr>
          <a:xfrm>
            <a:off x="358899" y="266219"/>
            <a:ext cx="574505" cy="200055"/>
            <a:chOff x="358899" y="266219"/>
            <a:chExt cx="574505" cy="200055"/>
          </a:xfrm>
        </p:grpSpPr>
        <p:cxnSp>
          <p:nvCxnSpPr>
            <p:cNvPr id="75" name="直線矢印コネクタ 74">
              <a:extLst>
                <a:ext uri="{FF2B5EF4-FFF2-40B4-BE49-F238E27FC236}">
                  <a16:creationId xmlns:a16="http://schemas.microsoft.com/office/drawing/2014/main" id="{104B183B-A4A2-4F36-B3D6-994AF0A28F8B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412899" y="308301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テキスト ボックス 73">
              <a:extLst>
                <a:ext uri="{FF2B5EF4-FFF2-40B4-BE49-F238E27FC236}">
                  <a16:creationId xmlns:a16="http://schemas.microsoft.com/office/drawing/2014/main" id="{2AB0BA3C-3FCC-4BD0-BC2F-50A94D5E9192}"/>
                </a:ext>
              </a:extLst>
            </p:cNvPr>
            <p:cNvSpPr txBox="1"/>
            <p:nvPr/>
          </p:nvSpPr>
          <p:spPr>
            <a:xfrm>
              <a:off x="389104" y="266219"/>
              <a:ext cx="54430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r>
                <a:rPr lang="en-US" altLang="ja-JP" sz="7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</a:t>
              </a:r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4" name="グループ化 83">
            <a:extLst>
              <a:ext uri="{FF2B5EF4-FFF2-40B4-BE49-F238E27FC236}">
                <a16:creationId xmlns:a16="http://schemas.microsoft.com/office/drawing/2014/main" id="{526D1CE0-C764-4ABB-92D4-D05940FC7079}"/>
              </a:ext>
            </a:extLst>
          </p:cNvPr>
          <p:cNvGrpSpPr/>
          <p:nvPr/>
        </p:nvGrpSpPr>
        <p:grpSpPr>
          <a:xfrm>
            <a:off x="334017" y="1290680"/>
            <a:ext cx="378215" cy="192733"/>
            <a:chOff x="1891137" y="95811"/>
            <a:chExt cx="378215" cy="192733"/>
          </a:xfrm>
        </p:grpSpPr>
        <p:grpSp>
          <p:nvGrpSpPr>
            <p:cNvPr id="85" name="グループ化 84">
              <a:extLst>
                <a:ext uri="{FF2B5EF4-FFF2-40B4-BE49-F238E27FC236}">
                  <a16:creationId xmlns:a16="http://schemas.microsoft.com/office/drawing/2014/main" id="{2583DC16-6FA7-4D78-A367-9669DA192E4E}"/>
                </a:ext>
              </a:extLst>
            </p:cNvPr>
            <p:cNvGrpSpPr/>
            <p:nvPr/>
          </p:nvGrpSpPr>
          <p:grpSpPr>
            <a:xfrm>
              <a:off x="1891137" y="180544"/>
              <a:ext cx="78537" cy="108000"/>
              <a:chOff x="1962884" y="83419"/>
              <a:chExt cx="78537" cy="108000"/>
            </a:xfrm>
          </p:grpSpPr>
          <p:cxnSp>
            <p:nvCxnSpPr>
              <p:cNvPr id="87" name="直線矢印コネクタ 86">
                <a:extLst>
                  <a:ext uri="{FF2B5EF4-FFF2-40B4-BE49-F238E27FC236}">
                    <a16:creationId xmlns:a16="http://schemas.microsoft.com/office/drawing/2014/main" id="{F4225CA1-568A-4CF1-800C-DDFF1800F1C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962884" y="83419"/>
                <a:ext cx="0" cy="108000"/>
              </a:xfrm>
              <a:prstGeom prst="straightConnector1">
                <a:avLst/>
              </a:prstGeom>
              <a:ln w="3175" cap="flat">
                <a:solidFill>
                  <a:schemeClr val="tx1"/>
                </a:solidFill>
                <a:headEnd type="none" w="med" len="med"/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直線コネクタ 87">
                <a:extLst>
                  <a:ext uri="{FF2B5EF4-FFF2-40B4-BE49-F238E27FC236}">
                    <a16:creationId xmlns:a16="http://schemas.microsoft.com/office/drawing/2014/main" id="{9A5917CF-FD5D-4D72-9B78-C7D8E67FDCE9}"/>
                  </a:ext>
                </a:extLst>
              </p:cNvPr>
              <p:cNvCxnSpPr/>
              <p:nvPr/>
            </p:nvCxnSpPr>
            <p:spPr>
              <a:xfrm>
                <a:off x="1962884" y="83419"/>
                <a:ext cx="7853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6" name="テキスト ボックス 85">
              <a:extLst>
                <a:ext uri="{FF2B5EF4-FFF2-40B4-BE49-F238E27FC236}">
                  <a16:creationId xmlns:a16="http://schemas.microsoft.com/office/drawing/2014/main" id="{40BD40C0-AB31-4581-B05C-F4CB3A41FCAB}"/>
                </a:ext>
              </a:extLst>
            </p:cNvPr>
            <p:cNvSpPr txBox="1"/>
            <p:nvPr/>
          </p:nvSpPr>
          <p:spPr>
            <a:xfrm>
              <a:off x="1894778" y="95811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8" name="グループ化 107">
            <a:extLst>
              <a:ext uri="{FF2B5EF4-FFF2-40B4-BE49-F238E27FC236}">
                <a16:creationId xmlns:a16="http://schemas.microsoft.com/office/drawing/2014/main" id="{ABA3D13B-622B-4427-9939-C32097BC44B2}"/>
              </a:ext>
            </a:extLst>
          </p:cNvPr>
          <p:cNvGrpSpPr/>
          <p:nvPr/>
        </p:nvGrpSpPr>
        <p:grpSpPr>
          <a:xfrm>
            <a:off x="2431180" y="260267"/>
            <a:ext cx="413233" cy="184666"/>
            <a:chOff x="2040671" y="808515"/>
            <a:chExt cx="413233" cy="184666"/>
          </a:xfrm>
        </p:grpSpPr>
        <p:cxnSp>
          <p:nvCxnSpPr>
            <p:cNvPr id="109" name="直線矢印コネクタ 108">
              <a:extLst>
                <a:ext uri="{FF2B5EF4-FFF2-40B4-BE49-F238E27FC236}">
                  <a16:creationId xmlns:a16="http://schemas.microsoft.com/office/drawing/2014/main" id="{98DF7D32-57D6-47A9-A1AE-8B21A4A723AC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2094671" y="855273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0" name="テキスト ボックス 109">
              <a:extLst>
                <a:ext uri="{FF2B5EF4-FFF2-40B4-BE49-F238E27FC236}">
                  <a16:creationId xmlns:a16="http://schemas.microsoft.com/office/drawing/2014/main" id="{0017F337-1E97-446E-8B28-8E335945FEFD}"/>
                </a:ext>
              </a:extLst>
            </p:cNvPr>
            <p:cNvSpPr txBox="1"/>
            <p:nvPr/>
          </p:nvSpPr>
          <p:spPr>
            <a:xfrm>
              <a:off x="2079330" y="80851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7" name="グループ化 126">
            <a:extLst>
              <a:ext uri="{FF2B5EF4-FFF2-40B4-BE49-F238E27FC236}">
                <a16:creationId xmlns:a16="http://schemas.microsoft.com/office/drawing/2014/main" id="{2DBB294E-F982-474D-A6B7-FB00329DDBF2}"/>
              </a:ext>
            </a:extLst>
          </p:cNvPr>
          <p:cNvGrpSpPr/>
          <p:nvPr/>
        </p:nvGrpSpPr>
        <p:grpSpPr>
          <a:xfrm>
            <a:off x="4311426" y="424880"/>
            <a:ext cx="374574" cy="258818"/>
            <a:chOff x="1270135" y="344990"/>
            <a:chExt cx="374574" cy="258818"/>
          </a:xfrm>
        </p:grpSpPr>
        <p:sp>
          <p:nvSpPr>
            <p:cNvPr id="128" name="テキスト ボックス 127">
              <a:extLst>
                <a:ext uri="{FF2B5EF4-FFF2-40B4-BE49-F238E27FC236}">
                  <a16:creationId xmlns:a16="http://schemas.microsoft.com/office/drawing/2014/main" id="{FF552094-9388-4C91-8B10-3E1CF1F5A656}"/>
                </a:ext>
              </a:extLst>
            </p:cNvPr>
            <p:cNvSpPr txBox="1"/>
            <p:nvPr/>
          </p:nvSpPr>
          <p:spPr>
            <a:xfrm>
              <a:off x="1270135" y="344990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29" name="直線矢印コネクタ 128">
              <a:extLst>
                <a:ext uri="{FF2B5EF4-FFF2-40B4-BE49-F238E27FC236}">
                  <a16:creationId xmlns:a16="http://schemas.microsoft.com/office/drawing/2014/main" id="{6E248239-4D49-49C1-8082-7DE4A303B11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18841" y="4958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2" name="グループ化 151">
            <a:extLst>
              <a:ext uri="{FF2B5EF4-FFF2-40B4-BE49-F238E27FC236}">
                <a16:creationId xmlns:a16="http://schemas.microsoft.com/office/drawing/2014/main" id="{EA6BF982-C4EB-4BC8-B336-AEEC77E8FCC8}"/>
              </a:ext>
            </a:extLst>
          </p:cNvPr>
          <p:cNvGrpSpPr/>
          <p:nvPr/>
        </p:nvGrpSpPr>
        <p:grpSpPr>
          <a:xfrm>
            <a:off x="2424351" y="1153199"/>
            <a:ext cx="405586" cy="184666"/>
            <a:chOff x="2040671" y="804636"/>
            <a:chExt cx="405586" cy="184666"/>
          </a:xfrm>
        </p:grpSpPr>
        <p:cxnSp>
          <p:nvCxnSpPr>
            <p:cNvPr id="153" name="直線矢印コネクタ 152">
              <a:extLst>
                <a:ext uri="{FF2B5EF4-FFF2-40B4-BE49-F238E27FC236}">
                  <a16:creationId xmlns:a16="http://schemas.microsoft.com/office/drawing/2014/main" id="{59355486-24FF-46FA-B64E-359CC51D3E79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2094671" y="855273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テキスト ボックス 153">
              <a:extLst>
                <a:ext uri="{FF2B5EF4-FFF2-40B4-BE49-F238E27FC236}">
                  <a16:creationId xmlns:a16="http://schemas.microsoft.com/office/drawing/2014/main" id="{64382862-60DD-4C18-8A76-E18548ACE718}"/>
                </a:ext>
              </a:extLst>
            </p:cNvPr>
            <p:cNvSpPr txBox="1"/>
            <p:nvPr/>
          </p:nvSpPr>
          <p:spPr>
            <a:xfrm>
              <a:off x="2071683" y="804636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4" name="グループ化 163">
            <a:extLst>
              <a:ext uri="{FF2B5EF4-FFF2-40B4-BE49-F238E27FC236}">
                <a16:creationId xmlns:a16="http://schemas.microsoft.com/office/drawing/2014/main" id="{F5B990BC-FDBC-4CA2-A706-FFF2154B49C3}"/>
              </a:ext>
            </a:extLst>
          </p:cNvPr>
          <p:cNvGrpSpPr/>
          <p:nvPr/>
        </p:nvGrpSpPr>
        <p:grpSpPr>
          <a:xfrm>
            <a:off x="4311426" y="1354784"/>
            <a:ext cx="374574" cy="235068"/>
            <a:chOff x="1282010" y="368740"/>
            <a:chExt cx="374574" cy="235068"/>
          </a:xfrm>
        </p:grpSpPr>
        <p:sp>
          <p:nvSpPr>
            <p:cNvPr id="165" name="テキスト ボックス 164">
              <a:extLst>
                <a:ext uri="{FF2B5EF4-FFF2-40B4-BE49-F238E27FC236}">
                  <a16:creationId xmlns:a16="http://schemas.microsoft.com/office/drawing/2014/main" id="{F97C3E8E-475B-4864-8A6D-215FC252C484}"/>
                </a:ext>
              </a:extLst>
            </p:cNvPr>
            <p:cNvSpPr txBox="1"/>
            <p:nvPr/>
          </p:nvSpPr>
          <p:spPr>
            <a:xfrm>
              <a:off x="1282010" y="368740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66" name="直線矢印コネクタ 165">
              <a:extLst>
                <a:ext uri="{FF2B5EF4-FFF2-40B4-BE49-F238E27FC236}">
                  <a16:creationId xmlns:a16="http://schemas.microsoft.com/office/drawing/2014/main" id="{F401D83F-8E4D-45FA-8474-61D1DF7E0AA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18841" y="4958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3" name="図 172">
            <a:extLst>
              <a:ext uri="{FF2B5EF4-FFF2-40B4-BE49-F238E27FC236}">
                <a16:creationId xmlns:a16="http://schemas.microsoft.com/office/drawing/2014/main" id="{C59688BB-CFF3-46CB-8B8D-970BED0682C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54569" y="223127"/>
            <a:ext cx="2243614" cy="1976914"/>
          </a:xfrm>
          <a:prstGeom prst="rect">
            <a:avLst/>
          </a:prstGeom>
        </p:spPr>
      </p:pic>
      <p:grpSp>
        <p:nvGrpSpPr>
          <p:cNvPr id="177" name="グループ化 176">
            <a:extLst>
              <a:ext uri="{FF2B5EF4-FFF2-40B4-BE49-F238E27FC236}">
                <a16:creationId xmlns:a16="http://schemas.microsoft.com/office/drawing/2014/main" id="{E6BC3397-7653-4EB4-9DE6-F305391B6422}"/>
              </a:ext>
            </a:extLst>
          </p:cNvPr>
          <p:cNvGrpSpPr/>
          <p:nvPr/>
        </p:nvGrpSpPr>
        <p:grpSpPr>
          <a:xfrm>
            <a:off x="6492380" y="204456"/>
            <a:ext cx="374574" cy="237603"/>
            <a:chOff x="1264544" y="366205"/>
            <a:chExt cx="374574" cy="237603"/>
          </a:xfrm>
        </p:grpSpPr>
        <p:sp>
          <p:nvSpPr>
            <p:cNvPr id="178" name="テキスト ボックス 177">
              <a:extLst>
                <a:ext uri="{FF2B5EF4-FFF2-40B4-BE49-F238E27FC236}">
                  <a16:creationId xmlns:a16="http://schemas.microsoft.com/office/drawing/2014/main" id="{F8104D88-773C-4E6B-80BD-570AC1BE1E95}"/>
                </a:ext>
              </a:extLst>
            </p:cNvPr>
            <p:cNvSpPr txBox="1"/>
            <p:nvPr/>
          </p:nvSpPr>
          <p:spPr>
            <a:xfrm>
              <a:off x="1264544" y="36620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79" name="直線矢印コネクタ 178">
              <a:extLst>
                <a:ext uri="{FF2B5EF4-FFF2-40B4-BE49-F238E27FC236}">
                  <a16:creationId xmlns:a16="http://schemas.microsoft.com/office/drawing/2014/main" id="{362F154C-4B6E-4166-A48D-56E1BA1B69F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18841" y="4958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7" name="グループ化 136">
            <a:extLst>
              <a:ext uri="{FF2B5EF4-FFF2-40B4-BE49-F238E27FC236}">
                <a16:creationId xmlns:a16="http://schemas.microsoft.com/office/drawing/2014/main" id="{770DEF8F-DD22-473D-BF72-9B395FEE6C7F}"/>
              </a:ext>
            </a:extLst>
          </p:cNvPr>
          <p:cNvGrpSpPr/>
          <p:nvPr/>
        </p:nvGrpSpPr>
        <p:grpSpPr>
          <a:xfrm>
            <a:off x="6814846" y="285301"/>
            <a:ext cx="400762" cy="184666"/>
            <a:chOff x="2040671" y="816904"/>
            <a:chExt cx="400762" cy="184666"/>
          </a:xfrm>
        </p:grpSpPr>
        <p:cxnSp>
          <p:nvCxnSpPr>
            <p:cNvPr id="138" name="直線矢印コネクタ 137">
              <a:extLst>
                <a:ext uri="{FF2B5EF4-FFF2-40B4-BE49-F238E27FC236}">
                  <a16:creationId xmlns:a16="http://schemas.microsoft.com/office/drawing/2014/main" id="{E807B381-D636-4B25-8294-FFCC13DBC8B1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2094671" y="855273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テキスト ボックス 138">
              <a:extLst>
                <a:ext uri="{FF2B5EF4-FFF2-40B4-BE49-F238E27FC236}">
                  <a16:creationId xmlns:a16="http://schemas.microsoft.com/office/drawing/2014/main" id="{48E5828A-C84C-44E8-BB23-1C2A45705726}"/>
                </a:ext>
              </a:extLst>
            </p:cNvPr>
            <p:cNvSpPr txBox="1"/>
            <p:nvPr/>
          </p:nvSpPr>
          <p:spPr>
            <a:xfrm>
              <a:off x="2066859" y="816904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0" name="グループ化 169">
            <a:extLst>
              <a:ext uri="{FF2B5EF4-FFF2-40B4-BE49-F238E27FC236}">
                <a16:creationId xmlns:a16="http://schemas.microsoft.com/office/drawing/2014/main" id="{E6E8F9B8-48E4-4304-AA41-DE5F19FA7731}"/>
              </a:ext>
            </a:extLst>
          </p:cNvPr>
          <p:cNvGrpSpPr/>
          <p:nvPr/>
        </p:nvGrpSpPr>
        <p:grpSpPr>
          <a:xfrm>
            <a:off x="6601102" y="1295467"/>
            <a:ext cx="374574" cy="252260"/>
            <a:chOff x="2517270" y="303754"/>
            <a:chExt cx="374574" cy="252260"/>
          </a:xfrm>
        </p:grpSpPr>
        <p:cxnSp>
          <p:nvCxnSpPr>
            <p:cNvPr id="171" name="直線矢印コネクタ 170">
              <a:extLst>
                <a:ext uri="{FF2B5EF4-FFF2-40B4-BE49-F238E27FC236}">
                  <a16:creationId xmlns:a16="http://schemas.microsoft.com/office/drawing/2014/main" id="{5376EF8A-1BA1-485E-95AD-F9F8EEAAE2F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58088" y="448014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2" name="テキスト ボックス 171">
              <a:extLst>
                <a:ext uri="{FF2B5EF4-FFF2-40B4-BE49-F238E27FC236}">
                  <a16:creationId xmlns:a16="http://schemas.microsoft.com/office/drawing/2014/main" id="{BA6C7B69-C357-4440-BA92-A9017BC9C036}"/>
                </a:ext>
              </a:extLst>
            </p:cNvPr>
            <p:cNvSpPr txBox="1"/>
            <p:nvPr/>
          </p:nvSpPr>
          <p:spPr>
            <a:xfrm>
              <a:off x="2517270" y="303754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7" name="グループ化 166">
            <a:extLst>
              <a:ext uri="{FF2B5EF4-FFF2-40B4-BE49-F238E27FC236}">
                <a16:creationId xmlns:a16="http://schemas.microsoft.com/office/drawing/2014/main" id="{D6552B54-09EB-4C84-8FC3-21E8C29FFE68}"/>
              </a:ext>
            </a:extLst>
          </p:cNvPr>
          <p:cNvGrpSpPr/>
          <p:nvPr/>
        </p:nvGrpSpPr>
        <p:grpSpPr>
          <a:xfrm>
            <a:off x="6491848" y="1382373"/>
            <a:ext cx="374574" cy="243805"/>
            <a:chOff x="1264012" y="360003"/>
            <a:chExt cx="374574" cy="243805"/>
          </a:xfrm>
        </p:grpSpPr>
        <p:sp>
          <p:nvSpPr>
            <p:cNvPr id="168" name="テキスト ボックス 167">
              <a:extLst>
                <a:ext uri="{FF2B5EF4-FFF2-40B4-BE49-F238E27FC236}">
                  <a16:creationId xmlns:a16="http://schemas.microsoft.com/office/drawing/2014/main" id="{F9272C1B-6A44-4900-A3E0-A0414F12190B}"/>
                </a:ext>
              </a:extLst>
            </p:cNvPr>
            <p:cNvSpPr txBox="1"/>
            <p:nvPr/>
          </p:nvSpPr>
          <p:spPr>
            <a:xfrm>
              <a:off x="1264012" y="360003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69" name="直線矢印コネクタ 168">
              <a:extLst>
                <a:ext uri="{FF2B5EF4-FFF2-40B4-BE49-F238E27FC236}">
                  <a16:creationId xmlns:a16="http://schemas.microsoft.com/office/drawing/2014/main" id="{3A1152C1-6920-47F1-8FD1-8E73EEC545C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18841" y="4958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6" name="グループ化 185">
            <a:extLst>
              <a:ext uri="{FF2B5EF4-FFF2-40B4-BE49-F238E27FC236}">
                <a16:creationId xmlns:a16="http://schemas.microsoft.com/office/drawing/2014/main" id="{03005218-092E-4403-947A-07CFEA13A528}"/>
              </a:ext>
            </a:extLst>
          </p:cNvPr>
          <p:cNvGrpSpPr/>
          <p:nvPr/>
        </p:nvGrpSpPr>
        <p:grpSpPr>
          <a:xfrm>
            <a:off x="1390583" y="2980513"/>
            <a:ext cx="374574" cy="255722"/>
            <a:chOff x="2513945" y="300292"/>
            <a:chExt cx="374574" cy="255722"/>
          </a:xfrm>
        </p:grpSpPr>
        <p:cxnSp>
          <p:nvCxnSpPr>
            <p:cNvPr id="187" name="直線矢印コネクタ 186">
              <a:extLst>
                <a:ext uri="{FF2B5EF4-FFF2-40B4-BE49-F238E27FC236}">
                  <a16:creationId xmlns:a16="http://schemas.microsoft.com/office/drawing/2014/main" id="{D4699F38-419F-4290-84B8-4A5D624F301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58088" y="448014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8" name="テキスト ボックス 187">
              <a:extLst>
                <a:ext uri="{FF2B5EF4-FFF2-40B4-BE49-F238E27FC236}">
                  <a16:creationId xmlns:a16="http://schemas.microsoft.com/office/drawing/2014/main" id="{E17B6582-4D7D-4A27-9300-11A682C9554B}"/>
                </a:ext>
              </a:extLst>
            </p:cNvPr>
            <p:cNvSpPr txBox="1"/>
            <p:nvPr/>
          </p:nvSpPr>
          <p:spPr>
            <a:xfrm>
              <a:off x="2513945" y="300292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9" name="グループ化 188">
            <a:extLst>
              <a:ext uri="{FF2B5EF4-FFF2-40B4-BE49-F238E27FC236}">
                <a16:creationId xmlns:a16="http://schemas.microsoft.com/office/drawing/2014/main" id="{1F2BC67A-979A-41B1-9727-28BC787D9E92}"/>
              </a:ext>
            </a:extLst>
          </p:cNvPr>
          <p:cNvGrpSpPr/>
          <p:nvPr/>
        </p:nvGrpSpPr>
        <p:grpSpPr>
          <a:xfrm>
            <a:off x="1591712" y="3920375"/>
            <a:ext cx="374574" cy="200334"/>
            <a:chOff x="5349283" y="379022"/>
            <a:chExt cx="374574" cy="200334"/>
          </a:xfrm>
        </p:grpSpPr>
        <p:grpSp>
          <p:nvGrpSpPr>
            <p:cNvPr id="190" name="グループ化 189">
              <a:extLst>
                <a:ext uri="{FF2B5EF4-FFF2-40B4-BE49-F238E27FC236}">
                  <a16:creationId xmlns:a16="http://schemas.microsoft.com/office/drawing/2014/main" id="{50B16B64-3732-4799-A164-4CD31EADB63A}"/>
                </a:ext>
              </a:extLst>
            </p:cNvPr>
            <p:cNvGrpSpPr/>
            <p:nvPr/>
          </p:nvGrpSpPr>
          <p:grpSpPr>
            <a:xfrm flipH="1">
              <a:off x="5551551" y="471356"/>
              <a:ext cx="78537" cy="108000"/>
              <a:chOff x="1962884" y="83419"/>
              <a:chExt cx="78537" cy="108000"/>
            </a:xfrm>
          </p:grpSpPr>
          <p:cxnSp>
            <p:nvCxnSpPr>
              <p:cNvPr id="192" name="直線矢印コネクタ 191">
                <a:extLst>
                  <a:ext uri="{FF2B5EF4-FFF2-40B4-BE49-F238E27FC236}">
                    <a16:creationId xmlns:a16="http://schemas.microsoft.com/office/drawing/2014/main" id="{942F5E12-E590-4E58-A50A-E72FA388257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962884" y="83419"/>
                <a:ext cx="0" cy="108000"/>
              </a:xfrm>
              <a:prstGeom prst="straightConnector1">
                <a:avLst/>
              </a:prstGeom>
              <a:ln w="3175" cap="flat">
                <a:solidFill>
                  <a:schemeClr val="tx1"/>
                </a:solidFill>
                <a:headEnd type="none" w="med" len="med"/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" name="直線コネクタ 192">
                <a:extLst>
                  <a:ext uri="{FF2B5EF4-FFF2-40B4-BE49-F238E27FC236}">
                    <a16:creationId xmlns:a16="http://schemas.microsoft.com/office/drawing/2014/main" id="{41F54FE9-54C9-4744-8C03-6EE0E08A869A}"/>
                  </a:ext>
                </a:extLst>
              </p:cNvPr>
              <p:cNvCxnSpPr/>
              <p:nvPr/>
            </p:nvCxnSpPr>
            <p:spPr>
              <a:xfrm>
                <a:off x="1962884" y="83419"/>
                <a:ext cx="7853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1" name="テキスト ボックス 190">
              <a:extLst>
                <a:ext uri="{FF2B5EF4-FFF2-40B4-BE49-F238E27FC236}">
                  <a16:creationId xmlns:a16="http://schemas.microsoft.com/office/drawing/2014/main" id="{93F6B5F8-B357-4673-ADB9-E08B0B1044AD}"/>
                </a:ext>
              </a:extLst>
            </p:cNvPr>
            <p:cNvSpPr txBox="1"/>
            <p:nvPr/>
          </p:nvSpPr>
          <p:spPr>
            <a:xfrm>
              <a:off x="5349283" y="379022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97" name="グループ化 196">
            <a:extLst>
              <a:ext uri="{FF2B5EF4-FFF2-40B4-BE49-F238E27FC236}">
                <a16:creationId xmlns:a16="http://schemas.microsoft.com/office/drawing/2014/main" id="{5301B056-F3B7-41BC-B055-EE130416D8E2}"/>
              </a:ext>
            </a:extLst>
          </p:cNvPr>
          <p:cNvGrpSpPr/>
          <p:nvPr/>
        </p:nvGrpSpPr>
        <p:grpSpPr>
          <a:xfrm>
            <a:off x="2343279" y="748490"/>
            <a:ext cx="374574" cy="252260"/>
            <a:chOff x="2517270" y="303754"/>
            <a:chExt cx="374574" cy="252260"/>
          </a:xfrm>
        </p:grpSpPr>
        <p:cxnSp>
          <p:nvCxnSpPr>
            <p:cNvPr id="198" name="直線矢印コネクタ 197">
              <a:extLst>
                <a:ext uri="{FF2B5EF4-FFF2-40B4-BE49-F238E27FC236}">
                  <a16:creationId xmlns:a16="http://schemas.microsoft.com/office/drawing/2014/main" id="{337C48B0-999C-4ADE-A98F-33B0D0089BB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58088" y="448014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9" name="テキスト ボックス 198">
              <a:extLst>
                <a:ext uri="{FF2B5EF4-FFF2-40B4-BE49-F238E27FC236}">
                  <a16:creationId xmlns:a16="http://schemas.microsoft.com/office/drawing/2014/main" id="{41EBC046-381A-45D3-89C0-B8C2ADB3F45F}"/>
                </a:ext>
              </a:extLst>
            </p:cNvPr>
            <p:cNvSpPr txBox="1"/>
            <p:nvPr/>
          </p:nvSpPr>
          <p:spPr>
            <a:xfrm>
              <a:off x="2517270" y="303754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0" name="グループ化 199">
            <a:extLst>
              <a:ext uri="{FF2B5EF4-FFF2-40B4-BE49-F238E27FC236}">
                <a16:creationId xmlns:a16="http://schemas.microsoft.com/office/drawing/2014/main" id="{BF51B1C3-CA1E-43CA-92CC-80BC03E52752}"/>
              </a:ext>
            </a:extLst>
          </p:cNvPr>
          <p:cNvGrpSpPr/>
          <p:nvPr/>
        </p:nvGrpSpPr>
        <p:grpSpPr>
          <a:xfrm>
            <a:off x="5407094" y="1710595"/>
            <a:ext cx="374574" cy="252260"/>
            <a:chOff x="2517270" y="303754"/>
            <a:chExt cx="374574" cy="252260"/>
          </a:xfrm>
        </p:grpSpPr>
        <p:cxnSp>
          <p:nvCxnSpPr>
            <p:cNvPr id="201" name="直線矢印コネクタ 200">
              <a:extLst>
                <a:ext uri="{FF2B5EF4-FFF2-40B4-BE49-F238E27FC236}">
                  <a16:creationId xmlns:a16="http://schemas.microsoft.com/office/drawing/2014/main" id="{44D4D9D3-2ACA-43D6-8B6F-E9AB4551BB9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58088" y="448014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2" name="テキスト ボックス 201">
              <a:extLst>
                <a:ext uri="{FF2B5EF4-FFF2-40B4-BE49-F238E27FC236}">
                  <a16:creationId xmlns:a16="http://schemas.microsoft.com/office/drawing/2014/main" id="{A47BEF75-6F8D-4FA0-AA20-56C962F42F87}"/>
                </a:ext>
              </a:extLst>
            </p:cNvPr>
            <p:cNvSpPr txBox="1"/>
            <p:nvPr/>
          </p:nvSpPr>
          <p:spPr>
            <a:xfrm>
              <a:off x="2517270" y="303754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3" name="グループ化 202">
            <a:extLst>
              <a:ext uri="{FF2B5EF4-FFF2-40B4-BE49-F238E27FC236}">
                <a16:creationId xmlns:a16="http://schemas.microsoft.com/office/drawing/2014/main" id="{795B723D-291E-4C99-899A-C096F5630873}"/>
              </a:ext>
            </a:extLst>
          </p:cNvPr>
          <p:cNvGrpSpPr/>
          <p:nvPr/>
        </p:nvGrpSpPr>
        <p:grpSpPr>
          <a:xfrm>
            <a:off x="5788738" y="820620"/>
            <a:ext cx="374574" cy="252260"/>
            <a:chOff x="2517270" y="303754"/>
            <a:chExt cx="374574" cy="252260"/>
          </a:xfrm>
        </p:grpSpPr>
        <p:cxnSp>
          <p:nvCxnSpPr>
            <p:cNvPr id="204" name="直線矢印コネクタ 203">
              <a:extLst>
                <a:ext uri="{FF2B5EF4-FFF2-40B4-BE49-F238E27FC236}">
                  <a16:creationId xmlns:a16="http://schemas.microsoft.com/office/drawing/2014/main" id="{BDB2A932-4453-482E-ADB4-F8BD6A41BAB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58088" y="448014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5" name="テキスト ボックス 204">
              <a:extLst>
                <a:ext uri="{FF2B5EF4-FFF2-40B4-BE49-F238E27FC236}">
                  <a16:creationId xmlns:a16="http://schemas.microsoft.com/office/drawing/2014/main" id="{EC922ED3-96BD-47D5-8A71-5818E8F381C1}"/>
                </a:ext>
              </a:extLst>
            </p:cNvPr>
            <p:cNvSpPr txBox="1"/>
            <p:nvPr/>
          </p:nvSpPr>
          <p:spPr>
            <a:xfrm>
              <a:off x="2517270" y="303754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6" name="グループ化 205">
            <a:extLst>
              <a:ext uri="{FF2B5EF4-FFF2-40B4-BE49-F238E27FC236}">
                <a16:creationId xmlns:a16="http://schemas.microsoft.com/office/drawing/2014/main" id="{39F9202F-21EF-4D81-9B0E-6810DDBAB39B}"/>
              </a:ext>
            </a:extLst>
          </p:cNvPr>
          <p:cNvGrpSpPr/>
          <p:nvPr/>
        </p:nvGrpSpPr>
        <p:grpSpPr>
          <a:xfrm>
            <a:off x="2455810" y="1669771"/>
            <a:ext cx="374574" cy="252260"/>
            <a:chOff x="2517270" y="303754"/>
            <a:chExt cx="374574" cy="252260"/>
          </a:xfrm>
        </p:grpSpPr>
        <p:cxnSp>
          <p:nvCxnSpPr>
            <p:cNvPr id="207" name="直線矢印コネクタ 206">
              <a:extLst>
                <a:ext uri="{FF2B5EF4-FFF2-40B4-BE49-F238E27FC236}">
                  <a16:creationId xmlns:a16="http://schemas.microsoft.com/office/drawing/2014/main" id="{D553FC45-FC9B-416B-8B4D-5FF3DAB6CE2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58088" y="448014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8" name="テキスト ボックス 207">
              <a:extLst>
                <a:ext uri="{FF2B5EF4-FFF2-40B4-BE49-F238E27FC236}">
                  <a16:creationId xmlns:a16="http://schemas.microsoft.com/office/drawing/2014/main" id="{7AF9D88A-EFF6-4D7F-8820-29BC8E1DF2B2}"/>
                </a:ext>
              </a:extLst>
            </p:cNvPr>
            <p:cNvSpPr txBox="1"/>
            <p:nvPr/>
          </p:nvSpPr>
          <p:spPr>
            <a:xfrm>
              <a:off x="2517270" y="303754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9" name="グループ化 208">
            <a:extLst>
              <a:ext uri="{FF2B5EF4-FFF2-40B4-BE49-F238E27FC236}">
                <a16:creationId xmlns:a16="http://schemas.microsoft.com/office/drawing/2014/main" id="{06DD1735-2481-4E44-AC65-4BEE374FEA5E}"/>
              </a:ext>
            </a:extLst>
          </p:cNvPr>
          <p:cNvGrpSpPr/>
          <p:nvPr/>
        </p:nvGrpSpPr>
        <p:grpSpPr>
          <a:xfrm>
            <a:off x="286680" y="2374657"/>
            <a:ext cx="374574" cy="242783"/>
            <a:chOff x="1272394" y="361025"/>
            <a:chExt cx="374574" cy="242783"/>
          </a:xfrm>
        </p:grpSpPr>
        <p:sp>
          <p:nvSpPr>
            <p:cNvPr id="210" name="テキスト ボックス 209">
              <a:extLst>
                <a:ext uri="{FF2B5EF4-FFF2-40B4-BE49-F238E27FC236}">
                  <a16:creationId xmlns:a16="http://schemas.microsoft.com/office/drawing/2014/main" id="{E974A2DC-201C-4C81-8854-BE7BCD2EC094}"/>
                </a:ext>
              </a:extLst>
            </p:cNvPr>
            <p:cNvSpPr txBox="1"/>
            <p:nvPr/>
          </p:nvSpPr>
          <p:spPr>
            <a:xfrm>
              <a:off x="127239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11" name="直線矢印コネクタ 210">
              <a:extLst>
                <a:ext uri="{FF2B5EF4-FFF2-40B4-BE49-F238E27FC236}">
                  <a16:creationId xmlns:a16="http://schemas.microsoft.com/office/drawing/2014/main" id="{CE201DCC-F7C8-4A6B-93FA-F7FFFF1212F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18841" y="4958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2" name="グループ化 211">
            <a:extLst>
              <a:ext uri="{FF2B5EF4-FFF2-40B4-BE49-F238E27FC236}">
                <a16:creationId xmlns:a16="http://schemas.microsoft.com/office/drawing/2014/main" id="{4709D980-49E4-481C-A518-98CB4AFD6E68}"/>
              </a:ext>
            </a:extLst>
          </p:cNvPr>
          <p:cNvGrpSpPr/>
          <p:nvPr/>
        </p:nvGrpSpPr>
        <p:grpSpPr>
          <a:xfrm>
            <a:off x="535996" y="3609429"/>
            <a:ext cx="374574" cy="242783"/>
            <a:chOff x="1272394" y="361025"/>
            <a:chExt cx="374574" cy="242783"/>
          </a:xfrm>
        </p:grpSpPr>
        <p:sp>
          <p:nvSpPr>
            <p:cNvPr id="213" name="テキスト ボックス 212">
              <a:extLst>
                <a:ext uri="{FF2B5EF4-FFF2-40B4-BE49-F238E27FC236}">
                  <a16:creationId xmlns:a16="http://schemas.microsoft.com/office/drawing/2014/main" id="{7C592359-23A9-4428-8280-DAD3892C91C8}"/>
                </a:ext>
              </a:extLst>
            </p:cNvPr>
            <p:cNvSpPr txBox="1"/>
            <p:nvPr/>
          </p:nvSpPr>
          <p:spPr>
            <a:xfrm>
              <a:off x="127239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14" name="直線矢印コネクタ 213">
              <a:extLst>
                <a:ext uri="{FF2B5EF4-FFF2-40B4-BE49-F238E27FC236}">
                  <a16:creationId xmlns:a16="http://schemas.microsoft.com/office/drawing/2014/main" id="{8F611843-C181-42EE-8AE2-95BC4DD0FD1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18841" y="4958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5" name="グループ化 214">
            <a:extLst>
              <a:ext uri="{FF2B5EF4-FFF2-40B4-BE49-F238E27FC236}">
                <a16:creationId xmlns:a16="http://schemas.microsoft.com/office/drawing/2014/main" id="{FB85E3FF-3535-4FBD-A848-9738D786FA6C}"/>
              </a:ext>
            </a:extLst>
          </p:cNvPr>
          <p:cNvGrpSpPr/>
          <p:nvPr/>
        </p:nvGrpSpPr>
        <p:grpSpPr>
          <a:xfrm>
            <a:off x="2416704" y="2457416"/>
            <a:ext cx="413233" cy="184666"/>
            <a:chOff x="2040671" y="808515"/>
            <a:chExt cx="413233" cy="184666"/>
          </a:xfrm>
        </p:grpSpPr>
        <p:cxnSp>
          <p:nvCxnSpPr>
            <p:cNvPr id="216" name="直線矢印コネクタ 215">
              <a:extLst>
                <a:ext uri="{FF2B5EF4-FFF2-40B4-BE49-F238E27FC236}">
                  <a16:creationId xmlns:a16="http://schemas.microsoft.com/office/drawing/2014/main" id="{AFDC2494-0CE3-4921-AA00-3B4F005690E2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2094671" y="855273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7" name="テキスト ボックス 216">
              <a:extLst>
                <a:ext uri="{FF2B5EF4-FFF2-40B4-BE49-F238E27FC236}">
                  <a16:creationId xmlns:a16="http://schemas.microsoft.com/office/drawing/2014/main" id="{256EA98E-64AD-4B26-84E3-1A80D41E9B5B}"/>
                </a:ext>
              </a:extLst>
            </p:cNvPr>
            <p:cNvSpPr txBox="1"/>
            <p:nvPr/>
          </p:nvSpPr>
          <p:spPr>
            <a:xfrm>
              <a:off x="2079330" y="80851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18" name="グループ化 217">
            <a:extLst>
              <a:ext uri="{FF2B5EF4-FFF2-40B4-BE49-F238E27FC236}">
                <a16:creationId xmlns:a16="http://schemas.microsoft.com/office/drawing/2014/main" id="{136F71E7-B46D-4FD7-95F2-5A3069471180}"/>
              </a:ext>
            </a:extLst>
          </p:cNvPr>
          <p:cNvGrpSpPr/>
          <p:nvPr/>
        </p:nvGrpSpPr>
        <p:grpSpPr>
          <a:xfrm>
            <a:off x="2273190" y="3458979"/>
            <a:ext cx="374574" cy="242783"/>
            <a:chOff x="1272394" y="361025"/>
            <a:chExt cx="374574" cy="242783"/>
          </a:xfrm>
        </p:grpSpPr>
        <p:sp>
          <p:nvSpPr>
            <p:cNvPr id="219" name="テキスト ボックス 218">
              <a:extLst>
                <a:ext uri="{FF2B5EF4-FFF2-40B4-BE49-F238E27FC236}">
                  <a16:creationId xmlns:a16="http://schemas.microsoft.com/office/drawing/2014/main" id="{1DA96188-C505-46C6-B9A4-8B6F28BF34C6}"/>
                </a:ext>
              </a:extLst>
            </p:cNvPr>
            <p:cNvSpPr txBox="1"/>
            <p:nvPr/>
          </p:nvSpPr>
          <p:spPr>
            <a:xfrm>
              <a:off x="127239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20" name="直線矢印コネクタ 219">
              <a:extLst>
                <a:ext uri="{FF2B5EF4-FFF2-40B4-BE49-F238E27FC236}">
                  <a16:creationId xmlns:a16="http://schemas.microsoft.com/office/drawing/2014/main" id="{7928186C-C27F-448D-8CC5-AAB1AEB656C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18841" y="4958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6" name="グループ化 225">
            <a:extLst>
              <a:ext uri="{FF2B5EF4-FFF2-40B4-BE49-F238E27FC236}">
                <a16:creationId xmlns:a16="http://schemas.microsoft.com/office/drawing/2014/main" id="{57DF018A-EBA6-4D1B-AB30-843B9238E90B}"/>
              </a:ext>
            </a:extLst>
          </p:cNvPr>
          <p:cNvGrpSpPr/>
          <p:nvPr/>
        </p:nvGrpSpPr>
        <p:grpSpPr>
          <a:xfrm>
            <a:off x="3655160" y="3916895"/>
            <a:ext cx="374574" cy="200334"/>
            <a:chOff x="5349283" y="379022"/>
            <a:chExt cx="374574" cy="200334"/>
          </a:xfrm>
        </p:grpSpPr>
        <p:grpSp>
          <p:nvGrpSpPr>
            <p:cNvPr id="227" name="グループ化 226">
              <a:extLst>
                <a:ext uri="{FF2B5EF4-FFF2-40B4-BE49-F238E27FC236}">
                  <a16:creationId xmlns:a16="http://schemas.microsoft.com/office/drawing/2014/main" id="{0194F3A4-CDA0-4602-931F-59043BDB5626}"/>
                </a:ext>
              </a:extLst>
            </p:cNvPr>
            <p:cNvGrpSpPr/>
            <p:nvPr/>
          </p:nvGrpSpPr>
          <p:grpSpPr>
            <a:xfrm flipH="1">
              <a:off x="5551551" y="471356"/>
              <a:ext cx="78537" cy="108000"/>
              <a:chOff x="1962884" y="83419"/>
              <a:chExt cx="78537" cy="108000"/>
            </a:xfrm>
          </p:grpSpPr>
          <p:cxnSp>
            <p:nvCxnSpPr>
              <p:cNvPr id="229" name="直線矢印コネクタ 228">
                <a:extLst>
                  <a:ext uri="{FF2B5EF4-FFF2-40B4-BE49-F238E27FC236}">
                    <a16:creationId xmlns:a16="http://schemas.microsoft.com/office/drawing/2014/main" id="{E0C6F370-8C95-4CE5-B046-E4EFF1595F9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962884" y="83419"/>
                <a:ext cx="0" cy="108000"/>
              </a:xfrm>
              <a:prstGeom prst="straightConnector1">
                <a:avLst/>
              </a:prstGeom>
              <a:ln w="3175" cap="flat">
                <a:solidFill>
                  <a:schemeClr val="tx1"/>
                </a:solidFill>
                <a:headEnd type="none" w="med" len="med"/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0" name="直線コネクタ 229">
                <a:extLst>
                  <a:ext uri="{FF2B5EF4-FFF2-40B4-BE49-F238E27FC236}">
                    <a16:creationId xmlns:a16="http://schemas.microsoft.com/office/drawing/2014/main" id="{87EEE22F-2CD7-47EA-BF80-07D3F28BF28F}"/>
                  </a:ext>
                </a:extLst>
              </p:cNvPr>
              <p:cNvCxnSpPr/>
              <p:nvPr/>
            </p:nvCxnSpPr>
            <p:spPr>
              <a:xfrm>
                <a:off x="1962884" y="83419"/>
                <a:ext cx="7853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8" name="テキスト ボックス 227">
              <a:extLst>
                <a:ext uri="{FF2B5EF4-FFF2-40B4-BE49-F238E27FC236}">
                  <a16:creationId xmlns:a16="http://schemas.microsoft.com/office/drawing/2014/main" id="{82679967-0ACF-47D4-A1F6-4764FB927541}"/>
                </a:ext>
              </a:extLst>
            </p:cNvPr>
            <p:cNvSpPr txBox="1"/>
            <p:nvPr/>
          </p:nvSpPr>
          <p:spPr>
            <a:xfrm>
              <a:off x="5349283" y="379022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31" name="グループ化 230">
            <a:extLst>
              <a:ext uri="{FF2B5EF4-FFF2-40B4-BE49-F238E27FC236}">
                <a16:creationId xmlns:a16="http://schemas.microsoft.com/office/drawing/2014/main" id="{D51DD8F9-35C4-4F0E-BE10-D720579947B5}"/>
              </a:ext>
            </a:extLst>
          </p:cNvPr>
          <p:cNvGrpSpPr/>
          <p:nvPr/>
        </p:nvGrpSpPr>
        <p:grpSpPr>
          <a:xfrm>
            <a:off x="3297052" y="2978377"/>
            <a:ext cx="374574" cy="254272"/>
            <a:chOff x="2504113" y="301742"/>
            <a:chExt cx="374574" cy="254272"/>
          </a:xfrm>
        </p:grpSpPr>
        <p:cxnSp>
          <p:nvCxnSpPr>
            <p:cNvPr id="232" name="直線矢印コネクタ 231">
              <a:extLst>
                <a:ext uri="{FF2B5EF4-FFF2-40B4-BE49-F238E27FC236}">
                  <a16:creationId xmlns:a16="http://schemas.microsoft.com/office/drawing/2014/main" id="{80EC9C3E-E219-43C7-83A9-88D6712D7DE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58088" y="448014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3" name="テキスト ボックス 232">
              <a:extLst>
                <a:ext uri="{FF2B5EF4-FFF2-40B4-BE49-F238E27FC236}">
                  <a16:creationId xmlns:a16="http://schemas.microsoft.com/office/drawing/2014/main" id="{CFCAC61B-6E54-4966-9B66-4D6A65914F2D}"/>
                </a:ext>
              </a:extLst>
            </p:cNvPr>
            <p:cNvSpPr txBox="1"/>
            <p:nvPr/>
          </p:nvSpPr>
          <p:spPr>
            <a:xfrm>
              <a:off x="2504113" y="301742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0" name="グループ化 249">
            <a:extLst>
              <a:ext uri="{FF2B5EF4-FFF2-40B4-BE49-F238E27FC236}">
                <a16:creationId xmlns:a16="http://schemas.microsoft.com/office/drawing/2014/main" id="{4A01E1C0-DFB6-4E5B-A688-AA1C6F78B878}"/>
              </a:ext>
            </a:extLst>
          </p:cNvPr>
          <p:cNvGrpSpPr/>
          <p:nvPr/>
        </p:nvGrpSpPr>
        <p:grpSpPr>
          <a:xfrm>
            <a:off x="466899" y="5162685"/>
            <a:ext cx="374574" cy="254272"/>
            <a:chOff x="2504113" y="301742"/>
            <a:chExt cx="374574" cy="254272"/>
          </a:xfrm>
        </p:grpSpPr>
        <p:cxnSp>
          <p:nvCxnSpPr>
            <p:cNvPr id="251" name="直線矢印コネクタ 250">
              <a:extLst>
                <a:ext uri="{FF2B5EF4-FFF2-40B4-BE49-F238E27FC236}">
                  <a16:creationId xmlns:a16="http://schemas.microsoft.com/office/drawing/2014/main" id="{4E05E003-EE5A-4265-B90F-2FE79168C2C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58088" y="448014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2" name="テキスト ボックス 251">
              <a:extLst>
                <a:ext uri="{FF2B5EF4-FFF2-40B4-BE49-F238E27FC236}">
                  <a16:creationId xmlns:a16="http://schemas.microsoft.com/office/drawing/2014/main" id="{C0E9702F-F4E8-40EB-BC3B-FC0EEDFDA47A}"/>
                </a:ext>
              </a:extLst>
            </p:cNvPr>
            <p:cNvSpPr txBox="1"/>
            <p:nvPr/>
          </p:nvSpPr>
          <p:spPr>
            <a:xfrm>
              <a:off x="2504113" y="301742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3" name="グループ化 252">
            <a:extLst>
              <a:ext uri="{FF2B5EF4-FFF2-40B4-BE49-F238E27FC236}">
                <a16:creationId xmlns:a16="http://schemas.microsoft.com/office/drawing/2014/main" id="{52A39CC0-38FB-40B7-B4A9-9B736D849CAF}"/>
              </a:ext>
            </a:extLst>
          </p:cNvPr>
          <p:cNvGrpSpPr/>
          <p:nvPr/>
        </p:nvGrpSpPr>
        <p:grpSpPr>
          <a:xfrm>
            <a:off x="484927" y="6016418"/>
            <a:ext cx="374574" cy="254451"/>
            <a:chOff x="2514992" y="301563"/>
            <a:chExt cx="374574" cy="254451"/>
          </a:xfrm>
        </p:grpSpPr>
        <p:cxnSp>
          <p:nvCxnSpPr>
            <p:cNvPr id="254" name="直線矢印コネクタ 253">
              <a:extLst>
                <a:ext uri="{FF2B5EF4-FFF2-40B4-BE49-F238E27FC236}">
                  <a16:creationId xmlns:a16="http://schemas.microsoft.com/office/drawing/2014/main" id="{291AB95D-BC71-4B11-842C-873EA4C66A4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58088" y="448014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5" name="テキスト ボックス 254">
              <a:extLst>
                <a:ext uri="{FF2B5EF4-FFF2-40B4-BE49-F238E27FC236}">
                  <a16:creationId xmlns:a16="http://schemas.microsoft.com/office/drawing/2014/main" id="{E29462C2-C55A-4F4A-9146-5E53DE72551A}"/>
                </a:ext>
              </a:extLst>
            </p:cNvPr>
            <p:cNvSpPr txBox="1"/>
            <p:nvPr/>
          </p:nvSpPr>
          <p:spPr>
            <a:xfrm>
              <a:off x="2514992" y="301563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6" name="グループ化 255">
            <a:extLst>
              <a:ext uri="{FF2B5EF4-FFF2-40B4-BE49-F238E27FC236}">
                <a16:creationId xmlns:a16="http://schemas.microsoft.com/office/drawing/2014/main" id="{2AAA6CCD-D458-46D4-9FDF-93FC264CE844}"/>
              </a:ext>
            </a:extLst>
          </p:cNvPr>
          <p:cNvGrpSpPr/>
          <p:nvPr/>
        </p:nvGrpSpPr>
        <p:grpSpPr>
          <a:xfrm>
            <a:off x="329950" y="5615664"/>
            <a:ext cx="382282" cy="202225"/>
            <a:chOff x="1891137" y="86319"/>
            <a:chExt cx="382282" cy="202225"/>
          </a:xfrm>
        </p:grpSpPr>
        <p:grpSp>
          <p:nvGrpSpPr>
            <p:cNvPr id="257" name="グループ化 256">
              <a:extLst>
                <a:ext uri="{FF2B5EF4-FFF2-40B4-BE49-F238E27FC236}">
                  <a16:creationId xmlns:a16="http://schemas.microsoft.com/office/drawing/2014/main" id="{46E09955-6BDA-4401-8787-C3F61DEE9E2E}"/>
                </a:ext>
              </a:extLst>
            </p:cNvPr>
            <p:cNvGrpSpPr/>
            <p:nvPr/>
          </p:nvGrpSpPr>
          <p:grpSpPr>
            <a:xfrm>
              <a:off x="1891137" y="180544"/>
              <a:ext cx="78537" cy="108000"/>
              <a:chOff x="1962884" y="83419"/>
              <a:chExt cx="78537" cy="108000"/>
            </a:xfrm>
          </p:grpSpPr>
          <p:cxnSp>
            <p:nvCxnSpPr>
              <p:cNvPr id="259" name="直線矢印コネクタ 258">
                <a:extLst>
                  <a:ext uri="{FF2B5EF4-FFF2-40B4-BE49-F238E27FC236}">
                    <a16:creationId xmlns:a16="http://schemas.microsoft.com/office/drawing/2014/main" id="{FD59080D-43CE-416C-9BE3-743B424AC10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962884" y="83419"/>
                <a:ext cx="0" cy="108000"/>
              </a:xfrm>
              <a:prstGeom prst="straightConnector1">
                <a:avLst/>
              </a:prstGeom>
              <a:ln w="3175" cap="flat">
                <a:solidFill>
                  <a:schemeClr val="tx1"/>
                </a:solidFill>
                <a:headEnd type="none" w="med" len="med"/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0" name="直線コネクタ 259">
                <a:extLst>
                  <a:ext uri="{FF2B5EF4-FFF2-40B4-BE49-F238E27FC236}">
                    <a16:creationId xmlns:a16="http://schemas.microsoft.com/office/drawing/2014/main" id="{551E81CB-F7A4-4D3B-A9EE-58629E2470FD}"/>
                  </a:ext>
                </a:extLst>
              </p:cNvPr>
              <p:cNvCxnSpPr/>
              <p:nvPr/>
            </p:nvCxnSpPr>
            <p:spPr>
              <a:xfrm>
                <a:off x="1962884" y="83419"/>
                <a:ext cx="7853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8" name="テキスト ボックス 257">
              <a:extLst>
                <a:ext uri="{FF2B5EF4-FFF2-40B4-BE49-F238E27FC236}">
                  <a16:creationId xmlns:a16="http://schemas.microsoft.com/office/drawing/2014/main" id="{326989E3-02BC-4DAF-BB89-5B8306E950C2}"/>
                </a:ext>
              </a:extLst>
            </p:cNvPr>
            <p:cNvSpPr txBox="1"/>
            <p:nvPr/>
          </p:nvSpPr>
          <p:spPr>
            <a:xfrm>
              <a:off x="1898845" y="86319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61" name="グループ化 260">
            <a:extLst>
              <a:ext uri="{FF2B5EF4-FFF2-40B4-BE49-F238E27FC236}">
                <a16:creationId xmlns:a16="http://schemas.microsoft.com/office/drawing/2014/main" id="{239CF17D-5D72-4B95-BF5C-C0BFD8E5F135}"/>
              </a:ext>
            </a:extLst>
          </p:cNvPr>
          <p:cNvGrpSpPr/>
          <p:nvPr/>
        </p:nvGrpSpPr>
        <p:grpSpPr>
          <a:xfrm>
            <a:off x="369218" y="4635630"/>
            <a:ext cx="413233" cy="184666"/>
            <a:chOff x="2040671" y="808515"/>
            <a:chExt cx="413233" cy="184666"/>
          </a:xfrm>
        </p:grpSpPr>
        <p:cxnSp>
          <p:nvCxnSpPr>
            <p:cNvPr id="262" name="直線矢印コネクタ 261">
              <a:extLst>
                <a:ext uri="{FF2B5EF4-FFF2-40B4-BE49-F238E27FC236}">
                  <a16:creationId xmlns:a16="http://schemas.microsoft.com/office/drawing/2014/main" id="{AA2CA225-4285-4E23-8C4B-E2872AE963B8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2094671" y="855273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3" name="テキスト ボックス 262">
              <a:extLst>
                <a:ext uri="{FF2B5EF4-FFF2-40B4-BE49-F238E27FC236}">
                  <a16:creationId xmlns:a16="http://schemas.microsoft.com/office/drawing/2014/main" id="{DD862A6D-CC2F-4789-A8FA-0F8AAD9509D8}"/>
                </a:ext>
              </a:extLst>
            </p:cNvPr>
            <p:cNvSpPr txBox="1"/>
            <p:nvPr/>
          </p:nvSpPr>
          <p:spPr>
            <a:xfrm>
              <a:off x="2079330" y="80851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3" name="図 62">
            <a:extLst>
              <a:ext uri="{FF2B5EF4-FFF2-40B4-BE49-F238E27FC236}">
                <a16:creationId xmlns:a16="http://schemas.microsoft.com/office/drawing/2014/main" id="{F78892A7-7071-4D1C-853D-E1723C4D3D0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33946" y="2389096"/>
            <a:ext cx="2243614" cy="1976914"/>
          </a:xfrm>
          <a:prstGeom prst="rect">
            <a:avLst/>
          </a:prstGeom>
        </p:spPr>
      </p:pic>
      <p:grpSp>
        <p:nvGrpSpPr>
          <p:cNvPr id="247" name="グループ化 246">
            <a:extLst>
              <a:ext uri="{FF2B5EF4-FFF2-40B4-BE49-F238E27FC236}">
                <a16:creationId xmlns:a16="http://schemas.microsoft.com/office/drawing/2014/main" id="{F4952B3C-9747-4B8E-A084-D72516ECD0D7}"/>
              </a:ext>
            </a:extLst>
          </p:cNvPr>
          <p:cNvGrpSpPr/>
          <p:nvPr/>
        </p:nvGrpSpPr>
        <p:grpSpPr>
          <a:xfrm>
            <a:off x="4675688" y="2851241"/>
            <a:ext cx="374574" cy="254272"/>
            <a:chOff x="2504113" y="301742"/>
            <a:chExt cx="374574" cy="254272"/>
          </a:xfrm>
        </p:grpSpPr>
        <p:cxnSp>
          <p:nvCxnSpPr>
            <p:cNvPr id="248" name="直線矢印コネクタ 247">
              <a:extLst>
                <a:ext uri="{FF2B5EF4-FFF2-40B4-BE49-F238E27FC236}">
                  <a16:creationId xmlns:a16="http://schemas.microsoft.com/office/drawing/2014/main" id="{5C308315-74BC-44C4-9D76-71C7AF06BB8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58088" y="448014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9" name="テキスト ボックス 248">
              <a:extLst>
                <a:ext uri="{FF2B5EF4-FFF2-40B4-BE49-F238E27FC236}">
                  <a16:creationId xmlns:a16="http://schemas.microsoft.com/office/drawing/2014/main" id="{FD83897B-E462-4A78-AFB0-EFD19C6C40B1}"/>
                </a:ext>
              </a:extLst>
            </p:cNvPr>
            <p:cNvSpPr txBox="1"/>
            <p:nvPr/>
          </p:nvSpPr>
          <p:spPr>
            <a:xfrm>
              <a:off x="2504113" y="301742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34" name="グループ化 233">
            <a:extLst>
              <a:ext uri="{FF2B5EF4-FFF2-40B4-BE49-F238E27FC236}">
                <a16:creationId xmlns:a16="http://schemas.microsoft.com/office/drawing/2014/main" id="{2E76EA57-CD65-4AFA-9045-AF36AFD68C63}"/>
              </a:ext>
            </a:extLst>
          </p:cNvPr>
          <p:cNvGrpSpPr/>
          <p:nvPr/>
        </p:nvGrpSpPr>
        <p:grpSpPr>
          <a:xfrm>
            <a:off x="4663251" y="2473916"/>
            <a:ext cx="413233" cy="184666"/>
            <a:chOff x="2040671" y="808515"/>
            <a:chExt cx="413233" cy="184666"/>
          </a:xfrm>
        </p:grpSpPr>
        <p:cxnSp>
          <p:nvCxnSpPr>
            <p:cNvPr id="235" name="直線矢印コネクタ 234">
              <a:extLst>
                <a:ext uri="{FF2B5EF4-FFF2-40B4-BE49-F238E27FC236}">
                  <a16:creationId xmlns:a16="http://schemas.microsoft.com/office/drawing/2014/main" id="{2985CB4C-A9C3-4535-95DE-1EE16AE657F0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2094671" y="855273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6" name="テキスト ボックス 235">
              <a:extLst>
                <a:ext uri="{FF2B5EF4-FFF2-40B4-BE49-F238E27FC236}">
                  <a16:creationId xmlns:a16="http://schemas.microsoft.com/office/drawing/2014/main" id="{B46D95D8-A335-4916-BC9E-A644EFCD9E91}"/>
                </a:ext>
              </a:extLst>
            </p:cNvPr>
            <p:cNvSpPr txBox="1"/>
            <p:nvPr/>
          </p:nvSpPr>
          <p:spPr>
            <a:xfrm>
              <a:off x="2079330" y="80851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44" name="グループ化 243">
            <a:extLst>
              <a:ext uri="{FF2B5EF4-FFF2-40B4-BE49-F238E27FC236}">
                <a16:creationId xmlns:a16="http://schemas.microsoft.com/office/drawing/2014/main" id="{F0C1916F-DEDF-4161-AA16-B22206F1E516}"/>
              </a:ext>
            </a:extLst>
          </p:cNvPr>
          <p:cNvGrpSpPr/>
          <p:nvPr/>
        </p:nvGrpSpPr>
        <p:grpSpPr>
          <a:xfrm>
            <a:off x="4493894" y="3390893"/>
            <a:ext cx="374574" cy="324260"/>
            <a:chOff x="2517270" y="303754"/>
            <a:chExt cx="374574" cy="324260"/>
          </a:xfrm>
        </p:grpSpPr>
        <p:cxnSp>
          <p:nvCxnSpPr>
            <p:cNvPr id="245" name="直線矢印コネクタ 244">
              <a:extLst>
                <a:ext uri="{FF2B5EF4-FFF2-40B4-BE49-F238E27FC236}">
                  <a16:creationId xmlns:a16="http://schemas.microsoft.com/office/drawing/2014/main" id="{26EA01D1-A7CF-4717-9AF6-27E2616FABA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58088" y="448014"/>
              <a:ext cx="0" cy="180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6" name="テキスト ボックス 245">
              <a:extLst>
                <a:ext uri="{FF2B5EF4-FFF2-40B4-BE49-F238E27FC236}">
                  <a16:creationId xmlns:a16="http://schemas.microsoft.com/office/drawing/2014/main" id="{B9192E64-7E18-4B94-95D9-7E262B33A024}"/>
                </a:ext>
              </a:extLst>
            </p:cNvPr>
            <p:cNvSpPr txBox="1"/>
            <p:nvPr/>
          </p:nvSpPr>
          <p:spPr>
            <a:xfrm>
              <a:off x="2517270" y="303754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41" name="グループ化 240">
            <a:extLst>
              <a:ext uri="{FF2B5EF4-FFF2-40B4-BE49-F238E27FC236}">
                <a16:creationId xmlns:a16="http://schemas.microsoft.com/office/drawing/2014/main" id="{576DC215-9865-4C96-9B45-7D4E1A06ACD1}"/>
              </a:ext>
            </a:extLst>
          </p:cNvPr>
          <p:cNvGrpSpPr/>
          <p:nvPr/>
        </p:nvGrpSpPr>
        <p:grpSpPr>
          <a:xfrm>
            <a:off x="4411507" y="3472370"/>
            <a:ext cx="374574" cy="242783"/>
            <a:chOff x="1272394" y="361025"/>
            <a:chExt cx="374574" cy="242783"/>
          </a:xfrm>
        </p:grpSpPr>
        <p:sp>
          <p:nvSpPr>
            <p:cNvPr id="242" name="テキスト ボックス 241">
              <a:extLst>
                <a:ext uri="{FF2B5EF4-FFF2-40B4-BE49-F238E27FC236}">
                  <a16:creationId xmlns:a16="http://schemas.microsoft.com/office/drawing/2014/main" id="{229571A3-44BA-4B1E-BA46-93F4550F6304}"/>
                </a:ext>
              </a:extLst>
            </p:cNvPr>
            <p:cNvSpPr txBox="1"/>
            <p:nvPr/>
          </p:nvSpPr>
          <p:spPr>
            <a:xfrm>
              <a:off x="127239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43" name="直線矢印コネクタ 242">
              <a:extLst>
                <a:ext uri="{FF2B5EF4-FFF2-40B4-BE49-F238E27FC236}">
                  <a16:creationId xmlns:a16="http://schemas.microsoft.com/office/drawing/2014/main" id="{FA36E4AF-7F50-44E8-845A-38ED3068475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18841" y="4958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4" name="図 33">
            <a:extLst>
              <a:ext uri="{FF2B5EF4-FFF2-40B4-BE49-F238E27FC236}">
                <a16:creationId xmlns:a16="http://schemas.microsoft.com/office/drawing/2014/main" id="{6A88351A-7EA9-4091-B264-6940EAEE539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69865" y="2389096"/>
            <a:ext cx="2243614" cy="1976914"/>
          </a:xfrm>
          <a:prstGeom prst="rect">
            <a:avLst/>
          </a:prstGeom>
        </p:spPr>
      </p:pic>
      <p:grpSp>
        <p:nvGrpSpPr>
          <p:cNvPr id="264" name="グループ化 263">
            <a:extLst>
              <a:ext uri="{FF2B5EF4-FFF2-40B4-BE49-F238E27FC236}">
                <a16:creationId xmlns:a16="http://schemas.microsoft.com/office/drawing/2014/main" id="{FB3418FA-96F3-4D59-8F90-AB213EB4D214}"/>
              </a:ext>
            </a:extLst>
          </p:cNvPr>
          <p:cNvGrpSpPr/>
          <p:nvPr/>
        </p:nvGrpSpPr>
        <p:grpSpPr>
          <a:xfrm>
            <a:off x="6633263" y="2452348"/>
            <a:ext cx="413233" cy="184666"/>
            <a:chOff x="2040671" y="808515"/>
            <a:chExt cx="413233" cy="184666"/>
          </a:xfrm>
        </p:grpSpPr>
        <p:cxnSp>
          <p:nvCxnSpPr>
            <p:cNvPr id="265" name="直線矢印コネクタ 264">
              <a:extLst>
                <a:ext uri="{FF2B5EF4-FFF2-40B4-BE49-F238E27FC236}">
                  <a16:creationId xmlns:a16="http://schemas.microsoft.com/office/drawing/2014/main" id="{362866A8-4B91-4E80-A7F0-3133E1030BD1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2094671" y="855273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6" name="テキスト ボックス 265">
              <a:extLst>
                <a:ext uri="{FF2B5EF4-FFF2-40B4-BE49-F238E27FC236}">
                  <a16:creationId xmlns:a16="http://schemas.microsoft.com/office/drawing/2014/main" id="{ADD9195E-D838-4FCB-A5AE-9343624CC33C}"/>
                </a:ext>
              </a:extLst>
            </p:cNvPr>
            <p:cNvSpPr txBox="1"/>
            <p:nvPr/>
          </p:nvSpPr>
          <p:spPr>
            <a:xfrm>
              <a:off x="2079330" y="80851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67" name="グループ化 266">
            <a:extLst>
              <a:ext uri="{FF2B5EF4-FFF2-40B4-BE49-F238E27FC236}">
                <a16:creationId xmlns:a16="http://schemas.microsoft.com/office/drawing/2014/main" id="{41ED766F-6A34-4183-B92D-5D0EBAB6DAB1}"/>
              </a:ext>
            </a:extLst>
          </p:cNvPr>
          <p:cNvGrpSpPr/>
          <p:nvPr/>
        </p:nvGrpSpPr>
        <p:grpSpPr>
          <a:xfrm>
            <a:off x="6440272" y="3472370"/>
            <a:ext cx="374574" cy="242783"/>
            <a:chOff x="1272394" y="361025"/>
            <a:chExt cx="374574" cy="242783"/>
          </a:xfrm>
        </p:grpSpPr>
        <p:sp>
          <p:nvSpPr>
            <p:cNvPr id="268" name="テキスト ボックス 267">
              <a:extLst>
                <a:ext uri="{FF2B5EF4-FFF2-40B4-BE49-F238E27FC236}">
                  <a16:creationId xmlns:a16="http://schemas.microsoft.com/office/drawing/2014/main" id="{8BAFBBD5-45A5-4F53-AC18-CDFD7174F9FA}"/>
                </a:ext>
              </a:extLst>
            </p:cNvPr>
            <p:cNvSpPr txBox="1"/>
            <p:nvPr/>
          </p:nvSpPr>
          <p:spPr>
            <a:xfrm>
              <a:off x="127239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69" name="直線矢印コネクタ 268">
              <a:extLst>
                <a:ext uri="{FF2B5EF4-FFF2-40B4-BE49-F238E27FC236}">
                  <a16:creationId xmlns:a16="http://schemas.microsoft.com/office/drawing/2014/main" id="{3FE8AD05-0F9B-4492-9780-7C60D5E92A2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18841" y="4958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0" name="グループ化 269">
            <a:extLst>
              <a:ext uri="{FF2B5EF4-FFF2-40B4-BE49-F238E27FC236}">
                <a16:creationId xmlns:a16="http://schemas.microsoft.com/office/drawing/2014/main" id="{AE3750DC-B416-4A7F-B8F0-D1D682C1AD46}"/>
              </a:ext>
            </a:extLst>
          </p:cNvPr>
          <p:cNvGrpSpPr/>
          <p:nvPr/>
        </p:nvGrpSpPr>
        <p:grpSpPr>
          <a:xfrm>
            <a:off x="7539460" y="3914546"/>
            <a:ext cx="374574" cy="254272"/>
            <a:chOff x="2504113" y="301742"/>
            <a:chExt cx="374574" cy="254272"/>
          </a:xfrm>
        </p:grpSpPr>
        <p:cxnSp>
          <p:nvCxnSpPr>
            <p:cNvPr id="271" name="直線矢印コネクタ 270">
              <a:extLst>
                <a:ext uri="{FF2B5EF4-FFF2-40B4-BE49-F238E27FC236}">
                  <a16:creationId xmlns:a16="http://schemas.microsoft.com/office/drawing/2014/main" id="{EB3D8642-92AF-44C4-98EF-4221DB08BB1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58088" y="448014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2" name="テキスト ボックス 271">
              <a:extLst>
                <a:ext uri="{FF2B5EF4-FFF2-40B4-BE49-F238E27FC236}">
                  <a16:creationId xmlns:a16="http://schemas.microsoft.com/office/drawing/2014/main" id="{6C396AB9-DDA5-4D76-B1B3-DA2165B48752}"/>
                </a:ext>
              </a:extLst>
            </p:cNvPr>
            <p:cNvSpPr txBox="1"/>
            <p:nvPr/>
          </p:nvSpPr>
          <p:spPr>
            <a:xfrm>
              <a:off x="2504113" y="301742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73" name="グループ化 272">
            <a:extLst>
              <a:ext uri="{FF2B5EF4-FFF2-40B4-BE49-F238E27FC236}">
                <a16:creationId xmlns:a16="http://schemas.microsoft.com/office/drawing/2014/main" id="{6285CD66-685D-4FD0-88E3-43934702FFA0}"/>
              </a:ext>
            </a:extLst>
          </p:cNvPr>
          <p:cNvGrpSpPr/>
          <p:nvPr/>
        </p:nvGrpSpPr>
        <p:grpSpPr>
          <a:xfrm>
            <a:off x="7369458" y="3018677"/>
            <a:ext cx="374574" cy="230522"/>
            <a:chOff x="2539738" y="325492"/>
            <a:chExt cx="374574" cy="230522"/>
          </a:xfrm>
        </p:grpSpPr>
        <p:cxnSp>
          <p:nvCxnSpPr>
            <p:cNvPr id="274" name="直線矢印コネクタ 273">
              <a:extLst>
                <a:ext uri="{FF2B5EF4-FFF2-40B4-BE49-F238E27FC236}">
                  <a16:creationId xmlns:a16="http://schemas.microsoft.com/office/drawing/2014/main" id="{C2342FCB-47BD-4C68-A538-8987C5639CA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58088" y="448014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5" name="テキスト ボックス 274">
              <a:extLst>
                <a:ext uri="{FF2B5EF4-FFF2-40B4-BE49-F238E27FC236}">
                  <a16:creationId xmlns:a16="http://schemas.microsoft.com/office/drawing/2014/main" id="{62348103-A95B-4587-877C-E8CED23DDB83}"/>
                </a:ext>
              </a:extLst>
            </p:cNvPr>
            <p:cNvSpPr txBox="1"/>
            <p:nvPr/>
          </p:nvSpPr>
          <p:spPr>
            <a:xfrm>
              <a:off x="2539738" y="325492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76" name="グループ化 275">
            <a:extLst>
              <a:ext uri="{FF2B5EF4-FFF2-40B4-BE49-F238E27FC236}">
                <a16:creationId xmlns:a16="http://schemas.microsoft.com/office/drawing/2014/main" id="{53319976-37EE-4B1E-99FB-5F7BAEB78EA9}"/>
              </a:ext>
            </a:extLst>
          </p:cNvPr>
          <p:cNvGrpSpPr/>
          <p:nvPr/>
        </p:nvGrpSpPr>
        <p:grpSpPr>
          <a:xfrm>
            <a:off x="2453620" y="4694956"/>
            <a:ext cx="406305" cy="184666"/>
            <a:chOff x="2040671" y="824478"/>
            <a:chExt cx="406305" cy="184666"/>
          </a:xfrm>
        </p:grpSpPr>
        <p:cxnSp>
          <p:nvCxnSpPr>
            <p:cNvPr id="277" name="直線矢印コネクタ 276">
              <a:extLst>
                <a:ext uri="{FF2B5EF4-FFF2-40B4-BE49-F238E27FC236}">
                  <a16:creationId xmlns:a16="http://schemas.microsoft.com/office/drawing/2014/main" id="{15E1D913-D9B4-4525-AA9B-76D808140B74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2094671" y="855273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8" name="テキスト ボックス 277">
              <a:extLst>
                <a:ext uri="{FF2B5EF4-FFF2-40B4-BE49-F238E27FC236}">
                  <a16:creationId xmlns:a16="http://schemas.microsoft.com/office/drawing/2014/main" id="{CEF74FA7-471F-49F6-B199-1AC8971F0718}"/>
                </a:ext>
              </a:extLst>
            </p:cNvPr>
            <p:cNvSpPr txBox="1"/>
            <p:nvPr/>
          </p:nvSpPr>
          <p:spPr>
            <a:xfrm>
              <a:off x="2072402" y="824478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79" name="グループ化 278">
            <a:extLst>
              <a:ext uri="{FF2B5EF4-FFF2-40B4-BE49-F238E27FC236}">
                <a16:creationId xmlns:a16="http://schemas.microsoft.com/office/drawing/2014/main" id="{48722DB9-CDF5-4A0D-81D5-640963AADB98}"/>
              </a:ext>
            </a:extLst>
          </p:cNvPr>
          <p:cNvGrpSpPr/>
          <p:nvPr/>
        </p:nvGrpSpPr>
        <p:grpSpPr>
          <a:xfrm>
            <a:off x="2320333" y="5890655"/>
            <a:ext cx="374574" cy="253821"/>
            <a:chOff x="2516704" y="302193"/>
            <a:chExt cx="374574" cy="253821"/>
          </a:xfrm>
        </p:grpSpPr>
        <p:cxnSp>
          <p:nvCxnSpPr>
            <p:cNvPr id="280" name="直線矢印コネクタ 279">
              <a:extLst>
                <a:ext uri="{FF2B5EF4-FFF2-40B4-BE49-F238E27FC236}">
                  <a16:creationId xmlns:a16="http://schemas.microsoft.com/office/drawing/2014/main" id="{F4A52801-B06F-4390-8A0E-25D91C5ECFC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58088" y="448014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1" name="テキスト ボックス 280">
              <a:extLst>
                <a:ext uri="{FF2B5EF4-FFF2-40B4-BE49-F238E27FC236}">
                  <a16:creationId xmlns:a16="http://schemas.microsoft.com/office/drawing/2014/main" id="{92FB5E6F-CB20-4F3D-983A-3E8BA4D768BE}"/>
                </a:ext>
              </a:extLst>
            </p:cNvPr>
            <p:cNvSpPr txBox="1"/>
            <p:nvPr/>
          </p:nvSpPr>
          <p:spPr>
            <a:xfrm>
              <a:off x="2516704" y="302193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5" name="グループ化 284">
            <a:extLst>
              <a:ext uri="{FF2B5EF4-FFF2-40B4-BE49-F238E27FC236}">
                <a16:creationId xmlns:a16="http://schemas.microsoft.com/office/drawing/2014/main" id="{B4CF581F-05F0-4EBD-BE84-7FD365EA298A}"/>
              </a:ext>
            </a:extLst>
          </p:cNvPr>
          <p:cNvGrpSpPr/>
          <p:nvPr/>
        </p:nvGrpSpPr>
        <p:grpSpPr>
          <a:xfrm>
            <a:off x="2465985" y="5192491"/>
            <a:ext cx="382282" cy="202225"/>
            <a:chOff x="1891137" y="86319"/>
            <a:chExt cx="382282" cy="202225"/>
          </a:xfrm>
        </p:grpSpPr>
        <p:grpSp>
          <p:nvGrpSpPr>
            <p:cNvPr id="286" name="グループ化 285">
              <a:extLst>
                <a:ext uri="{FF2B5EF4-FFF2-40B4-BE49-F238E27FC236}">
                  <a16:creationId xmlns:a16="http://schemas.microsoft.com/office/drawing/2014/main" id="{5E93BE2B-D4EC-4567-936B-7CE4098390F0}"/>
                </a:ext>
              </a:extLst>
            </p:cNvPr>
            <p:cNvGrpSpPr/>
            <p:nvPr/>
          </p:nvGrpSpPr>
          <p:grpSpPr>
            <a:xfrm>
              <a:off x="1891137" y="180544"/>
              <a:ext cx="78537" cy="108000"/>
              <a:chOff x="1962884" y="83419"/>
              <a:chExt cx="78537" cy="108000"/>
            </a:xfrm>
          </p:grpSpPr>
          <p:cxnSp>
            <p:nvCxnSpPr>
              <p:cNvPr id="288" name="直線矢印コネクタ 287">
                <a:extLst>
                  <a:ext uri="{FF2B5EF4-FFF2-40B4-BE49-F238E27FC236}">
                    <a16:creationId xmlns:a16="http://schemas.microsoft.com/office/drawing/2014/main" id="{E251EAD2-FBB2-47DA-A79D-2253D250528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962884" y="83419"/>
                <a:ext cx="0" cy="108000"/>
              </a:xfrm>
              <a:prstGeom prst="straightConnector1">
                <a:avLst/>
              </a:prstGeom>
              <a:ln w="3175" cap="flat">
                <a:solidFill>
                  <a:schemeClr val="tx1"/>
                </a:solidFill>
                <a:headEnd type="none" w="med" len="med"/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9" name="直線コネクタ 288">
                <a:extLst>
                  <a:ext uri="{FF2B5EF4-FFF2-40B4-BE49-F238E27FC236}">
                    <a16:creationId xmlns:a16="http://schemas.microsoft.com/office/drawing/2014/main" id="{F77F641A-DC37-4ED9-A2ED-8380C23AC915}"/>
                  </a:ext>
                </a:extLst>
              </p:cNvPr>
              <p:cNvCxnSpPr/>
              <p:nvPr/>
            </p:nvCxnSpPr>
            <p:spPr>
              <a:xfrm>
                <a:off x="1962884" y="83419"/>
                <a:ext cx="7853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87" name="テキスト ボックス 286">
              <a:extLst>
                <a:ext uri="{FF2B5EF4-FFF2-40B4-BE49-F238E27FC236}">
                  <a16:creationId xmlns:a16="http://schemas.microsoft.com/office/drawing/2014/main" id="{047759D0-61A3-4650-805A-D454CB067441}"/>
                </a:ext>
              </a:extLst>
            </p:cNvPr>
            <p:cNvSpPr txBox="1"/>
            <p:nvPr/>
          </p:nvSpPr>
          <p:spPr>
            <a:xfrm>
              <a:off x="1898845" y="86319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90" name="グループ化 289">
            <a:extLst>
              <a:ext uri="{FF2B5EF4-FFF2-40B4-BE49-F238E27FC236}">
                <a16:creationId xmlns:a16="http://schemas.microsoft.com/office/drawing/2014/main" id="{39418EB1-A51D-4FAF-84FE-0A9A4CF4B6E3}"/>
              </a:ext>
            </a:extLst>
          </p:cNvPr>
          <p:cNvGrpSpPr/>
          <p:nvPr/>
        </p:nvGrpSpPr>
        <p:grpSpPr>
          <a:xfrm>
            <a:off x="2433127" y="6045971"/>
            <a:ext cx="374574" cy="242783"/>
            <a:chOff x="1272394" y="361025"/>
            <a:chExt cx="374574" cy="242783"/>
          </a:xfrm>
        </p:grpSpPr>
        <p:sp>
          <p:nvSpPr>
            <p:cNvPr id="291" name="テキスト ボックス 290">
              <a:extLst>
                <a:ext uri="{FF2B5EF4-FFF2-40B4-BE49-F238E27FC236}">
                  <a16:creationId xmlns:a16="http://schemas.microsoft.com/office/drawing/2014/main" id="{4E5F12F5-8F1E-49AC-99A4-9148D5F84047}"/>
                </a:ext>
              </a:extLst>
            </p:cNvPr>
            <p:cNvSpPr txBox="1"/>
            <p:nvPr/>
          </p:nvSpPr>
          <p:spPr>
            <a:xfrm>
              <a:off x="127239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92" name="直線矢印コネクタ 291">
              <a:extLst>
                <a:ext uri="{FF2B5EF4-FFF2-40B4-BE49-F238E27FC236}">
                  <a16:creationId xmlns:a16="http://schemas.microsoft.com/office/drawing/2014/main" id="{E957EF0B-A597-45A4-B6ED-3FFD3AC73B6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18841" y="4958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8" name="グループ化 297">
            <a:extLst>
              <a:ext uri="{FF2B5EF4-FFF2-40B4-BE49-F238E27FC236}">
                <a16:creationId xmlns:a16="http://schemas.microsoft.com/office/drawing/2014/main" id="{A063BAEB-3750-4C93-8677-9B9B1ED3DBC4}"/>
              </a:ext>
            </a:extLst>
          </p:cNvPr>
          <p:cNvGrpSpPr/>
          <p:nvPr/>
        </p:nvGrpSpPr>
        <p:grpSpPr>
          <a:xfrm>
            <a:off x="4475757" y="5617834"/>
            <a:ext cx="574505" cy="200055"/>
            <a:chOff x="358899" y="266219"/>
            <a:chExt cx="574505" cy="200055"/>
          </a:xfrm>
        </p:grpSpPr>
        <p:cxnSp>
          <p:nvCxnSpPr>
            <p:cNvPr id="299" name="直線矢印コネクタ 298">
              <a:extLst>
                <a:ext uri="{FF2B5EF4-FFF2-40B4-BE49-F238E27FC236}">
                  <a16:creationId xmlns:a16="http://schemas.microsoft.com/office/drawing/2014/main" id="{6559A541-D58A-4724-9B43-1791CEB2172D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412899" y="308301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0" name="テキスト ボックス 299">
              <a:extLst>
                <a:ext uri="{FF2B5EF4-FFF2-40B4-BE49-F238E27FC236}">
                  <a16:creationId xmlns:a16="http://schemas.microsoft.com/office/drawing/2014/main" id="{BA558964-315F-479E-86C0-211E2BE72F19}"/>
                </a:ext>
              </a:extLst>
            </p:cNvPr>
            <p:cNvSpPr txBox="1"/>
            <p:nvPr/>
          </p:nvSpPr>
          <p:spPr>
            <a:xfrm>
              <a:off x="389104" y="266219"/>
              <a:ext cx="54430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r>
                <a:rPr lang="en-US" altLang="ja-JP" sz="7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</a:t>
              </a:r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01" name="グループ化 300">
            <a:extLst>
              <a:ext uri="{FF2B5EF4-FFF2-40B4-BE49-F238E27FC236}">
                <a16:creationId xmlns:a16="http://schemas.microsoft.com/office/drawing/2014/main" id="{B4CE943D-9150-40FC-951F-9EA7465B1486}"/>
              </a:ext>
            </a:extLst>
          </p:cNvPr>
          <p:cNvGrpSpPr/>
          <p:nvPr/>
        </p:nvGrpSpPr>
        <p:grpSpPr>
          <a:xfrm>
            <a:off x="4601944" y="5243324"/>
            <a:ext cx="574505" cy="200055"/>
            <a:chOff x="358899" y="266219"/>
            <a:chExt cx="574505" cy="200055"/>
          </a:xfrm>
        </p:grpSpPr>
        <p:cxnSp>
          <p:nvCxnSpPr>
            <p:cNvPr id="302" name="直線矢印コネクタ 301">
              <a:extLst>
                <a:ext uri="{FF2B5EF4-FFF2-40B4-BE49-F238E27FC236}">
                  <a16:creationId xmlns:a16="http://schemas.microsoft.com/office/drawing/2014/main" id="{DA939794-5767-4D13-8DCA-1CEA94D4974A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412899" y="308301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3" name="テキスト ボックス 302">
              <a:extLst>
                <a:ext uri="{FF2B5EF4-FFF2-40B4-BE49-F238E27FC236}">
                  <a16:creationId xmlns:a16="http://schemas.microsoft.com/office/drawing/2014/main" id="{27547E81-634F-4A91-B32B-CA3093328BDC}"/>
                </a:ext>
              </a:extLst>
            </p:cNvPr>
            <p:cNvSpPr txBox="1"/>
            <p:nvPr/>
          </p:nvSpPr>
          <p:spPr>
            <a:xfrm>
              <a:off x="389104" y="266219"/>
              <a:ext cx="54430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r>
                <a:rPr lang="en-US" altLang="ja-JP" sz="7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</a:t>
              </a:r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38" name="グループ化 237">
            <a:extLst>
              <a:ext uri="{FF2B5EF4-FFF2-40B4-BE49-F238E27FC236}">
                <a16:creationId xmlns:a16="http://schemas.microsoft.com/office/drawing/2014/main" id="{99E2AD13-6FE1-450E-A045-DFF90D82147E}"/>
              </a:ext>
            </a:extLst>
          </p:cNvPr>
          <p:cNvGrpSpPr/>
          <p:nvPr/>
        </p:nvGrpSpPr>
        <p:grpSpPr>
          <a:xfrm>
            <a:off x="6627559" y="4694956"/>
            <a:ext cx="574505" cy="200055"/>
            <a:chOff x="358899" y="266219"/>
            <a:chExt cx="574505" cy="200055"/>
          </a:xfrm>
        </p:grpSpPr>
        <p:cxnSp>
          <p:nvCxnSpPr>
            <p:cNvPr id="239" name="直線矢印コネクタ 238">
              <a:extLst>
                <a:ext uri="{FF2B5EF4-FFF2-40B4-BE49-F238E27FC236}">
                  <a16:creationId xmlns:a16="http://schemas.microsoft.com/office/drawing/2014/main" id="{3364ECF1-B953-48CA-8CC9-66B65DCDB2E7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412899" y="308301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0" name="テキスト ボックス 239">
              <a:extLst>
                <a:ext uri="{FF2B5EF4-FFF2-40B4-BE49-F238E27FC236}">
                  <a16:creationId xmlns:a16="http://schemas.microsoft.com/office/drawing/2014/main" id="{B24EDA25-E8A1-485E-9380-4832A7AAC000}"/>
                </a:ext>
              </a:extLst>
            </p:cNvPr>
            <p:cNvSpPr txBox="1"/>
            <p:nvPr/>
          </p:nvSpPr>
          <p:spPr>
            <a:xfrm>
              <a:off x="389104" y="266219"/>
              <a:ext cx="54430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r>
                <a:rPr lang="en-US" altLang="ja-JP" sz="7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</a:t>
              </a:r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2" name="グループ化 281">
            <a:extLst>
              <a:ext uri="{FF2B5EF4-FFF2-40B4-BE49-F238E27FC236}">
                <a16:creationId xmlns:a16="http://schemas.microsoft.com/office/drawing/2014/main" id="{9DC9ACF9-5430-4C6B-A387-BC8C29B15F1F}"/>
              </a:ext>
            </a:extLst>
          </p:cNvPr>
          <p:cNvGrpSpPr/>
          <p:nvPr/>
        </p:nvGrpSpPr>
        <p:grpSpPr>
          <a:xfrm>
            <a:off x="6628881" y="5982988"/>
            <a:ext cx="574505" cy="200055"/>
            <a:chOff x="358899" y="266219"/>
            <a:chExt cx="574505" cy="200055"/>
          </a:xfrm>
        </p:grpSpPr>
        <p:cxnSp>
          <p:nvCxnSpPr>
            <p:cNvPr id="283" name="直線矢印コネクタ 282">
              <a:extLst>
                <a:ext uri="{FF2B5EF4-FFF2-40B4-BE49-F238E27FC236}">
                  <a16:creationId xmlns:a16="http://schemas.microsoft.com/office/drawing/2014/main" id="{6527E17B-C11D-4942-9345-88D532CC5CB7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412899" y="308301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4" name="テキスト ボックス 283">
              <a:extLst>
                <a:ext uri="{FF2B5EF4-FFF2-40B4-BE49-F238E27FC236}">
                  <a16:creationId xmlns:a16="http://schemas.microsoft.com/office/drawing/2014/main" id="{3ABB5C47-D4B4-463A-8E94-3F8756984177}"/>
                </a:ext>
              </a:extLst>
            </p:cNvPr>
            <p:cNvSpPr txBox="1"/>
            <p:nvPr/>
          </p:nvSpPr>
          <p:spPr>
            <a:xfrm>
              <a:off x="389104" y="266219"/>
              <a:ext cx="54430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r>
                <a:rPr lang="en-US" altLang="ja-JP" sz="7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</a:t>
              </a:r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954539A-7778-43E5-8857-93B3081CCFFF}"/>
              </a:ext>
            </a:extLst>
          </p:cNvPr>
          <p:cNvSpPr txBox="1"/>
          <p:nvPr/>
        </p:nvSpPr>
        <p:spPr>
          <a:xfrm>
            <a:off x="1282055" y="212951"/>
            <a:ext cx="6782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R</a:t>
            </a:r>
            <a:r>
              <a:rPr kumimoji="1" lang="en-US" altLang="ja-JP" sz="1050" baseline="30000" dirty="0"/>
              <a:t>2</a:t>
            </a:r>
            <a:r>
              <a:rPr kumimoji="1" lang="en-US" altLang="ja-JP" sz="1050" dirty="0"/>
              <a:t>=0.59</a:t>
            </a:r>
            <a:endParaRPr kumimoji="1" lang="ja-JP" altLang="en-US" sz="1050" dirty="0"/>
          </a:p>
        </p:txBody>
      </p:sp>
      <p:sp>
        <p:nvSpPr>
          <p:cNvPr id="174" name="テキスト ボックス 173">
            <a:extLst>
              <a:ext uri="{FF2B5EF4-FFF2-40B4-BE49-F238E27FC236}">
                <a16:creationId xmlns:a16="http://schemas.microsoft.com/office/drawing/2014/main" id="{6733B50E-FEC1-4D68-A02E-BD3AC3E5E18E}"/>
              </a:ext>
            </a:extLst>
          </p:cNvPr>
          <p:cNvSpPr txBox="1"/>
          <p:nvPr/>
        </p:nvSpPr>
        <p:spPr>
          <a:xfrm>
            <a:off x="3343410" y="204622"/>
            <a:ext cx="6782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R</a:t>
            </a:r>
            <a:r>
              <a:rPr kumimoji="1" lang="en-US" altLang="ja-JP" sz="1050" baseline="30000" dirty="0"/>
              <a:t>2</a:t>
            </a:r>
            <a:r>
              <a:rPr kumimoji="1" lang="en-US" altLang="ja-JP" sz="1050" dirty="0"/>
              <a:t>=0.28</a:t>
            </a:r>
            <a:endParaRPr kumimoji="1" lang="ja-JP" altLang="en-US" sz="1050" dirty="0"/>
          </a:p>
        </p:txBody>
      </p:sp>
      <p:sp>
        <p:nvSpPr>
          <p:cNvPr id="175" name="テキスト ボックス 174">
            <a:extLst>
              <a:ext uri="{FF2B5EF4-FFF2-40B4-BE49-F238E27FC236}">
                <a16:creationId xmlns:a16="http://schemas.microsoft.com/office/drawing/2014/main" id="{365A8F8F-ADDF-4ADE-AB9E-C5F22773DF87}"/>
              </a:ext>
            </a:extLst>
          </p:cNvPr>
          <p:cNvSpPr txBox="1"/>
          <p:nvPr/>
        </p:nvSpPr>
        <p:spPr>
          <a:xfrm>
            <a:off x="5368742" y="215166"/>
            <a:ext cx="6782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R</a:t>
            </a:r>
            <a:r>
              <a:rPr kumimoji="1" lang="en-US" altLang="ja-JP" sz="1050" baseline="30000" dirty="0"/>
              <a:t>2</a:t>
            </a:r>
            <a:r>
              <a:rPr kumimoji="1" lang="en-US" altLang="ja-JP" sz="1050" dirty="0"/>
              <a:t>=0.52</a:t>
            </a:r>
            <a:endParaRPr kumimoji="1" lang="ja-JP" altLang="en-US" sz="1050" dirty="0"/>
          </a:p>
        </p:txBody>
      </p:sp>
      <p:sp>
        <p:nvSpPr>
          <p:cNvPr id="176" name="テキスト ボックス 175">
            <a:extLst>
              <a:ext uri="{FF2B5EF4-FFF2-40B4-BE49-F238E27FC236}">
                <a16:creationId xmlns:a16="http://schemas.microsoft.com/office/drawing/2014/main" id="{8E9DBEC5-8ED1-4D6A-993C-EB0FFA8525CF}"/>
              </a:ext>
            </a:extLst>
          </p:cNvPr>
          <p:cNvSpPr txBox="1"/>
          <p:nvPr/>
        </p:nvSpPr>
        <p:spPr>
          <a:xfrm>
            <a:off x="7473070" y="234067"/>
            <a:ext cx="6782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R</a:t>
            </a:r>
            <a:r>
              <a:rPr kumimoji="1" lang="en-US" altLang="ja-JP" sz="1050" baseline="30000" dirty="0"/>
              <a:t>2</a:t>
            </a:r>
            <a:r>
              <a:rPr kumimoji="1" lang="en-US" altLang="ja-JP" sz="1050" dirty="0"/>
              <a:t>=0.06</a:t>
            </a:r>
            <a:endParaRPr kumimoji="1" lang="ja-JP" altLang="en-US" sz="1050" dirty="0"/>
          </a:p>
        </p:txBody>
      </p:sp>
      <p:sp>
        <p:nvSpPr>
          <p:cNvPr id="180" name="テキスト ボックス 179">
            <a:extLst>
              <a:ext uri="{FF2B5EF4-FFF2-40B4-BE49-F238E27FC236}">
                <a16:creationId xmlns:a16="http://schemas.microsoft.com/office/drawing/2014/main" id="{83F1C9AC-209B-4F82-BA94-6E71F0B4FD7D}"/>
              </a:ext>
            </a:extLst>
          </p:cNvPr>
          <p:cNvSpPr txBox="1"/>
          <p:nvPr/>
        </p:nvSpPr>
        <p:spPr>
          <a:xfrm>
            <a:off x="1276782" y="2409298"/>
            <a:ext cx="6782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R</a:t>
            </a:r>
            <a:r>
              <a:rPr kumimoji="1" lang="en-US" altLang="ja-JP" sz="1050" baseline="30000" dirty="0"/>
              <a:t>2</a:t>
            </a:r>
            <a:r>
              <a:rPr kumimoji="1" lang="en-US" altLang="ja-JP" sz="1050" dirty="0"/>
              <a:t>=0.26</a:t>
            </a:r>
            <a:endParaRPr kumimoji="1" lang="ja-JP" altLang="en-US" sz="1050" dirty="0"/>
          </a:p>
        </p:txBody>
      </p:sp>
      <p:sp>
        <p:nvSpPr>
          <p:cNvPr id="181" name="テキスト ボックス 180">
            <a:extLst>
              <a:ext uri="{FF2B5EF4-FFF2-40B4-BE49-F238E27FC236}">
                <a16:creationId xmlns:a16="http://schemas.microsoft.com/office/drawing/2014/main" id="{94B9160F-722B-4B05-B600-F2E56868BE70}"/>
              </a:ext>
            </a:extLst>
          </p:cNvPr>
          <p:cNvSpPr txBox="1"/>
          <p:nvPr/>
        </p:nvSpPr>
        <p:spPr>
          <a:xfrm>
            <a:off x="3354787" y="2419598"/>
            <a:ext cx="6782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R</a:t>
            </a:r>
            <a:r>
              <a:rPr kumimoji="1" lang="en-US" altLang="ja-JP" sz="1050" baseline="30000" dirty="0"/>
              <a:t>2</a:t>
            </a:r>
            <a:r>
              <a:rPr kumimoji="1" lang="en-US" altLang="ja-JP" sz="1050" dirty="0"/>
              <a:t>=0.61</a:t>
            </a:r>
            <a:endParaRPr kumimoji="1" lang="ja-JP" altLang="en-US" sz="1050" dirty="0"/>
          </a:p>
        </p:txBody>
      </p:sp>
      <p:sp>
        <p:nvSpPr>
          <p:cNvPr id="182" name="テキスト ボックス 181">
            <a:extLst>
              <a:ext uri="{FF2B5EF4-FFF2-40B4-BE49-F238E27FC236}">
                <a16:creationId xmlns:a16="http://schemas.microsoft.com/office/drawing/2014/main" id="{68905199-1372-46FF-AC23-83348B12E460}"/>
              </a:ext>
            </a:extLst>
          </p:cNvPr>
          <p:cNvSpPr txBox="1"/>
          <p:nvPr/>
        </p:nvSpPr>
        <p:spPr>
          <a:xfrm>
            <a:off x="5362692" y="2402914"/>
            <a:ext cx="6782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R</a:t>
            </a:r>
            <a:r>
              <a:rPr kumimoji="1" lang="en-US" altLang="ja-JP" sz="1050" baseline="30000" dirty="0"/>
              <a:t>2</a:t>
            </a:r>
            <a:r>
              <a:rPr kumimoji="1" lang="en-US" altLang="ja-JP" sz="1050" dirty="0"/>
              <a:t>=0.17</a:t>
            </a:r>
            <a:endParaRPr kumimoji="1" lang="ja-JP" altLang="en-US" sz="1050" dirty="0"/>
          </a:p>
        </p:txBody>
      </p:sp>
      <p:sp>
        <p:nvSpPr>
          <p:cNvPr id="183" name="テキスト ボックス 182">
            <a:extLst>
              <a:ext uri="{FF2B5EF4-FFF2-40B4-BE49-F238E27FC236}">
                <a16:creationId xmlns:a16="http://schemas.microsoft.com/office/drawing/2014/main" id="{9DF1E698-97DE-4790-B849-57C14E2EC836}"/>
              </a:ext>
            </a:extLst>
          </p:cNvPr>
          <p:cNvSpPr txBox="1"/>
          <p:nvPr/>
        </p:nvSpPr>
        <p:spPr>
          <a:xfrm>
            <a:off x="7512566" y="2404391"/>
            <a:ext cx="6782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R</a:t>
            </a:r>
            <a:r>
              <a:rPr kumimoji="1" lang="en-US" altLang="ja-JP" sz="1050" baseline="30000" dirty="0"/>
              <a:t>2</a:t>
            </a:r>
            <a:r>
              <a:rPr kumimoji="1" lang="en-US" altLang="ja-JP" sz="1050" dirty="0"/>
              <a:t>=0.03</a:t>
            </a:r>
            <a:endParaRPr kumimoji="1" lang="ja-JP" altLang="en-US" sz="1050" dirty="0"/>
          </a:p>
        </p:txBody>
      </p:sp>
      <p:sp>
        <p:nvSpPr>
          <p:cNvPr id="184" name="テキスト ボックス 183">
            <a:extLst>
              <a:ext uri="{FF2B5EF4-FFF2-40B4-BE49-F238E27FC236}">
                <a16:creationId xmlns:a16="http://schemas.microsoft.com/office/drawing/2014/main" id="{F2E1E187-A3C6-47A7-8D96-580EEFCB757D}"/>
              </a:ext>
            </a:extLst>
          </p:cNvPr>
          <p:cNvSpPr txBox="1"/>
          <p:nvPr/>
        </p:nvSpPr>
        <p:spPr>
          <a:xfrm>
            <a:off x="1291038" y="4625706"/>
            <a:ext cx="6782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R</a:t>
            </a:r>
            <a:r>
              <a:rPr kumimoji="1" lang="en-US" altLang="ja-JP" sz="1050" baseline="30000" dirty="0"/>
              <a:t>2</a:t>
            </a:r>
            <a:r>
              <a:rPr kumimoji="1" lang="en-US" altLang="ja-JP" sz="1050" dirty="0"/>
              <a:t>=0.63</a:t>
            </a:r>
            <a:endParaRPr kumimoji="1" lang="ja-JP" altLang="en-US" sz="1050" dirty="0"/>
          </a:p>
        </p:txBody>
      </p:sp>
      <p:sp>
        <p:nvSpPr>
          <p:cNvPr id="185" name="テキスト ボックス 184">
            <a:extLst>
              <a:ext uri="{FF2B5EF4-FFF2-40B4-BE49-F238E27FC236}">
                <a16:creationId xmlns:a16="http://schemas.microsoft.com/office/drawing/2014/main" id="{17DEFE45-D7F1-4CEC-998A-1B7C4032F2CB}"/>
              </a:ext>
            </a:extLst>
          </p:cNvPr>
          <p:cNvSpPr txBox="1"/>
          <p:nvPr/>
        </p:nvSpPr>
        <p:spPr>
          <a:xfrm>
            <a:off x="3361013" y="4627180"/>
            <a:ext cx="6782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R</a:t>
            </a:r>
            <a:r>
              <a:rPr kumimoji="1" lang="en-US" altLang="ja-JP" sz="1050" baseline="30000" dirty="0"/>
              <a:t>2</a:t>
            </a:r>
            <a:r>
              <a:rPr kumimoji="1" lang="en-US" altLang="ja-JP" sz="1050" dirty="0"/>
              <a:t>=0.77</a:t>
            </a:r>
            <a:endParaRPr kumimoji="1" lang="ja-JP" altLang="en-US" sz="1050" dirty="0"/>
          </a:p>
        </p:txBody>
      </p:sp>
      <p:sp>
        <p:nvSpPr>
          <p:cNvPr id="194" name="テキスト ボックス 193">
            <a:extLst>
              <a:ext uri="{FF2B5EF4-FFF2-40B4-BE49-F238E27FC236}">
                <a16:creationId xmlns:a16="http://schemas.microsoft.com/office/drawing/2014/main" id="{70D86DBA-31B0-498F-8EA6-537A3F2B3947}"/>
              </a:ext>
            </a:extLst>
          </p:cNvPr>
          <p:cNvSpPr txBox="1"/>
          <p:nvPr/>
        </p:nvSpPr>
        <p:spPr>
          <a:xfrm>
            <a:off x="5368854" y="4619778"/>
            <a:ext cx="6782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R</a:t>
            </a:r>
            <a:r>
              <a:rPr kumimoji="1" lang="en-US" altLang="ja-JP" sz="1050" baseline="30000" dirty="0"/>
              <a:t>2</a:t>
            </a:r>
            <a:r>
              <a:rPr kumimoji="1" lang="en-US" altLang="ja-JP" sz="1050" dirty="0"/>
              <a:t>=0.65</a:t>
            </a:r>
            <a:endParaRPr kumimoji="1" lang="ja-JP" altLang="en-US" sz="1050" dirty="0"/>
          </a:p>
        </p:txBody>
      </p:sp>
      <p:sp>
        <p:nvSpPr>
          <p:cNvPr id="195" name="テキスト ボックス 194">
            <a:extLst>
              <a:ext uri="{FF2B5EF4-FFF2-40B4-BE49-F238E27FC236}">
                <a16:creationId xmlns:a16="http://schemas.microsoft.com/office/drawing/2014/main" id="{9689D31E-F917-42BE-A16C-95E3CD53608D}"/>
              </a:ext>
            </a:extLst>
          </p:cNvPr>
          <p:cNvSpPr txBox="1"/>
          <p:nvPr/>
        </p:nvSpPr>
        <p:spPr>
          <a:xfrm>
            <a:off x="7518738" y="4621252"/>
            <a:ext cx="6782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R</a:t>
            </a:r>
            <a:r>
              <a:rPr kumimoji="1" lang="en-US" altLang="ja-JP" sz="1050" baseline="30000" dirty="0"/>
              <a:t>2</a:t>
            </a:r>
            <a:r>
              <a:rPr kumimoji="1" lang="en-US" altLang="ja-JP" sz="1050" dirty="0"/>
              <a:t>=0.89</a:t>
            </a:r>
            <a:endParaRPr kumimoji="1" lang="ja-JP" altLang="en-US" sz="1050" dirty="0"/>
          </a:p>
        </p:txBody>
      </p:sp>
    </p:spTree>
    <p:extLst>
      <p:ext uri="{BB962C8B-B14F-4D97-AF65-F5344CB8AC3E}">
        <p14:creationId xmlns:p14="http://schemas.microsoft.com/office/powerpoint/2010/main" val="1832831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図 19">
            <a:extLst>
              <a:ext uri="{FF2B5EF4-FFF2-40B4-BE49-F238E27FC236}">
                <a16:creationId xmlns:a16="http://schemas.microsoft.com/office/drawing/2014/main" id="{509EC683-5C1B-4029-BD56-8239890EAE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73" y="204134"/>
            <a:ext cx="2243614" cy="1976914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0BE51724-7E7C-4BF5-9A52-71CBD8090A2A}"/>
              </a:ext>
            </a:extLst>
          </p:cNvPr>
          <p:cNvSpPr txBox="1"/>
          <p:nvPr/>
        </p:nvSpPr>
        <p:spPr>
          <a:xfrm>
            <a:off x="4136524" y="-9856"/>
            <a:ext cx="16817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>
                <a:solidFill>
                  <a:prstClr val="black"/>
                </a:solidFill>
              </a:rPr>
              <a:t>o</a:t>
            </a:r>
            <a:r>
              <a:rPr lang="en-US" altLang="ja-JP" sz="900" b="1" dirty="0">
                <a:solidFill>
                  <a:prstClr val="black"/>
                </a:solidFill>
              </a:rPr>
              <a:t>    </a:t>
            </a:r>
            <a:r>
              <a:rPr lang="en-US" altLang="ja-JP" sz="900" b="1" dirty="0" err="1">
                <a:solidFill>
                  <a:prstClr val="black"/>
                </a:solidFill>
              </a:rPr>
              <a:t>phenetyl</a:t>
            </a:r>
            <a:r>
              <a:rPr lang="en-US" altLang="ja-JP" sz="900" b="1" dirty="0">
                <a:solidFill>
                  <a:prstClr val="black"/>
                </a:solidFill>
              </a:rPr>
              <a:t> alcohol (B)</a:t>
            </a:r>
            <a:endParaRPr lang="ja-JP" altLang="en-US" sz="900" b="1" dirty="0">
              <a:solidFill>
                <a:prstClr val="black"/>
              </a:solidFill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C9817673-C388-449B-BC90-6B161DE203E1}"/>
              </a:ext>
            </a:extLst>
          </p:cNvPr>
          <p:cNvSpPr txBox="1"/>
          <p:nvPr/>
        </p:nvSpPr>
        <p:spPr>
          <a:xfrm>
            <a:off x="4153454" y="2148206"/>
            <a:ext cx="127588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>
                <a:solidFill>
                  <a:prstClr val="black"/>
                </a:solidFill>
              </a:rPr>
              <a:t>s</a:t>
            </a:r>
            <a:r>
              <a:rPr lang="en-US" altLang="ja-JP" sz="900" b="1" dirty="0">
                <a:solidFill>
                  <a:prstClr val="black"/>
                </a:solidFill>
              </a:rPr>
              <a:t>    eugenol (B)</a:t>
            </a:r>
            <a:endParaRPr lang="ja-JP" altLang="en-US" sz="900" b="1" dirty="0">
              <a:solidFill>
                <a:prstClr val="black"/>
              </a:solidFill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59D66D9C-3F29-4747-B21A-53CACCB63407}"/>
              </a:ext>
            </a:extLst>
          </p:cNvPr>
          <p:cNvSpPr txBox="1"/>
          <p:nvPr/>
        </p:nvSpPr>
        <p:spPr>
          <a:xfrm>
            <a:off x="58673" y="-5146"/>
            <a:ext cx="16817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>
                <a:solidFill>
                  <a:prstClr val="black"/>
                </a:solidFill>
              </a:rPr>
              <a:t>m</a:t>
            </a:r>
            <a:r>
              <a:rPr lang="en-US" altLang="ja-JP" sz="900" b="1" dirty="0">
                <a:solidFill>
                  <a:prstClr val="black"/>
                </a:solidFill>
              </a:rPr>
              <a:t>    phenethyl acetate (B)</a:t>
            </a:r>
            <a:endParaRPr lang="ja-JP" altLang="en-US" sz="900" b="1" dirty="0">
              <a:solidFill>
                <a:prstClr val="black"/>
              </a:solidFill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3C4B33A1-DC87-4B13-9410-BE819FF66C24}"/>
              </a:ext>
            </a:extLst>
          </p:cNvPr>
          <p:cNvSpPr txBox="1"/>
          <p:nvPr/>
        </p:nvSpPr>
        <p:spPr>
          <a:xfrm>
            <a:off x="2103449" y="-9856"/>
            <a:ext cx="17041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>
                <a:solidFill>
                  <a:prstClr val="black"/>
                </a:solidFill>
              </a:rPr>
              <a:t>n</a:t>
            </a:r>
            <a:r>
              <a:rPr lang="en-US" altLang="ja-JP" sz="900" b="1" dirty="0">
                <a:solidFill>
                  <a:prstClr val="black"/>
                </a:solidFill>
              </a:rPr>
              <a:t>    phenethyl acetate (F)</a:t>
            </a:r>
            <a:endParaRPr lang="ja-JP" altLang="en-US" sz="900" b="1" dirty="0">
              <a:solidFill>
                <a:prstClr val="black"/>
              </a:solidFill>
            </a:endParaRPr>
          </a:p>
        </p:txBody>
      </p:sp>
      <p:pic>
        <p:nvPicPr>
          <p:cNvPr id="34" name="図 33">
            <a:extLst>
              <a:ext uri="{FF2B5EF4-FFF2-40B4-BE49-F238E27FC236}">
                <a16:creationId xmlns:a16="http://schemas.microsoft.com/office/drawing/2014/main" id="{F2121ECB-8BD2-45B9-890A-E5EB346FF0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3116" y="204134"/>
            <a:ext cx="2243614" cy="1976914"/>
          </a:xfrm>
          <a:prstGeom prst="rect">
            <a:avLst/>
          </a:prstGeom>
        </p:spPr>
      </p:pic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2047A558-B3BA-46E0-A7CE-EC02684F056C}"/>
              </a:ext>
            </a:extLst>
          </p:cNvPr>
          <p:cNvSpPr txBox="1"/>
          <p:nvPr/>
        </p:nvSpPr>
        <p:spPr>
          <a:xfrm>
            <a:off x="82361" y="2130075"/>
            <a:ext cx="18483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>
                <a:solidFill>
                  <a:prstClr val="black"/>
                </a:solidFill>
              </a:rPr>
              <a:t>q</a:t>
            </a:r>
            <a:r>
              <a:rPr lang="en-US" altLang="ja-JP" sz="900" b="1" dirty="0">
                <a:solidFill>
                  <a:prstClr val="black"/>
                </a:solidFill>
              </a:rPr>
              <a:t>    methyl anthranilate (F)</a:t>
            </a:r>
            <a:endParaRPr lang="ja-JP" altLang="en-US" sz="900" b="1" dirty="0">
              <a:solidFill>
                <a:prstClr val="black"/>
              </a:solidFill>
            </a:endParaRPr>
          </a:p>
        </p:txBody>
      </p:sp>
      <p:pic>
        <p:nvPicPr>
          <p:cNvPr id="40" name="図 39">
            <a:extLst>
              <a:ext uri="{FF2B5EF4-FFF2-40B4-BE49-F238E27FC236}">
                <a16:creationId xmlns:a16="http://schemas.microsoft.com/office/drawing/2014/main" id="{70256569-F2F4-4F33-96F9-72746C9D51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73" y="2374861"/>
            <a:ext cx="2243614" cy="1976914"/>
          </a:xfrm>
          <a:prstGeom prst="rect">
            <a:avLst/>
          </a:prstGeom>
        </p:spPr>
      </p:pic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25988391-C5F2-46E8-8514-1793A6F4FE92}"/>
              </a:ext>
            </a:extLst>
          </p:cNvPr>
          <p:cNvSpPr txBox="1"/>
          <p:nvPr/>
        </p:nvSpPr>
        <p:spPr>
          <a:xfrm>
            <a:off x="48418" y="4365383"/>
            <a:ext cx="15117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>
                <a:solidFill>
                  <a:prstClr val="black"/>
                </a:solidFill>
              </a:rPr>
              <a:t>u</a:t>
            </a:r>
            <a:r>
              <a:rPr lang="en-US" altLang="ja-JP" sz="900" b="1" dirty="0">
                <a:solidFill>
                  <a:prstClr val="black"/>
                </a:solidFill>
              </a:rPr>
              <a:t>    methyl </a:t>
            </a:r>
            <a:r>
              <a:rPr lang="en-US" altLang="ja-JP" sz="900" b="1" dirty="0" err="1">
                <a:solidFill>
                  <a:prstClr val="black"/>
                </a:solidFill>
              </a:rPr>
              <a:t>vanillate</a:t>
            </a:r>
            <a:r>
              <a:rPr lang="en-US" altLang="ja-JP" sz="900" b="1" dirty="0">
                <a:solidFill>
                  <a:prstClr val="black"/>
                </a:solidFill>
              </a:rPr>
              <a:t> (B)</a:t>
            </a:r>
            <a:endParaRPr lang="ja-JP" altLang="en-US" sz="900" b="1" dirty="0">
              <a:solidFill>
                <a:prstClr val="black"/>
              </a:solidFill>
            </a:endParaRPr>
          </a:p>
        </p:txBody>
      </p:sp>
      <p:pic>
        <p:nvPicPr>
          <p:cNvPr id="42" name="図 41">
            <a:extLst>
              <a:ext uri="{FF2B5EF4-FFF2-40B4-BE49-F238E27FC236}">
                <a16:creationId xmlns:a16="http://schemas.microsoft.com/office/drawing/2014/main" id="{D44F0B5D-93AE-4593-BAB2-7469A023B4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73" y="4582607"/>
            <a:ext cx="2243614" cy="1976914"/>
          </a:xfrm>
          <a:prstGeom prst="rect">
            <a:avLst/>
          </a:prstGeom>
        </p:spPr>
      </p:pic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3859C9D9-5228-4853-A0B8-4E238F677401}"/>
              </a:ext>
            </a:extLst>
          </p:cNvPr>
          <p:cNvSpPr txBox="1"/>
          <p:nvPr/>
        </p:nvSpPr>
        <p:spPr>
          <a:xfrm>
            <a:off x="6269167" y="-9856"/>
            <a:ext cx="16817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>
                <a:solidFill>
                  <a:prstClr val="black"/>
                </a:solidFill>
              </a:rPr>
              <a:t>p</a:t>
            </a:r>
            <a:r>
              <a:rPr lang="en-US" altLang="ja-JP" sz="900" b="1" dirty="0">
                <a:solidFill>
                  <a:prstClr val="black"/>
                </a:solidFill>
              </a:rPr>
              <a:t>    phenethyl alcohol (F)</a:t>
            </a:r>
            <a:endParaRPr lang="ja-JP" altLang="en-US" sz="900" b="1" dirty="0">
              <a:solidFill>
                <a:prstClr val="black"/>
              </a:solidFill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929A2FD9-A761-4D47-A173-7F57BB34A05E}"/>
              </a:ext>
            </a:extLst>
          </p:cNvPr>
          <p:cNvSpPr txBox="1"/>
          <p:nvPr/>
        </p:nvSpPr>
        <p:spPr>
          <a:xfrm>
            <a:off x="2126824" y="2130075"/>
            <a:ext cx="20872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>
                <a:solidFill>
                  <a:prstClr val="black"/>
                </a:solidFill>
              </a:rPr>
              <a:t>r</a:t>
            </a:r>
            <a:r>
              <a:rPr lang="en-US" altLang="ja-JP" sz="900" b="1" dirty="0">
                <a:solidFill>
                  <a:prstClr val="black"/>
                </a:solidFill>
              </a:rPr>
              <a:t>    o-aminoacetophenone (F)</a:t>
            </a:r>
            <a:endParaRPr lang="ja-JP" altLang="en-US" sz="900" b="1" dirty="0">
              <a:solidFill>
                <a:prstClr val="black"/>
              </a:solidFill>
            </a:endParaRPr>
          </a:p>
        </p:txBody>
      </p:sp>
      <p:pic>
        <p:nvPicPr>
          <p:cNvPr id="46" name="図 45">
            <a:extLst>
              <a:ext uri="{FF2B5EF4-FFF2-40B4-BE49-F238E27FC236}">
                <a16:creationId xmlns:a16="http://schemas.microsoft.com/office/drawing/2014/main" id="{04BFCCB7-1EEA-4225-87E1-D46AC496B5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43463" y="2374861"/>
            <a:ext cx="2243614" cy="1976914"/>
          </a:xfrm>
          <a:prstGeom prst="rect">
            <a:avLst/>
          </a:prstGeom>
        </p:spPr>
      </p:pic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CBFFCE43-E5DF-482C-A663-4A5C1BCC548D}"/>
              </a:ext>
            </a:extLst>
          </p:cNvPr>
          <p:cNvSpPr txBox="1"/>
          <p:nvPr/>
        </p:nvSpPr>
        <p:spPr>
          <a:xfrm>
            <a:off x="6235481" y="2148206"/>
            <a:ext cx="16817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>
                <a:solidFill>
                  <a:prstClr val="black"/>
                </a:solidFill>
              </a:rPr>
              <a:t>t</a:t>
            </a:r>
            <a:r>
              <a:rPr lang="en-US" altLang="ja-JP" sz="900" b="1" dirty="0">
                <a:solidFill>
                  <a:prstClr val="black"/>
                </a:solidFill>
              </a:rPr>
              <a:t>    eugenol (F)</a:t>
            </a:r>
            <a:endParaRPr lang="ja-JP" altLang="en-US" sz="900" b="1" dirty="0">
              <a:solidFill>
                <a:prstClr val="black"/>
              </a:solidFill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DDD28AB1-1554-4208-951C-99B3051CF252}"/>
              </a:ext>
            </a:extLst>
          </p:cNvPr>
          <p:cNvSpPr txBox="1"/>
          <p:nvPr/>
        </p:nvSpPr>
        <p:spPr>
          <a:xfrm>
            <a:off x="2143463" y="4365383"/>
            <a:ext cx="18483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>
                <a:solidFill>
                  <a:prstClr val="black"/>
                </a:solidFill>
              </a:rPr>
              <a:t>v</a:t>
            </a:r>
            <a:r>
              <a:rPr lang="en-US" altLang="ja-JP" sz="900" b="1" dirty="0">
                <a:solidFill>
                  <a:prstClr val="black"/>
                </a:solidFill>
              </a:rPr>
              <a:t>    methyl </a:t>
            </a:r>
            <a:r>
              <a:rPr lang="en-US" altLang="ja-JP" sz="900" b="1" dirty="0" err="1">
                <a:solidFill>
                  <a:prstClr val="black"/>
                </a:solidFill>
              </a:rPr>
              <a:t>vanillate</a:t>
            </a:r>
            <a:r>
              <a:rPr lang="en-US" altLang="ja-JP" sz="900" b="1" dirty="0">
                <a:solidFill>
                  <a:prstClr val="black"/>
                </a:solidFill>
              </a:rPr>
              <a:t> (F)</a:t>
            </a:r>
            <a:endParaRPr lang="ja-JP" altLang="en-US" sz="900" b="1" dirty="0">
              <a:solidFill>
                <a:prstClr val="black"/>
              </a:solidFill>
            </a:endParaRPr>
          </a:p>
        </p:txBody>
      </p:sp>
      <p:pic>
        <p:nvPicPr>
          <p:cNvPr id="56" name="図 55">
            <a:extLst>
              <a:ext uri="{FF2B5EF4-FFF2-40B4-BE49-F238E27FC236}">
                <a16:creationId xmlns:a16="http://schemas.microsoft.com/office/drawing/2014/main" id="{9E9F20D1-BE17-4C72-BEA0-92ADB9340B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43463" y="4582607"/>
            <a:ext cx="2243614" cy="1976914"/>
          </a:xfrm>
          <a:prstGeom prst="rect">
            <a:avLst/>
          </a:prstGeom>
        </p:spPr>
      </p:pic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63C654A3-13D0-4C7D-9FC6-B8E39698F32A}"/>
              </a:ext>
            </a:extLst>
          </p:cNvPr>
          <p:cNvSpPr txBox="1"/>
          <p:nvPr/>
        </p:nvSpPr>
        <p:spPr>
          <a:xfrm>
            <a:off x="4156310" y="4351775"/>
            <a:ext cx="13537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>
                <a:solidFill>
                  <a:prstClr val="black"/>
                </a:solidFill>
              </a:rPr>
              <a:t>w</a:t>
            </a:r>
            <a:r>
              <a:rPr lang="en-US" altLang="ja-JP" sz="900" b="1" dirty="0">
                <a:solidFill>
                  <a:prstClr val="black"/>
                </a:solidFill>
              </a:rPr>
              <a:t>    1,8-cineol (F)</a:t>
            </a:r>
            <a:endParaRPr lang="ja-JP" altLang="en-US" sz="900" b="1" dirty="0">
              <a:solidFill>
                <a:prstClr val="black"/>
              </a:solidFill>
            </a:endParaRPr>
          </a:p>
        </p:txBody>
      </p:sp>
      <p:pic>
        <p:nvPicPr>
          <p:cNvPr id="58" name="図 57">
            <a:extLst>
              <a:ext uri="{FF2B5EF4-FFF2-40B4-BE49-F238E27FC236}">
                <a16:creationId xmlns:a16="http://schemas.microsoft.com/office/drawing/2014/main" id="{BA56EF79-E50A-4356-999A-F79FE9D850C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70684" y="4591896"/>
            <a:ext cx="2243614" cy="1976914"/>
          </a:xfrm>
          <a:prstGeom prst="rect">
            <a:avLst/>
          </a:prstGeom>
        </p:spPr>
      </p:pic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E49265A4-7862-46EC-9926-298A74AFC412}"/>
              </a:ext>
            </a:extLst>
          </p:cNvPr>
          <p:cNvSpPr txBox="1"/>
          <p:nvPr/>
        </p:nvSpPr>
        <p:spPr>
          <a:xfrm>
            <a:off x="6287049" y="4351775"/>
            <a:ext cx="16817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>
                <a:solidFill>
                  <a:prstClr val="black"/>
                </a:solidFill>
              </a:rPr>
              <a:t>x</a:t>
            </a:r>
            <a:r>
              <a:rPr lang="en-US" altLang="ja-JP" sz="900" b="1" dirty="0">
                <a:solidFill>
                  <a:prstClr val="black"/>
                </a:solidFill>
              </a:rPr>
              <a:t>    </a:t>
            </a:r>
            <a:r>
              <a:rPr lang="el-GR" altLang="ja-JP" sz="900" b="1" dirty="0">
                <a:solidFill>
                  <a:prstClr val="black"/>
                </a:solidFill>
              </a:rPr>
              <a:t>γ-</a:t>
            </a:r>
            <a:r>
              <a:rPr lang="en-US" altLang="ja-JP" sz="900" b="1" dirty="0" err="1">
                <a:solidFill>
                  <a:prstClr val="black"/>
                </a:solidFill>
              </a:rPr>
              <a:t>terpinene</a:t>
            </a:r>
            <a:r>
              <a:rPr lang="en-US" altLang="ja-JP" sz="900" b="1" dirty="0">
                <a:solidFill>
                  <a:prstClr val="black"/>
                </a:solidFill>
              </a:rPr>
              <a:t> (B)</a:t>
            </a:r>
            <a:endParaRPr lang="ja-JP" altLang="en-US" sz="900" b="1" dirty="0">
              <a:solidFill>
                <a:prstClr val="black"/>
              </a:solidFill>
            </a:endParaRPr>
          </a:p>
        </p:txBody>
      </p:sp>
      <p:pic>
        <p:nvPicPr>
          <p:cNvPr id="60" name="図 59">
            <a:extLst>
              <a:ext uri="{FF2B5EF4-FFF2-40B4-BE49-F238E27FC236}">
                <a16:creationId xmlns:a16="http://schemas.microsoft.com/office/drawing/2014/main" id="{0FDFD01F-2B44-47B4-B91E-7CADDE388C0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46908" y="4582607"/>
            <a:ext cx="2243614" cy="1976914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90DD42C1-D86B-4D77-8ABD-B4C915F095A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06694" y="2342062"/>
            <a:ext cx="2243614" cy="1976914"/>
          </a:xfrm>
          <a:prstGeom prst="rect">
            <a:avLst/>
          </a:prstGeom>
        </p:spPr>
      </p:pic>
      <p:pic>
        <p:nvPicPr>
          <p:cNvPr id="48" name="図 47">
            <a:extLst>
              <a:ext uri="{FF2B5EF4-FFF2-40B4-BE49-F238E27FC236}">
                <a16:creationId xmlns:a16="http://schemas.microsoft.com/office/drawing/2014/main" id="{3FA0C1AD-73BD-4379-A998-3D2B1CAB117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46908" y="2374861"/>
            <a:ext cx="2243614" cy="1976914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8869F3C3-CC8A-4CF6-A89F-F00FCC2F0B6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03360" y="194133"/>
            <a:ext cx="2246948" cy="1986915"/>
          </a:xfrm>
          <a:prstGeom prst="rect">
            <a:avLst/>
          </a:prstGeom>
        </p:spPr>
      </p:pic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A51A4812-08D6-431F-A48C-5A542E1A5AA1}"/>
              </a:ext>
            </a:extLst>
          </p:cNvPr>
          <p:cNvGrpSpPr/>
          <p:nvPr/>
        </p:nvGrpSpPr>
        <p:grpSpPr>
          <a:xfrm>
            <a:off x="2512865" y="294774"/>
            <a:ext cx="413233" cy="184666"/>
            <a:chOff x="2040671" y="808515"/>
            <a:chExt cx="413233" cy="184666"/>
          </a:xfrm>
        </p:grpSpPr>
        <p:cxnSp>
          <p:nvCxnSpPr>
            <p:cNvPr id="30" name="直線矢印コネクタ 29">
              <a:extLst>
                <a:ext uri="{FF2B5EF4-FFF2-40B4-BE49-F238E27FC236}">
                  <a16:creationId xmlns:a16="http://schemas.microsoft.com/office/drawing/2014/main" id="{C9D2A36A-7A3C-466B-AFF4-887F47D19287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2094671" y="855273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946E3A55-8D15-4B3F-AE65-6666C85EF38C}"/>
                </a:ext>
              </a:extLst>
            </p:cNvPr>
            <p:cNvSpPr txBox="1"/>
            <p:nvPr/>
          </p:nvSpPr>
          <p:spPr>
            <a:xfrm>
              <a:off x="2079330" y="80851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55333A8C-A4FC-4734-8C92-F6E8E70936E3}"/>
              </a:ext>
            </a:extLst>
          </p:cNvPr>
          <p:cNvGrpSpPr/>
          <p:nvPr/>
        </p:nvGrpSpPr>
        <p:grpSpPr>
          <a:xfrm>
            <a:off x="410751" y="293025"/>
            <a:ext cx="413233" cy="184666"/>
            <a:chOff x="2040671" y="808515"/>
            <a:chExt cx="413233" cy="184666"/>
          </a:xfrm>
        </p:grpSpPr>
        <p:cxnSp>
          <p:nvCxnSpPr>
            <p:cNvPr id="38" name="直線矢印コネクタ 37">
              <a:extLst>
                <a:ext uri="{FF2B5EF4-FFF2-40B4-BE49-F238E27FC236}">
                  <a16:creationId xmlns:a16="http://schemas.microsoft.com/office/drawing/2014/main" id="{6AB9287D-8E80-43A2-BD7B-63E9494FE973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2094671" y="855273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テキスト ボックス 48">
              <a:extLst>
                <a:ext uri="{FF2B5EF4-FFF2-40B4-BE49-F238E27FC236}">
                  <a16:creationId xmlns:a16="http://schemas.microsoft.com/office/drawing/2014/main" id="{3D258031-D228-423C-A455-B6A7F8508873}"/>
                </a:ext>
              </a:extLst>
            </p:cNvPr>
            <p:cNvSpPr txBox="1"/>
            <p:nvPr/>
          </p:nvSpPr>
          <p:spPr>
            <a:xfrm>
              <a:off x="2079330" y="80851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2" name="グループ化 61">
            <a:extLst>
              <a:ext uri="{FF2B5EF4-FFF2-40B4-BE49-F238E27FC236}">
                <a16:creationId xmlns:a16="http://schemas.microsoft.com/office/drawing/2014/main" id="{A2B20EA0-27AA-48C8-8733-0324CFFC630D}"/>
              </a:ext>
            </a:extLst>
          </p:cNvPr>
          <p:cNvGrpSpPr/>
          <p:nvPr/>
        </p:nvGrpSpPr>
        <p:grpSpPr>
          <a:xfrm>
            <a:off x="449410" y="405585"/>
            <a:ext cx="374574" cy="196385"/>
            <a:chOff x="1891136" y="92159"/>
            <a:chExt cx="374574" cy="196385"/>
          </a:xfrm>
        </p:grpSpPr>
        <p:grpSp>
          <p:nvGrpSpPr>
            <p:cNvPr id="63" name="グループ化 62">
              <a:extLst>
                <a:ext uri="{FF2B5EF4-FFF2-40B4-BE49-F238E27FC236}">
                  <a16:creationId xmlns:a16="http://schemas.microsoft.com/office/drawing/2014/main" id="{FDD491D3-B4BD-46B1-9F45-18BD34234922}"/>
                </a:ext>
              </a:extLst>
            </p:cNvPr>
            <p:cNvGrpSpPr/>
            <p:nvPr/>
          </p:nvGrpSpPr>
          <p:grpSpPr>
            <a:xfrm>
              <a:off x="1891137" y="180544"/>
              <a:ext cx="78537" cy="108000"/>
              <a:chOff x="1962884" y="83419"/>
              <a:chExt cx="78537" cy="108000"/>
            </a:xfrm>
          </p:grpSpPr>
          <p:cxnSp>
            <p:nvCxnSpPr>
              <p:cNvPr id="65" name="直線矢印コネクタ 64">
                <a:extLst>
                  <a:ext uri="{FF2B5EF4-FFF2-40B4-BE49-F238E27FC236}">
                    <a16:creationId xmlns:a16="http://schemas.microsoft.com/office/drawing/2014/main" id="{427D3D1D-55F4-4D5C-B39A-881E22CA56C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962884" y="83419"/>
                <a:ext cx="0" cy="108000"/>
              </a:xfrm>
              <a:prstGeom prst="straightConnector1">
                <a:avLst/>
              </a:prstGeom>
              <a:ln w="3175" cap="flat">
                <a:solidFill>
                  <a:schemeClr val="tx1"/>
                </a:solidFill>
                <a:headEnd type="none" w="med" len="med"/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直線コネクタ 65">
                <a:extLst>
                  <a:ext uri="{FF2B5EF4-FFF2-40B4-BE49-F238E27FC236}">
                    <a16:creationId xmlns:a16="http://schemas.microsoft.com/office/drawing/2014/main" id="{3B12ECCE-1528-4CE9-97CB-28F743B475A2}"/>
                  </a:ext>
                </a:extLst>
              </p:cNvPr>
              <p:cNvCxnSpPr/>
              <p:nvPr/>
            </p:nvCxnSpPr>
            <p:spPr>
              <a:xfrm>
                <a:off x="1962884" y="83419"/>
                <a:ext cx="7853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4" name="テキスト ボックス 63">
              <a:extLst>
                <a:ext uri="{FF2B5EF4-FFF2-40B4-BE49-F238E27FC236}">
                  <a16:creationId xmlns:a16="http://schemas.microsoft.com/office/drawing/2014/main" id="{2ABD032A-D9F6-4F36-9165-620EA98650D3}"/>
                </a:ext>
              </a:extLst>
            </p:cNvPr>
            <p:cNvSpPr txBox="1"/>
            <p:nvPr/>
          </p:nvSpPr>
          <p:spPr>
            <a:xfrm>
              <a:off x="1891136" y="92159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7" name="グループ化 66">
            <a:extLst>
              <a:ext uri="{FF2B5EF4-FFF2-40B4-BE49-F238E27FC236}">
                <a16:creationId xmlns:a16="http://schemas.microsoft.com/office/drawing/2014/main" id="{B228E58A-E69D-4395-8860-1DBA9C6792F9}"/>
              </a:ext>
            </a:extLst>
          </p:cNvPr>
          <p:cNvGrpSpPr/>
          <p:nvPr/>
        </p:nvGrpSpPr>
        <p:grpSpPr>
          <a:xfrm>
            <a:off x="410752" y="1492222"/>
            <a:ext cx="398323" cy="208260"/>
            <a:chOff x="1891137" y="80284"/>
            <a:chExt cx="398323" cy="208260"/>
          </a:xfrm>
        </p:grpSpPr>
        <p:grpSp>
          <p:nvGrpSpPr>
            <p:cNvPr id="68" name="グループ化 67">
              <a:extLst>
                <a:ext uri="{FF2B5EF4-FFF2-40B4-BE49-F238E27FC236}">
                  <a16:creationId xmlns:a16="http://schemas.microsoft.com/office/drawing/2014/main" id="{D4EE87C2-4083-4F2A-93A5-4A3F612F2E8C}"/>
                </a:ext>
              </a:extLst>
            </p:cNvPr>
            <p:cNvGrpSpPr/>
            <p:nvPr/>
          </p:nvGrpSpPr>
          <p:grpSpPr>
            <a:xfrm>
              <a:off x="1891137" y="180544"/>
              <a:ext cx="78537" cy="108000"/>
              <a:chOff x="1962884" y="83419"/>
              <a:chExt cx="78537" cy="108000"/>
            </a:xfrm>
          </p:grpSpPr>
          <p:cxnSp>
            <p:nvCxnSpPr>
              <p:cNvPr id="70" name="直線矢印コネクタ 69">
                <a:extLst>
                  <a:ext uri="{FF2B5EF4-FFF2-40B4-BE49-F238E27FC236}">
                    <a16:creationId xmlns:a16="http://schemas.microsoft.com/office/drawing/2014/main" id="{81341539-D13E-4107-AF71-1499C632A01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962884" y="83419"/>
                <a:ext cx="0" cy="108000"/>
              </a:xfrm>
              <a:prstGeom prst="straightConnector1">
                <a:avLst/>
              </a:prstGeom>
              <a:ln w="3175" cap="flat">
                <a:solidFill>
                  <a:schemeClr val="tx1"/>
                </a:solidFill>
                <a:headEnd type="none" w="med" len="med"/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直線コネクタ 70">
                <a:extLst>
                  <a:ext uri="{FF2B5EF4-FFF2-40B4-BE49-F238E27FC236}">
                    <a16:creationId xmlns:a16="http://schemas.microsoft.com/office/drawing/2014/main" id="{62654BA3-6402-4A75-BE18-535B556EA2F4}"/>
                  </a:ext>
                </a:extLst>
              </p:cNvPr>
              <p:cNvCxnSpPr/>
              <p:nvPr/>
            </p:nvCxnSpPr>
            <p:spPr>
              <a:xfrm>
                <a:off x="1962884" y="83419"/>
                <a:ext cx="7853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9" name="テキスト ボックス 68">
              <a:extLst>
                <a:ext uri="{FF2B5EF4-FFF2-40B4-BE49-F238E27FC236}">
                  <a16:creationId xmlns:a16="http://schemas.microsoft.com/office/drawing/2014/main" id="{CE5E2C9A-192C-4651-B1E8-44A56BA9B661}"/>
                </a:ext>
              </a:extLst>
            </p:cNvPr>
            <p:cNvSpPr txBox="1"/>
            <p:nvPr/>
          </p:nvSpPr>
          <p:spPr>
            <a:xfrm>
              <a:off x="1914886" y="80284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2" name="グループ化 71">
            <a:extLst>
              <a:ext uri="{FF2B5EF4-FFF2-40B4-BE49-F238E27FC236}">
                <a16:creationId xmlns:a16="http://schemas.microsoft.com/office/drawing/2014/main" id="{A28BA38B-B5D0-4EC3-ABD0-76561E42DD06}"/>
              </a:ext>
            </a:extLst>
          </p:cNvPr>
          <p:cNvGrpSpPr/>
          <p:nvPr/>
        </p:nvGrpSpPr>
        <p:grpSpPr>
          <a:xfrm>
            <a:off x="4359971" y="825691"/>
            <a:ext cx="374574" cy="242783"/>
            <a:chOff x="1272394" y="361025"/>
            <a:chExt cx="374574" cy="242783"/>
          </a:xfrm>
        </p:grpSpPr>
        <p:sp>
          <p:nvSpPr>
            <p:cNvPr id="73" name="テキスト ボックス 72">
              <a:extLst>
                <a:ext uri="{FF2B5EF4-FFF2-40B4-BE49-F238E27FC236}">
                  <a16:creationId xmlns:a16="http://schemas.microsoft.com/office/drawing/2014/main" id="{7A2219F6-36F8-4085-85D7-EB35961AC464}"/>
                </a:ext>
              </a:extLst>
            </p:cNvPr>
            <p:cNvSpPr txBox="1"/>
            <p:nvPr/>
          </p:nvSpPr>
          <p:spPr>
            <a:xfrm>
              <a:off x="127239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4" name="直線矢印コネクタ 73">
              <a:extLst>
                <a:ext uri="{FF2B5EF4-FFF2-40B4-BE49-F238E27FC236}">
                  <a16:creationId xmlns:a16="http://schemas.microsoft.com/office/drawing/2014/main" id="{295B475B-C15D-42CE-B94F-B0F67AEC320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18841" y="4958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" name="グループ化 74">
            <a:extLst>
              <a:ext uri="{FF2B5EF4-FFF2-40B4-BE49-F238E27FC236}">
                <a16:creationId xmlns:a16="http://schemas.microsoft.com/office/drawing/2014/main" id="{FDE77A64-4ABC-45F2-A96E-D6082CE4EA2B}"/>
              </a:ext>
            </a:extLst>
          </p:cNvPr>
          <p:cNvGrpSpPr/>
          <p:nvPr/>
        </p:nvGrpSpPr>
        <p:grpSpPr>
          <a:xfrm>
            <a:off x="2901999" y="1657001"/>
            <a:ext cx="374574" cy="230522"/>
            <a:chOff x="2527863" y="325492"/>
            <a:chExt cx="374574" cy="230522"/>
          </a:xfrm>
        </p:grpSpPr>
        <p:cxnSp>
          <p:nvCxnSpPr>
            <p:cNvPr id="76" name="直線矢印コネクタ 75">
              <a:extLst>
                <a:ext uri="{FF2B5EF4-FFF2-40B4-BE49-F238E27FC236}">
                  <a16:creationId xmlns:a16="http://schemas.microsoft.com/office/drawing/2014/main" id="{CB448C20-8B9B-4E7A-8950-E637229D682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58088" y="448014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テキスト ボックス 76">
              <a:extLst>
                <a:ext uri="{FF2B5EF4-FFF2-40B4-BE49-F238E27FC236}">
                  <a16:creationId xmlns:a16="http://schemas.microsoft.com/office/drawing/2014/main" id="{19C11DEB-A5FB-46AB-8E43-9624031BF37A}"/>
                </a:ext>
              </a:extLst>
            </p:cNvPr>
            <p:cNvSpPr txBox="1"/>
            <p:nvPr/>
          </p:nvSpPr>
          <p:spPr>
            <a:xfrm>
              <a:off x="2527863" y="325492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8" name="グループ化 77">
            <a:extLst>
              <a:ext uri="{FF2B5EF4-FFF2-40B4-BE49-F238E27FC236}">
                <a16:creationId xmlns:a16="http://schemas.microsoft.com/office/drawing/2014/main" id="{71800FCC-D411-449D-A0D3-86AA174CEB74}"/>
              </a:ext>
            </a:extLst>
          </p:cNvPr>
          <p:cNvGrpSpPr/>
          <p:nvPr/>
        </p:nvGrpSpPr>
        <p:grpSpPr>
          <a:xfrm>
            <a:off x="2402006" y="1465612"/>
            <a:ext cx="382282" cy="202225"/>
            <a:chOff x="1891137" y="86319"/>
            <a:chExt cx="382282" cy="202225"/>
          </a:xfrm>
        </p:grpSpPr>
        <p:grpSp>
          <p:nvGrpSpPr>
            <p:cNvPr id="79" name="グループ化 78">
              <a:extLst>
                <a:ext uri="{FF2B5EF4-FFF2-40B4-BE49-F238E27FC236}">
                  <a16:creationId xmlns:a16="http://schemas.microsoft.com/office/drawing/2014/main" id="{2810FEDE-3864-4FAD-8F03-A8414C62326E}"/>
                </a:ext>
              </a:extLst>
            </p:cNvPr>
            <p:cNvGrpSpPr/>
            <p:nvPr/>
          </p:nvGrpSpPr>
          <p:grpSpPr>
            <a:xfrm>
              <a:off x="1891137" y="180544"/>
              <a:ext cx="78537" cy="108000"/>
              <a:chOff x="1962884" y="83419"/>
              <a:chExt cx="78537" cy="108000"/>
            </a:xfrm>
          </p:grpSpPr>
          <p:cxnSp>
            <p:nvCxnSpPr>
              <p:cNvPr id="81" name="直線矢印コネクタ 80">
                <a:extLst>
                  <a:ext uri="{FF2B5EF4-FFF2-40B4-BE49-F238E27FC236}">
                    <a16:creationId xmlns:a16="http://schemas.microsoft.com/office/drawing/2014/main" id="{CDF5DD97-E41B-45B5-BB14-0E93A03B15E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962884" y="83419"/>
                <a:ext cx="0" cy="108000"/>
              </a:xfrm>
              <a:prstGeom prst="straightConnector1">
                <a:avLst/>
              </a:prstGeom>
              <a:ln w="3175" cap="flat">
                <a:solidFill>
                  <a:schemeClr val="tx1"/>
                </a:solidFill>
                <a:headEnd type="none" w="med" len="med"/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直線コネクタ 81">
                <a:extLst>
                  <a:ext uri="{FF2B5EF4-FFF2-40B4-BE49-F238E27FC236}">
                    <a16:creationId xmlns:a16="http://schemas.microsoft.com/office/drawing/2014/main" id="{25C712A2-AB28-4A7F-8717-995D8CC6478B}"/>
                  </a:ext>
                </a:extLst>
              </p:cNvPr>
              <p:cNvCxnSpPr/>
              <p:nvPr/>
            </p:nvCxnSpPr>
            <p:spPr>
              <a:xfrm>
                <a:off x="1962884" y="83419"/>
                <a:ext cx="7853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0" name="テキスト ボックス 79">
              <a:extLst>
                <a:ext uri="{FF2B5EF4-FFF2-40B4-BE49-F238E27FC236}">
                  <a16:creationId xmlns:a16="http://schemas.microsoft.com/office/drawing/2014/main" id="{721A0F26-E54E-4725-B0CC-B151EBEAA8A1}"/>
                </a:ext>
              </a:extLst>
            </p:cNvPr>
            <p:cNvSpPr txBox="1"/>
            <p:nvPr/>
          </p:nvSpPr>
          <p:spPr>
            <a:xfrm>
              <a:off x="1898845" y="86319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3" name="グループ化 82">
            <a:extLst>
              <a:ext uri="{FF2B5EF4-FFF2-40B4-BE49-F238E27FC236}">
                <a16:creationId xmlns:a16="http://schemas.microsoft.com/office/drawing/2014/main" id="{5E406676-7D86-4BC4-890D-11720B991693}"/>
              </a:ext>
            </a:extLst>
          </p:cNvPr>
          <p:cNvGrpSpPr/>
          <p:nvPr/>
        </p:nvGrpSpPr>
        <p:grpSpPr>
          <a:xfrm>
            <a:off x="3270797" y="800811"/>
            <a:ext cx="374574" cy="254272"/>
            <a:chOff x="2504113" y="301742"/>
            <a:chExt cx="374574" cy="254272"/>
          </a:xfrm>
        </p:grpSpPr>
        <p:cxnSp>
          <p:nvCxnSpPr>
            <p:cNvPr id="84" name="直線矢印コネクタ 83">
              <a:extLst>
                <a:ext uri="{FF2B5EF4-FFF2-40B4-BE49-F238E27FC236}">
                  <a16:creationId xmlns:a16="http://schemas.microsoft.com/office/drawing/2014/main" id="{5C598A90-D279-4E32-9B74-5E3A162ABA9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58088" y="448014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テキスト ボックス 84">
              <a:extLst>
                <a:ext uri="{FF2B5EF4-FFF2-40B4-BE49-F238E27FC236}">
                  <a16:creationId xmlns:a16="http://schemas.microsoft.com/office/drawing/2014/main" id="{10993FDA-AC17-431F-ADA5-D1D76542B3D3}"/>
                </a:ext>
              </a:extLst>
            </p:cNvPr>
            <p:cNvSpPr txBox="1"/>
            <p:nvPr/>
          </p:nvSpPr>
          <p:spPr>
            <a:xfrm>
              <a:off x="2504113" y="301742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6" name="グループ化 85">
            <a:extLst>
              <a:ext uri="{FF2B5EF4-FFF2-40B4-BE49-F238E27FC236}">
                <a16:creationId xmlns:a16="http://schemas.microsoft.com/office/drawing/2014/main" id="{4C1C3B91-EA31-4201-B3B3-D4F20B97967F}"/>
              </a:ext>
            </a:extLst>
          </p:cNvPr>
          <p:cNvGrpSpPr/>
          <p:nvPr/>
        </p:nvGrpSpPr>
        <p:grpSpPr>
          <a:xfrm>
            <a:off x="4923865" y="209200"/>
            <a:ext cx="374574" cy="196385"/>
            <a:chOff x="1891136" y="92159"/>
            <a:chExt cx="374574" cy="196385"/>
          </a:xfrm>
        </p:grpSpPr>
        <p:grpSp>
          <p:nvGrpSpPr>
            <p:cNvPr id="87" name="グループ化 86">
              <a:extLst>
                <a:ext uri="{FF2B5EF4-FFF2-40B4-BE49-F238E27FC236}">
                  <a16:creationId xmlns:a16="http://schemas.microsoft.com/office/drawing/2014/main" id="{590CC295-8CB5-4740-9E59-A0DEF86B4D58}"/>
                </a:ext>
              </a:extLst>
            </p:cNvPr>
            <p:cNvGrpSpPr/>
            <p:nvPr/>
          </p:nvGrpSpPr>
          <p:grpSpPr>
            <a:xfrm>
              <a:off x="1891137" y="180544"/>
              <a:ext cx="78537" cy="108000"/>
              <a:chOff x="1962884" y="83419"/>
              <a:chExt cx="78537" cy="108000"/>
            </a:xfrm>
          </p:grpSpPr>
          <p:cxnSp>
            <p:nvCxnSpPr>
              <p:cNvPr id="89" name="直線矢印コネクタ 88">
                <a:extLst>
                  <a:ext uri="{FF2B5EF4-FFF2-40B4-BE49-F238E27FC236}">
                    <a16:creationId xmlns:a16="http://schemas.microsoft.com/office/drawing/2014/main" id="{72F4C0DE-7DBE-40B1-A404-2F669C497CC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962884" y="83419"/>
                <a:ext cx="0" cy="108000"/>
              </a:xfrm>
              <a:prstGeom prst="straightConnector1">
                <a:avLst/>
              </a:prstGeom>
              <a:ln w="3175" cap="flat">
                <a:solidFill>
                  <a:schemeClr val="tx1"/>
                </a:solidFill>
                <a:headEnd type="none" w="med" len="med"/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直線コネクタ 89">
                <a:extLst>
                  <a:ext uri="{FF2B5EF4-FFF2-40B4-BE49-F238E27FC236}">
                    <a16:creationId xmlns:a16="http://schemas.microsoft.com/office/drawing/2014/main" id="{7EB625E1-7299-4E92-AC46-9E2B9C1C9223}"/>
                  </a:ext>
                </a:extLst>
              </p:cNvPr>
              <p:cNvCxnSpPr/>
              <p:nvPr/>
            </p:nvCxnSpPr>
            <p:spPr>
              <a:xfrm>
                <a:off x="1962884" y="83419"/>
                <a:ext cx="7853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8" name="テキスト ボックス 87">
              <a:extLst>
                <a:ext uri="{FF2B5EF4-FFF2-40B4-BE49-F238E27FC236}">
                  <a16:creationId xmlns:a16="http://schemas.microsoft.com/office/drawing/2014/main" id="{40D58DCA-6C26-44C1-BB1B-C313138CA553}"/>
                </a:ext>
              </a:extLst>
            </p:cNvPr>
            <p:cNvSpPr txBox="1"/>
            <p:nvPr/>
          </p:nvSpPr>
          <p:spPr>
            <a:xfrm>
              <a:off x="1891136" y="92159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1" name="グループ化 90">
            <a:extLst>
              <a:ext uri="{FF2B5EF4-FFF2-40B4-BE49-F238E27FC236}">
                <a16:creationId xmlns:a16="http://schemas.microsoft.com/office/drawing/2014/main" id="{BBD5FC78-49C2-4987-9AF0-229E8B9188A0}"/>
              </a:ext>
            </a:extLst>
          </p:cNvPr>
          <p:cNvGrpSpPr/>
          <p:nvPr/>
        </p:nvGrpSpPr>
        <p:grpSpPr>
          <a:xfrm>
            <a:off x="5036456" y="1581003"/>
            <a:ext cx="374574" cy="242397"/>
            <a:chOff x="2515988" y="313617"/>
            <a:chExt cx="374574" cy="242397"/>
          </a:xfrm>
        </p:grpSpPr>
        <p:cxnSp>
          <p:nvCxnSpPr>
            <p:cNvPr id="92" name="直線矢印コネクタ 91">
              <a:extLst>
                <a:ext uri="{FF2B5EF4-FFF2-40B4-BE49-F238E27FC236}">
                  <a16:creationId xmlns:a16="http://schemas.microsoft.com/office/drawing/2014/main" id="{F27E24BD-ED20-4E0E-BC3C-8F30252BA2A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58088" y="448014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テキスト ボックス 92">
              <a:extLst>
                <a:ext uri="{FF2B5EF4-FFF2-40B4-BE49-F238E27FC236}">
                  <a16:creationId xmlns:a16="http://schemas.microsoft.com/office/drawing/2014/main" id="{E3FEC7B0-FC84-4CCB-88DB-8D28B1EB77B7}"/>
                </a:ext>
              </a:extLst>
            </p:cNvPr>
            <p:cNvSpPr txBox="1"/>
            <p:nvPr/>
          </p:nvSpPr>
          <p:spPr>
            <a:xfrm>
              <a:off x="2515988" y="313617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4" name="グループ化 93">
            <a:extLst>
              <a:ext uri="{FF2B5EF4-FFF2-40B4-BE49-F238E27FC236}">
                <a16:creationId xmlns:a16="http://schemas.microsoft.com/office/drawing/2014/main" id="{A9F1335D-C5BD-42FE-90B2-0DA2F092E3E5}"/>
              </a:ext>
            </a:extLst>
          </p:cNvPr>
          <p:cNvGrpSpPr/>
          <p:nvPr/>
        </p:nvGrpSpPr>
        <p:grpSpPr>
          <a:xfrm>
            <a:off x="4359971" y="1715801"/>
            <a:ext cx="374574" cy="242783"/>
            <a:chOff x="1272394" y="361025"/>
            <a:chExt cx="374574" cy="242783"/>
          </a:xfrm>
        </p:grpSpPr>
        <p:sp>
          <p:nvSpPr>
            <p:cNvPr id="95" name="テキスト ボックス 94">
              <a:extLst>
                <a:ext uri="{FF2B5EF4-FFF2-40B4-BE49-F238E27FC236}">
                  <a16:creationId xmlns:a16="http://schemas.microsoft.com/office/drawing/2014/main" id="{9AE8D84D-193D-4478-A1D0-B19A431F880B}"/>
                </a:ext>
              </a:extLst>
            </p:cNvPr>
            <p:cNvSpPr txBox="1"/>
            <p:nvPr/>
          </p:nvSpPr>
          <p:spPr>
            <a:xfrm>
              <a:off x="127239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6" name="直線矢印コネクタ 95">
              <a:extLst>
                <a:ext uri="{FF2B5EF4-FFF2-40B4-BE49-F238E27FC236}">
                  <a16:creationId xmlns:a16="http://schemas.microsoft.com/office/drawing/2014/main" id="{5C4D92C6-09EC-47A5-94AA-C402BB5543D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18841" y="4958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4" name="図 43">
            <a:extLst>
              <a:ext uri="{FF2B5EF4-FFF2-40B4-BE49-F238E27FC236}">
                <a16:creationId xmlns:a16="http://schemas.microsoft.com/office/drawing/2014/main" id="{C5B0CC23-F076-44EC-BF97-34C7BA4E278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5481" y="204134"/>
            <a:ext cx="2243614" cy="1976914"/>
          </a:xfrm>
          <a:prstGeom prst="rect">
            <a:avLst/>
          </a:prstGeom>
        </p:spPr>
      </p:pic>
      <p:grpSp>
        <p:nvGrpSpPr>
          <p:cNvPr id="97" name="グループ化 96">
            <a:extLst>
              <a:ext uri="{FF2B5EF4-FFF2-40B4-BE49-F238E27FC236}">
                <a16:creationId xmlns:a16="http://schemas.microsoft.com/office/drawing/2014/main" id="{1D5895AF-E1FD-454D-A637-68D29C4BDA83}"/>
              </a:ext>
            </a:extLst>
          </p:cNvPr>
          <p:cNvGrpSpPr/>
          <p:nvPr/>
        </p:nvGrpSpPr>
        <p:grpSpPr>
          <a:xfrm>
            <a:off x="6528383" y="182083"/>
            <a:ext cx="382282" cy="202225"/>
            <a:chOff x="1891137" y="86319"/>
            <a:chExt cx="382282" cy="202225"/>
          </a:xfrm>
        </p:grpSpPr>
        <p:grpSp>
          <p:nvGrpSpPr>
            <p:cNvPr id="98" name="グループ化 97">
              <a:extLst>
                <a:ext uri="{FF2B5EF4-FFF2-40B4-BE49-F238E27FC236}">
                  <a16:creationId xmlns:a16="http://schemas.microsoft.com/office/drawing/2014/main" id="{8F0D40F9-6E6F-41C4-B8AD-68401B4878CB}"/>
                </a:ext>
              </a:extLst>
            </p:cNvPr>
            <p:cNvGrpSpPr/>
            <p:nvPr/>
          </p:nvGrpSpPr>
          <p:grpSpPr>
            <a:xfrm>
              <a:off x="1891137" y="180544"/>
              <a:ext cx="78537" cy="108000"/>
              <a:chOff x="1962884" y="83419"/>
              <a:chExt cx="78537" cy="108000"/>
            </a:xfrm>
          </p:grpSpPr>
          <p:cxnSp>
            <p:nvCxnSpPr>
              <p:cNvPr id="100" name="直線矢印コネクタ 99">
                <a:extLst>
                  <a:ext uri="{FF2B5EF4-FFF2-40B4-BE49-F238E27FC236}">
                    <a16:creationId xmlns:a16="http://schemas.microsoft.com/office/drawing/2014/main" id="{9231C2DB-9BFC-4F12-9860-2F6ABC9E2E4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962884" y="83419"/>
                <a:ext cx="0" cy="108000"/>
              </a:xfrm>
              <a:prstGeom prst="straightConnector1">
                <a:avLst/>
              </a:prstGeom>
              <a:ln w="3175" cap="flat">
                <a:solidFill>
                  <a:schemeClr val="tx1"/>
                </a:solidFill>
                <a:headEnd type="none" w="med" len="med"/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直線コネクタ 100">
                <a:extLst>
                  <a:ext uri="{FF2B5EF4-FFF2-40B4-BE49-F238E27FC236}">
                    <a16:creationId xmlns:a16="http://schemas.microsoft.com/office/drawing/2014/main" id="{1EF6C0B0-1617-4AB3-A468-CDBEEAA50F0D}"/>
                  </a:ext>
                </a:extLst>
              </p:cNvPr>
              <p:cNvCxnSpPr/>
              <p:nvPr/>
            </p:nvCxnSpPr>
            <p:spPr>
              <a:xfrm>
                <a:off x="1962884" y="83419"/>
                <a:ext cx="7853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9" name="テキスト ボックス 98">
              <a:extLst>
                <a:ext uri="{FF2B5EF4-FFF2-40B4-BE49-F238E27FC236}">
                  <a16:creationId xmlns:a16="http://schemas.microsoft.com/office/drawing/2014/main" id="{6F6606C9-63E7-4BEE-86E4-1E0318E4ABD2}"/>
                </a:ext>
              </a:extLst>
            </p:cNvPr>
            <p:cNvSpPr txBox="1"/>
            <p:nvPr/>
          </p:nvSpPr>
          <p:spPr>
            <a:xfrm>
              <a:off x="1898845" y="86319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2" name="グループ化 101">
            <a:extLst>
              <a:ext uri="{FF2B5EF4-FFF2-40B4-BE49-F238E27FC236}">
                <a16:creationId xmlns:a16="http://schemas.microsoft.com/office/drawing/2014/main" id="{BF5D0366-F980-41BC-B2CE-CBD65547A9EF}"/>
              </a:ext>
            </a:extLst>
          </p:cNvPr>
          <p:cNvGrpSpPr/>
          <p:nvPr/>
        </p:nvGrpSpPr>
        <p:grpSpPr>
          <a:xfrm>
            <a:off x="6701788" y="731205"/>
            <a:ext cx="374574" cy="254272"/>
            <a:chOff x="2504113" y="301742"/>
            <a:chExt cx="374574" cy="254272"/>
          </a:xfrm>
        </p:grpSpPr>
        <p:cxnSp>
          <p:nvCxnSpPr>
            <p:cNvPr id="103" name="直線矢印コネクタ 102">
              <a:extLst>
                <a:ext uri="{FF2B5EF4-FFF2-40B4-BE49-F238E27FC236}">
                  <a16:creationId xmlns:a16="http://schemas.microsoft.com/office/drawing/2014/main" id="{EA61F1FD-0853-4DC4-9C17-4BB919FC26E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58088" y="448014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テキスト ボックス 103">
              <a:extLst>
                <a:ext uri="{FF2B5EF4-FFF2-40B4-BE49-F238E27FC236}">
                  <a16:creationId xmlns:a16="http://schemas.microsoft.com/office/drawing/2014/main" id="{EA8B9837-964D-4311-8F6B-F07DA71BB69B}"/>
                </a:ext>
              </a:extLst>
            </p:cNvPr>
            <p:cNvSpPr txBox="1"/>
            <p:nvPr/>
          </p:nvSpPr>
          <p:spPr>
            <a:xfrm>
              <a:off x="2504113" y="301742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5" name="グループ化 104">
            <a:extLst>
              <a:ext uri="{FF2B5EF4-FFF2-40B4-BE49-F238E27FC236}">
                <a16:creationId xmlns:a16="http://schemas.microsoft.com/office/drawing/2014/main" id="{FD960541-F619-45D5-ADCD-B76D1D48448B}"/>
              </a:ext>
            </a:extLst>
          </p:cNvPr>
          <p:cNvGrpSpPr/>
          <p:nvPr/>
        </p:nvGrpSpPr>
        <p:grpSpPr>
          <a:xfrm>
            <a:off x="7530982" y="1700638"/>
            <a:ext cx="374574" cy="242397"/>
            <a:chOff x="2527863" y="313617"/>
            <a:chExt cx="374574" cy="242397"/>
          </a:xfrm>
        </p:grpSpPr>
        <p:cxnSp>
          <p:nvCxnSpPr>
            <p:cNvPr id="106" name="直線矢印コネクタ 105">
              <a:extLst>
                <a:ext uri="{FF2B5EF4-FFF2-40B4-BE49-F238E27FC236}">
                  <a16:creationId xmlns:a16="http://schemas.microsoft.com/office/drawing/2014/main" id="{D2EB7569-CFF3-4BF6-B85C-C286FFF347D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58088" y="448014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7" name="テキスト ボックス 106">
              <a:extLst>
                <a:ext uri="{FF2B5EF4-FFF2-40B4-BE49-F238E27FC236}">
                  <a16:creationId xmlns:a16="http://schemas.microsoft.com/office/drawing/2014/main" id="{85E95BFA-F20C-45BC-A05D-0E9ECB283F52}"/>
                </a:ext>
              </a:extLst>
            </p:cNvPr>
            <p:cNvSpPr txBox="1"/>
            <p:nvPr/>
          </p:nvSpPr>
          <p:spPr>
            <a:xfrm>
              <a:off x="2527863" y="313617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8" name="グループ化 107">
            <a:extLst>
              <a:ext uri="{FF2B5EF4-FFF2-40B4-BE49-F238E27FC236}">
                <a16:creationId xmlns:a16="http://schemas.microsoft.com/office/drawing/2014/main" id="{EF388199-3397-414D-87C4-64FD9E2D9BCA}"/>
              </a:ext>
            </a:extLst>
          </p:cNvPr>
          <p:cNvGrpSpPr/>
          <p:nvPr/>
        </p:nvGrpSpPr>
        <p:grpSpPr>
          <a:xfrm>
            <a:off x="6394109" y="1425645"/>
            <a:ext cx="374574" cy="242783"/>
            <a:chOff x="1272394" y="361025"/>
            <a:chExt cx="374574" cy="242783"/>
          </a:xfrm>
        </p:grpSpPr>
        <p:sp>
          <p:nvSpPr>
            <p:cNvPr id="109" name="テキスト ボックス 108">
              <a:extLst>
                <a:ext uri="{FF2B5EF4-FFF2-40B4-BE49-F238E27FC236}">
                  <a16:creationId xmlns:a16="http://schemas.microsoft.com/office/drawing/2014/main" id="{474F95E4-ECE3-4519-914F-E0AE2CB71E97}"/>
                </a:ext>
              </a:extLst>
            </p:cNvPr>
            <p:cNvSpPr txBox="1"/>
            <p:nvPr/>
          </p:nvSpPr>
          <p:spPr>
            <a:xfrm>
              <a:off x="127239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10" name="直線矢印コネクタ 109">
              <a:extLst>
                <a:ext uri="{FF2B5EF4-FFF2-40B4-BE49-F238E27FC236}">
                  <a16:creationId xmlns:a16="http://schemas.microsoft.com/office/drawing/2014/main" id="{8D33585D-55A9-4C85-907E-1DCE1D1E7B0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18841" y="4958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C1F53C6A-D286-4808-B5E3-70F8EC1D9B0B}"/>
              </a:ext>
            </a:extLst>
          </p:cNvPr>
          <p:cNvGrpSpPr/>
          <p:nvPr/>
        </p:nvGrpSpPr>
        <p:grpSpPr>
          <a:xfrm>
            <a:off x="372092" y="2443822"/>
            <a:ext cx="413233" cy="184666"/>
            <a:chOff x="2040671" y="808515"/>
            <a:chExt cx="413233" cy="184666"/>
          </a:xfrm>
        </p:grpSpPr>
        <p:cxnSp>
          <p:nvCxnSpPr>
            <p:cNvPr id="115" name="直線矢印コネクタ 114">
              <a:extLst>
                <a:ext uri="{FF2B5EF4-FFF2-40B4-BE49-F238E27FC236}">
                  <a16:creationId xmlns:a16="http://schemas.microsoft.com/office/drawing/2014/main" id="{6AF88FA4-E24D-4527-9C73-177943EC9E7B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2094671" y="855273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6" name="テキスト ボックス 115">
              <a:extLst>
                <a:ext uri="{FF2B5EF4-FFF2-40B4-BE49-F238E27FC236}">
                  <a16:creationId xmlns:a16="http://schemas.microsoft.com/office/drawing/2014/main" id="{836AF3B7-4EB4-4701-8001-D4216AED278F}"/>
                </a:ext>
              </a:extLst>
            </p:cNvPr>
            <p:cNvSpPr txBox="1"/>
            <p:nvPr/>
          </p:nvSpPr>
          <p:spPr>
            <a:xfrm>
              <a:off x="2079330" y="80851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7" name="グループ化 116">
            <a:extLst>
              <a:ext uri="{FF2B5EF4-FFF2-40B4-BE49-F238E27FC236}">
                <a16:creationId xmlns:a16="http://schemas.microsoft.com/office/drawing/2014/main" id="{4FADFA7F-3D06-46DB-A917-69DB9A154CBE}"/>
              </a:ext>
            </a:extLst>
          </p:cNvPr>
          <p:cNvGrpSpPr/>
          <p:nvPr/>
        </p:nvGrpSpPr>
        <p:grpSpPr>
          <a:xfrm>
            <a:off x="372103" y="3479120"/>
            <a:ext cx="413233" cy="184666"/>
            <a:chOff x="2040671" y="808515"/>
            <a:chExt cx="413233" cy="184666"/>
          </a:xfrm>
        </p:grpSpPr>
        <p:cxnSp>
          <p:nvCxnSpPr>
            <p:cNvPr id="118" name="直線矢印コネクタ 117">
              <a:extLst>
                <a:ext uri="{FF2B5EF4-FFF2-40B4-BE49-F238E27FC236}">
                  <a16:creationId xmlns:a16="http://schemas.microsoft.com/office/drawing/2014/main" id="{5C5B288A-650D-4734-B103-6952230C7E45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2094671" y="855273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9" name="テキスト ボックス 118">
              <a:extLst>
                <a:ext uri="{FF2B5EF4-FFF2-40B4-BE49-F238E27FC236}">
                  <a16:creationId xmlns:a16="http://schemas.microsoft.com/office/drawing/2014/main" id="{AA8FD11D-002D-4A8B-8347-F3629625F09A}"/>
                </a:ext>
              </a:extLst>
            </p:cNvPr>
            <p:cNvSpPr txBox="1"/>
            <p:nvPr/>
          </p:nvSpPr>
          <p:spPr>
            <a:xfrm>
              <a:off x="2079330" y="80851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4" name="グループ化 133">
            <a:extLst>
              <a:ext uri="{FF2B5EF4-FFF2-40B4-BE49-F238E27FC236}">
                <a16:creationId xmlns:a16="http://schemas.microsoft.com/office/drawing/2014/main" id="{88DCB72B-DE7E-414F-9506-A6F5818ECB00}"/>
              </a:ext>
            </a:extLst>
          </p:cNvPr>
          <p:cNvGrpSpPr/>
          <p:nvPr/>
        </p:nvGrpSpPr>
        <p:grpSpPr>
          <a:xfrm>
            <a:off x="1302489" y="3929214"/>
            <a:ext cx="374574" cy="242397"/>
            <a:chOff x="2517160" y="313617"/>
            <a:chExt cx="374574" cy="242397"/>
          </a:xfrm>
        </p:grpSpPr>
        <p:cxnSp>
          <p:nvCxnSpPr>
            <p:cNvPr id="135" name="直線矢印コネクタ 134">
              <a:extLst>
                <a:ext uri="{FF2B5EF4-FFF2-40B4-BE49-F238E27FC236}">
                  <a16:creationId xmlns:a16="http://schemas.microsoft.com/office/drawing/2014/main" id="{5577B811-A6AE-4FEF-8C64-349D3E570D9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58088" y="448014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6" name="テキスト ボックス 135">
              <a:extLst>
                <a:ext uri="{FF2B5EF4-FFF2-40B4-BE49-F238E27FC236}">
                  <a16:creationId xmlns:a16="http://schemas.microsoft.com/office/drawing/2014/main" id="{348C06DA-3EB4-4EA5-90C6-E11D48FA6822}"/>
                </a:ext>
              </a:extLst>
            </p:cNvPr>
            <p:cNvSpPr txBox="1"/>
            <p:nvPr/>
          </p:nvSpPr>
          <p:spPr>
            <a:xfrm>
              <a:off x="2517160" y="313617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7" name="グループ化 136">
            <a:extLst>
              <a:ext uri="{FF2B5EF4-FFF2-40B4-BE49-F238E27FC236}">
                <a16:creationId xmlns:a16="http://schemas.microsoft.com/office/drawing/2014/main" id="{DD4A9A49-06AA-4BD5-B6B0-4243AD25B58E}"/>
              </a:ext>
            </a:extLst>
          </p:cNvPr>
          <p:cNvGrpSpPr/>
          <p:nvPr/>
        </p:nvGrpSpPr>
        <p:grpSpPr>
          <a:xfrm>
            <a:off x="2496060" y="2443822"/>
            <a:ext cx="413233" cy="184666"/>
            <a:chOff x="2040671" y="808515"/>
            <a:chExt cx="413233" cy="184666"/>
          </a:xfrm>
        </p:grpSpPr>
        <p:cxnSp>
          <p:nvCxnSpPr>
            <p:cNvPr id="138" name="直線矢印コネクタ 137">
              <a:extLst>
                <a:ext uri="{FF2B5EF4-FFF2-40B4-BE49-F238E27FC236}">
                  <a16:creationId xmlns:a16="http://schemas.microsoft.com/office/drawing/2014/main" id="{DFCD006A-1D30-4DE3-A5FD-170DA6219F6F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2094671" y="855273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テキスト ボックス 138">
              <a:extLst>
                <a:ext uri="{FF2B5EF4-FFF2-40B4-BE49-F238E27FC236}">
                  <a16:creationId xmlns:a16="http://schemas.microsoft.com/office/drawing/2014/main" id="{00EE28EC-8046-46A4-AD9D-6587D8ECE072}"/>
                </a:ext>
              </a:extLst>
            </p:cNvPr>
            <p:cNvSpPr txBox="1"/>
            <p:nvPr/>
          </p:nvSpPr>
          <p:spPr>
            <a:xfrm>
              <a:off x="2079330" y="80851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0" name="グループ化 139">
            <a:extLst>
              <a:ext uri="{FF2B5EF4-FFF2-40B4-BE49-F238E27FC236}">
                <a16:creationId xmlns:a16="http://schemas.microsoft.com/office/drawing/2014/main" id="{44873A90-3ED4-4CB3-ADF4-A85CE3AFCD9A}"/>
              </a:ext>
            </a:extLst>
          </p:cNvPr>
          <p:cNvGrpSpPr/>
          <p:nvPr/>
        </p:nvGrpSpPr>
        <p:grpSpPr>
          <a:xfrm>
            <a:off x="2429724" y="3332822"/>
            <a:ext cx="382282" cy="202225"/>
            <a:chOff x="1891137" y="86319"/>
            <a:chExt cx="382282" cy="202225"/>
          </a:xfrm>
        </p:grpSpPr>
        <p:grpSp>
          <p:nvGrpSpPr>
            <p:cNvPr id="141" name="グループ化 140">
              <a:extLst>
                <a:ext uri="{FF2B5EF4-FFF2-40B4-BE49-F238E27FC236}">
                  <a16:creationId xmlns:a16="http://schemas.microsoft.com/office/drawing/2014/main" id="{AC57439D-5923-44A2-9BC5-EF2F85CEF057}"/>
                </a:ext>
              </a:extLst>
            </p:cNvPr>
            <p:cNvGrpSpPr/>
            <p:nvPr/>
          </p:nvGrpSpPr>
          <p:grpSpPr>
            <a:xfrm>
              <a:off x="1891137" y="180544"/>
              <a:ext cx="78537" cy="108000"/>
              <a:chOff x="1962884" y="83419"/>
              <a:chExt cx="78537" cy="108000"/>
            </a:xfrm>
          </p:grpSpPr>
          <p:cxnSp>
            <p:nvCxnSpPr>
              <p:cNvPr id="143" name="直線矢印コネクタ 142">
                <a:extLst>
                  <a:ext uri="{FF2B5EF4-FFF2-40B4-BE49-F238E27FC236}">
                    <a16:creationId xmlns:a16="http://schemas.microsoft.com/office/drawing/2014/main" id="{B8478993-630A-4190-A716-B221CB65D2B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962884" y="83419"/>
                <a:ext cx="0" cy="108000"/>
              </a:xfrm>
              <a:prstGeom prst="straightConnector1">
                <a:avLst/>
              </a:prstGeom>
              <a:ln w="3175" cap="flat">
                <a:solidFill>
                  <a:schemeClr val="tx1"/>
                </a:solidFill>
                <a:headEnd type="none" w="med" len="med"/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直線コネクタ 143">
                <a:extLst>
                  <a:ext uri="{FF2B5EF4-FFF2-40B4-BE49-F238E27FC236}">
                    <a16:creationId xmlns:a16="http://schemas.microsoft.com/office/drawing/2014/main" id="{AA7D3D2B-B337-4BF2-A1A7-6469E9A8056F}"/>
                  </a:ext>
                </a:extLst>
              </p:cNvPr>
              <p:cNvCxnSpPr/>
              <p:nvPr/>
            </p:nvCxnSpPr>
            <p:spPr>
              <a:xfrm>
                <a:off x="1962884" y="83419"/>
                <a:ext cx="7853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2" name="テキスト ボックス 141">
              <a:extLst>
                <a:ext uri="{FF2B5EF4-FFF2-40B4-BE49-F238E27FC236}">
                  <a16:creationId xmlns:a16="http://schemas.microsoft.com/office/drawing/2014/main" id="{7FC0D88C-41C5-4C19-87A4-38A133CE71B1}"/>
                </a:ext>
              </a:extLst>
            </p:cNvPr>
            <p:cNvSpPr txBox="1"/>
            <p:nvPr/>
          </p:nvSpPr>
          <p:spPr>
            <a:xfrm>
              <a:off x="1898845" y="86319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5" name="グループ化 144">
            <a:extLst>
              <a:ext uri="{FF2B5EF4-FFF2-40B4-BE49-F238E27FC236}">
                <a16:creationId xmlns:a16="http://schemas.microsoft.com/office/drawing/2014/main" id="{09A79DEE-7D3E-46C0-A692-35FEFE3686BC}"/>
              </a:ext>
            </a:extLst>
          </p:cNvPr>
          <p:cNvGrpSpPr/>
          <p:nvPr/>
        </p:nvGrpSpPr>
        <p:grpSpPr>
          <a:xfrm>
            <a:off x="3300830" y="2993027"/>
            <a:ext cx="374574" cy="254272"/>
            <a:chOff x="2504113" y="301742"/>
            <a:chExt cx="374574" cy="254272"/>
          </a:xfrm>
        </p:grpSpPr>
        <p:cxnSp>
          <p:nvCxnSpPr>
            <p:cNvPr id="146" name="直線矢印コネクタ 145">
              <a:extLst>
                <a:ext uri="{FF2B5EF4-FFF2-40B4-BE49-F238E27FC236}">
                  <a16:creationId xmlns:a16="http://schemas.microsoft.com/office/drawing/2014/main" id="{E1080440-CCC6-48CC-B11A-E9658018CBA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58088" y="448014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7" name="テキスト ボックス 146">
              <a:extLst>
                <a:ext uri="{FF2B5EF4-FFF2-40B4-BE49-F238E27FC236}">
                  <a16:creationId xmlns:a16="http://schemas.microsoft.com/office/drawing/2014/main" id="{89F718DB-AFE7-442C-A62A-67183C376B2B}"/>
                </a:ext>
              </a:extLst>
            </p:cNvPr>
            <p:cNvSpPr txBox="1"/>
            <p:nvPr/>
          </p:nvSpPr>
          <p:spPr>
            <a:xfrm>
              <a:off x="2504113" y="301742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8" name="グループ化 147">
            <a:extLst>
              <a:ext uri="{FF2B5EF4-FFF2-40B4-BE49-F238E27FC236}">
                <a16:creationId xmlns:a16="http://schemas.microsoft.com/office/drawing/2014/main" id="{D3FC1A5F-A3C3-4EF5-995D-75E9C52ACEA8}"/>
              </a:ext>
            </a:extLst>
          </p:cNvPr>
          <p:cNvGrpSpPr/>
          <p:nvPr/>
        </p:nvGrpSpPr>
        <p:grpSpPr>
          <a:xfrm>
            <a:off x="3566920" y="3859669"/>
            <a:ext cx="374574" cy="254272"/>
            <a:chOff x="2527863" y="301742"/>
            <a:chExt cx="374574" cy="254272"/>
          </a:xfrm>
        </p:grpSpPr>
        <p:cxnSp>
          <p:nvCxnSpPr>
            <p:cNvPr id="149" name="直線矢印コネクタ 148">
              <a:extLst>
                <a:ext uri="{FF2B5EF4-FFF2-40B4-BE49-F238E27FC236}">
                  <a16:creationId xmlns:a16="http://schemas.microsoft.com/office/drawing/2014/main" id="{2AB512DC-7C3A-45ED-9D2A-D08021B2555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58088" y="448014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テキスト ボックス 149">
              <a:extLst>
                <a:ext uri="{FF2B5EF4-FFF2-40B4-BE49-F238E27FC236}">
                  <a16:creationId xmlns:a16="http://schemas.microsoft.com/office/drawing/2014/main" id="{A48831C0-2475-4749-B8CB-3F1251503BD4}"/>
                </a:ext>
              </a:extLst>
            </p:cNvPr>
            <p:cNvSpPr txBox="1"/>
            <p:nvPr/>
          </p:nvSpPr>
          <p:spPr>
            <a:xfrm>
              <a:off x="2527863" y="301742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1" name="グループ化 150">
            <a:extLst>
              <a:ext uri="{FF2B5EF4-FFF2-40B4-BE49-F238E27FC236}">
                <a16:creationId xmlns:a16="http://schemas.microsoft.com/office/drawing/2014/main" id="{2939B95A-D9DB-4F30-A907-473370121B38}"/>
              </a:ext>
            </a:extLst>
          </p:cNvPr>
          <p:cNvGrpSpPr/>
          <p:nvPr/>
        </p:nvGrpSpPr>
        <p:grpSpPr>
          <a:xfrm>
            <a:off x="4366730" y="2915977"/>
            <a:ext cx="374574" cy="233883"/>
            <a:chOff x="1272394" y="361025"/>
            <a:chExt cx="374574" cy="233883"/>
          </a:xfrm>
        </p:grpSpPr>
        <p:sp>
          <p:nvSpPr>
            <p:cNvPr id="152" name="テキスト ボックス 151">
              <a:extLst>
                <a:ext uri="{FF2B5EF4-FFF2-40B4-BE49-F238E27FC236}">
                  <a16:creationId xmlns:a16="http://schemas.microsoft.com/office/drawing/2014/main" id="{361D9419-BAF8-47C5-9474-6508B4FFFA24}"/>
                </a:ext>
              </a:extLst>
            </p:cNvPr>
            <p:cNvSpPr txBox="1"/>
            <p:nvPr/>
          </p:nvSpPr>
          <p:spPr>
            <a:xfrm>
              <a:off x="127239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53" name="直線矢印コネクタ 152">
              <a:extLst>
                <a:ext uri="{FF2B5EF4-FFF2-40B4-BE49-F238E27FC236}">
                  <a16:creationId xmlns:a16="http://schemas.microsoft.com/office/drawing/2014/main" id="{ADFF1166-600E-41E9-91AE-C36009B638F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4" name="グループ化 153">
            <a:extLst>
              <a:ext uri="{FF2B5EF4-FFF2-40B4-BE49-F238E27FC236}">
                <a16:creationId xmlns:a16="http://schemas.microsoft.com/office/drawing/2014/main" id="{C13AA671-16BA-486F-B0B0-89C3EE9AB2C2}"/>
              </a:ext>
            </a:extLst>
          </p:cNvPr>
          <p:cNvGrpSpPr/>
          <p:nvPr/>
        </p:nvGrpSpPr>
        <p:grpSpPr>
          <a:xfrm>
            <a:off x="4469731" y="3450634"/>
            <a:ext cx="374574" cy="242783"/>
            <a:chOff x="1272394" y="361025"/>
            <a:chExt cx="374574" cy="242783"/>
          </a:xfrm>
        </p:grpSpPr>
        <p:sp>
          <p:nvSpPr>
            <p:cNvPr id="155" name="テキスト ボックス 154">
              <a:extLst>
                <a:ext uri="{FF2B5EF4-FFF2-40B4-BE49-F238E27FC236}">
                  <a16:creationId xmlns:a16="http://schemas.microsoft.com/office/drawing/2014/main" id="{46101828-DCF7-4AE2-BA95-DF7F002FB5B0}"/>
                </a:ext>
              </a:extLst>
            </p:cNvPr>
            <p:cNvSpPr txBox="1"/>
            <p:nvPr/>
          </p:nvSpPr>
          <p:spPr>
            <a:xfrm>
              <a:off x="127239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56" name="直線矢印コネクタ 155">
              <a:extLst>
                <a:ext uri="{FF2B5EF4-FFF2-40B4-BE49-F238E27FC236}">
                  <a16:creationId xmlns:a16="http://schemas.microsoft.com/office/drawing/2014/main" id="{5DFD02BB-3DB4-4770-B552-9AF0B374F49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18841" y="4958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7" name="グループ化 156">
            <a:extLst>
              <a:ext uri="{FF2B5EF4-FFF2-40B4-BE49-F238E27FC236}">
                <a16:creationId xmlns:a16="http://schemas.microsoft.com/office/drawing/2014/main" id="{ACF8956F-BF9A-4AF6-AD09-7E7646304D0E}"/>
              </a:ext>
            </a:extLst>
          </p:cNvPr>
          <p:cNvGrpSpPr/>
          <p:nvPr/>
        </p:nvGrpSpPr>
        <p:grpSpPr>
          <a:xfrm>
            <a:off x="5052067" y="2794172"/>
            <a:ext cx="374574" cy="242397"/>
            <a:chOff x="2515988" y="313617"/>
            <a:chExt cx="374574" cy="242397"/>
          </a:xfrm>
        </p:grpSpPr>
        <p:cxnSp>
          <p:nvCxnSpPr>
            <p:cNvPr id="158" name="直線矢印コネクタ 157">
              <a:extLst>
                <a:ext uri="{FF2B5EF4-FFF2-40B4-BE49-F238E27FC236}">
                  <a16:creationId xmlns:a16="http://schemas.microsoft.com/office/drawing/2014/main" id="{4BD867A4-99A5-47EA-9831-B955842210B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58088" y="448014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9" name="テキスト ボックス 158">
              <a:extLst>
                <a:ext uri="{FF2B5EF4-FFF2-40B4-BE49-F238E27FC236}">
                  <a16:creationId xmlns:a16="http://schemas.microsoft.com/office/drawing/2014/main" id="{D531170A-5436-4462-AB65-5E2F915966DF}"/>
                </a:ext>
              </a:extLst>
            </p:cNvPr>
            <p:cNvSpPr txBox="1"/>
            <p:nvPr/>
          </p:nvSpPr>
          <p:spPr>
            <a:xfrm>
              <a:off x="2515988" y="313617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0" name="グループ化 159">
            <a:extLst>
              <a:ext uri="{FF2B5EF4-FFF2-40B4-BE49-F238E27FC236}">
                <a16:creationId xmlns:a16="http://schemas.microsoft.com/office/drawing/2014/main" id="{4A471324-3728-4C18-A5D1-D577252B0EDC}"/>
              </a:ext>
            </a:extLst>
          </p:cNvPr>
          <p:cNvGrpSpPr/>
          <p:nvPr/>
        </p:nvGrpSpPr>
        <p:grpSpPr>
          <a:xfrm>
            <a:off x="5021972" y="3638875"/>
            <a:ext cx="374574" cy="242397"/>
            <a:chOff x="2527863" y="313617"/>
            <a:chExt cx="374574" cy="242397"/>
          </a:xfrm>
        </p:grpSpPr>
        <p:cxnSp>
          <p:nvCxnSpPr>
            <p:cNvPr id="161" name="直線矢印コネクタ 160">
              <a:extLst>
                <a:ext uri="{FF2B5EF4-FFF2-40B4-BE49-F238E27FC236}">
                  <a16:creationId xmlns:a16="http://schemas.microsoft.com/office/drawing/2014/main" id="{8A27BCFE-2880-436E-85A8-E4763AD8C5C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58088" y="448014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2" name="テキスト ボックス 161">
              <a:extLst>
                <a:ext uri="{FF2B5EF4-FFF2-40B4-BE49-F238E27FC236}">
                  <a16:creationId xmlns:a16="http://schemas.microsoft.com/office/drawing/2014/main" id="{294C626A-5925-44A0-98CC-6FF86A9D15C5}"/>
                </a:ext>
              </a:extLst>
            </p:cNvPr>
            <p:cNvSpPr txBox="1"/>
            <p:nvPr/>
          </p:nvSpPr>
          <p:spPr>
            <a:xfrm>
              <a:off x="2527863" y="313617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3" name="グループ化 162">
            <a:extLst>
              <a:ext uri="{FF2B5EF4-FFF2-40B4-BE49-F238E27FC236}">
                <a16:creationId xmlns:a16="http://schemas.microsoft.com/office/drawing/2014/main" id="{05419934-2CFE-433E-8310-003038A1A4F3}"/>
              </a:ext>
            </a:extLst>
          </p:cNvPr>
          <p:cNvGrpSpPr/>
          <p:nvPr/>
        </p:nvGrpSpPr>
        <p:grpSpPr>
          <a:xfrm>
            <a:off x="449201" y="4608243"/>
            <a:ext cx="374574" cy="254272"/>
            <a:chOff x="2504113" y="301742"/>
            <a:chExt cx="374574" cy="254272"/>
          </a:xfrm>
        </p:grpSpPr>
        <p:cxnSp>
          <p:nvCxnSpPr>
            <p:cNvPr id="164" name="直線矢印コネクタ 163">
              <a:extLst>
                <a:ext uri="{FF2B5EF4-FFF2-40B4-BE49-F238E27FC236}">
                  <a16:creationId xmlns:a16="http://schemas.microsoft.com/office/drawing/2014/main" id="{17B7C648-B32E-4B4A-8569-4E1EC2A64EA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58088" y="448014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5" name="テキスト ボックス 164">
              <a:extLst>
                <a:ext uri="{FF2B5EF4-FFF2-40B4-BE49-F238E27FC236}">
                  <a16:creationId xmlns:a16="http://schemas.microsoft.com/office/drawing/2014/main" id="{FE1C17CC-CD88-4BE9-A82A-CD20195FEF4D}"/>
                </a:ext>
              </a:extLst>
            </p:cNvPr>
            <p:cNvSpPr txBox="1"/>
            <p:nvPr/>
          </p:nvSpPr>
          <p:spPr>
            <a:xfrm>
              <a:off x="2504113" y="301742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6" name="グループ化 165">
            <a:extLst>
              <a:ext uri="{FF2B5EF4-FFF2-40B4-BE49-F238E27FC236}">
                <a16:creationId xmlns:a16="http://schemas.microsoft.com/office/drawing/2014/main" id="{C1911FF3-662D-43C6-88BE-9990E390BC40}"/>
              </a:ext>
            </a:extLst>
          </p:cNvPr>
          <p:cNvGrpSpPr/>
          <p:nvPr/>
        </p:nvGrpSpPr>
        <p:grpSpPr>
          <a:xfrm>
            <a:off x="234473" y="4774346"/>
            <a:ext cx="374574" cy="235787"/>
            <a:chOff x="1294970" y="359121"/>
            <a:chExt cx="374574" cy="235787"/>
          </a:xfrm>
        </p:grpSpPr>
        <p:sp>
          <p:nvSpPr>
            <p:cNvPr id="167" name="テキスト ボックス 166">
              <a:extLst>
                <a:ext uri="{FF2B5EF4-FFF2-40B4-BE49-F238E27FC236}">
                  <a16:creationId xmlns:a16="http://schemas.microsoft.com/office/drawing/2014/main" id="{1558745F-D1FA-4BEB-9EB3-CA25B47EFDC3}"/>
                </a:ext>
              </a:extLst>
            </p:cNvPr>
            <p:cNvSpPr txBox="1"/>
            <p:nvPr/>
          </p:nvSpPr>
          <p:spPr>
            <a:xfrm>
              <a:off x="1294970" y="359121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68" name="直線矢印コネクタ 167">
              <a:extLst>
                <a:ext uri="{FF2B5EF4-FFF2-40B4-BE49-F238E27FC236}">
                  <a16:creationId xmlns:a16="http://schemas.microsoft.com/office/drawing/2014/main" id="{6BC2D0AC-5FF7-4426-A62B-3BBB2F35BFA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5" name="グループ化 174">
            <a:extLst>
              <a:ext uri="{FF2B5EF4-FFF2-40B4-BE49-F238E27FC236}">
                <a16:creationId xmlns:a16="http://schemas.microsoft.com/office/drawing/2014/main" id="{5E11E22E-345C-4A0D-BE4D-19A05D7730CB}"/>
              </a:ext>
            </a:extLst>
          </p:cNvPr>
          <p:cNvGrpSpPr/>
          <p:nvPr/>
        </p:nvGrpSpPr>
        <p:grpSpPr>
          <a:xfrm>
            <a:off x="6536091" y="2360244"/>
            <a:ext cx="543987" cy="184666"/>
            <a:chOff x="1891137" y="100554"/>
            <a:chExt cx="543987" cy="184666"/>
          </a:xfrm>
        </p:grpSpPr>
        <p:grpSp>
          <p:nvGrpSpPr>
            <p:cNvPr id="176" name="グループ化 175">
              <a:extLst>
                <a:ext uri="{FF2B5EF4-FFF2-40B4-BE49-F238E27FC236}">
                  <a16:creationId xmlns:a16="http://schemas.microsoft.com/office/drawing/2014/main" id="{B1CD9FC1-5FAF-41B7-983E-FE152640FEB1}"/>
                </a:ext>
              </a:extLst>
            </p:cNvPr>
            <p:cNvGrpSpPr/>
            <p:nvPr/>
          </p:nvGrpSpPr>
          <p:grpSpPr>
            <a:xfrm>
              <a:off x="1891137" y="180544"/>
              <a:ext cx="78537" cy="36000"/>
              <a:chOff x="1962884" y="83419"/>
              <a:chExt cx="78537" cy="36000"/>
            </a:xfrm>
          </p:grpSpPr>
          <p:cxnSp>
            <p:nvCxnSpPr>
              <p:cNvPr id="178" name="直線矢印コネクタ 177">
                <a:extLst>
                  <a:ext uri="{FF2B5EF4-FFF2-40B4-BE49-F238E27FC236}">
                    <a16:creationId xmlns:a16="http://schemas.microsoft.com/office/drawing/2014/main" id="{9ABB93A1-2756-4C41-A81D-E61C0AF8D78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962884" y="83419"/>
                <a:ext cx="0" cy="36000"/>
              </a:xfrm>
              <a:prstGeom prst="straightConnector1">
                <a:avLst/>
              </a:prstGeom>
              <a:ln w="3175" cap="flat">
                <a:solidFill>
                  <a:schemeClr val="tx1"/>
                </a:solidFill>
                <a:headEnd type="none" w="med" len="med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直線コネクタ 178">
                <a:extLst>
                  <a:ext uri="{FF2B5EF4-FFF2-40B4-BE49-F238E27FC236}">
                    <a16:creationId xmlns:a16="http://schemas.microsoft.com/office/drawing/2014/main" id="{934A45E8-6C68-47E0-A174-D16DB54D55EB}"/>
                  </a:ext>
                </a:extLst>
              </p:cNvPr>
              <p:cNvCxnSpPr/>
              <p:nvPr/>
            </p:nvCxnSpPr>
            <p:spPr>
              <a:xfrm>
                <a:off x="1962884" y="83419"/>
                <a:ext cx="7853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7" name="テキスト ボックス 176">
              <a:extLst>
                <a:ext uri="{FF2B5EF4-FFF2-40B4-BE49-F238E27FC236}">
                  <a16:creationId xmlns:a16="http://schemas.microsoft.com/office/drawing/2014/main" id="{C41BCE84-523E-4D1C-96B2-5C7B0AC1CFE8}"/>
                </a:ext>
              </a:extLst>
            </p:cNvPr>
            <p:cNvSpPr txBox="1"/>
            <p:nvPr/>
          </p:nvSpPr>
          <p:spPr>
            <a:xfrm>
              <a:off x="1902565" y="100554"/>
              <a:ext cx="532559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CE,MA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1" name="グループ化 180">
            <a:extLst>
              <a:ext uri="{FF2B5EF4-FFF2-40B4-BE49-F238E27FC236}">
                <a16:creationId xmlns:a16="http://schemas.microsoft.com/office/drawing/2014/main" id="{E0E0B88F-6320-4D34-8B45-90D327A419E5}"/>
              </a:ext>
            </a:extLst>
          </p:cNvPr>
          <p:cNvGrpSpPr/>
          <p:nvPr/>
        </p:nvGrpSpPr>
        <p:grpSpPr>
          <a:xfrm>
            <a:off x="6533253" y="3309843"/>
            <a:ext cx="540271" cy="184666"/>
            <a:chOff x="1891137" y="95905"/>
            <a:chExt cx="540271" cy="184666"/>
          </a:xfrm>
        </p:grpSpPr>
        <p:grpSp>
          <p:nvGrpSpPr>
            <p:cNvPr id="182" name="グループ化 181">
              <a:extLst>
                <a:ext uri="{FF2B5EF4-FFF2-40B4-BE49-F238E27FC236}">
                  <a16:creationId xmlns:a16="http://schemas.microsoft.com/office/drawing/2014/main" id="{290F79B5-8ABD-4D46-A88B-405D86C1CAA5}"/>
                </a:ext>
              </a:extLst>
            </p:cNvPr>
            <p:cNvGrpSpPr/>
            <p:nvPr/>
          </p:nvGrpSpPr>
          <p:grpSpPr>
            <a:xfrm>
              <a:off x="1891137" y="180544"/>
              <a:ext cx="78537" cy="36000"/>
              <a:chOff x="1962884" y="83419"/>
              <a:chExt cx="78537" cy="36000"/>
            </a:xfrm>
          </p:grpSpPr>
          <p:cxnSp>
            <p:nvCxnSpPr>
              <p:cNvPr id="184" name="直線矢印コネクタ 183">
                <a:extLst>
                  <a:ext uri="{FF2B5EF4-FFF2-40B4-BE49-F238E27FC236}">
                    <a16:creationId xmlns:a16="http://schemas.microsoft.com/office/drawing/2014/main" id="{189A6AB8-EAB3-4D8F-873F-980787FD35B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962884" y="83419"/>
                <a:ext cx="0" cy="36000"/>
              </a:xfrm>
              <a:prstGeom prst="straightConnector1">
                <a:avLst/>
              </a:prstGeom>
              <a:ln w="3175" cap="flat">
                <a:solidFill>
                  <a:schemeClr val="tx1"/>
                </a:solidFill>
                <a:headEnd type="none" w="med" len="med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5" name="直線コネクタ 184">
                <a:extLst>
                  <a:ext uri="{FF2B5EF4-FFF2-40B4-BE49-F238E27FC236}">
                    <a16:creationId xmlns:a16="http://schemas.microsoft.com/office/drawing/2014/main" id="{0A8ED8AB-BF99-473C-9C07-0BC961B45A4C}"/>
                  </a:ext>
                </a:extLst>
              </p:cNvPr>
              <p:cNvCxnSpPr/>
              <p:nvPr/>
            </p:nvCxnSpPr>
            <p:spPr>
              <a:xfrm>
                <a:off x="1962884" y="83419"/>
                <a:ext cx="7853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3" name="テキスト ボックス 182">
              <a:extLst>
                <a:ext uri="{FF2B5EF4-FFF2-40B4-BE49-F238E27FC236}">
                  <a16:creationId xmlns:a16="http://schemas.microsoft.com/office/drawing/2014/main" id="{D3D21FBD-B049-4618-9A88-B942D8AD55E7}"/>
                </a:ext>
              </a:extLst>
            </p:cNvPr>
            <p:cNvSpPr txBox="1"/>
            <p:nvPr/>
          </p:nvSpPr>
          <p:spPr>
            <a:xfrm>
              <a:off x="1898849" y="95905"/>
              <a:ext cx="532559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CE,MA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6" name="グループ化 185">
            <a:extLst>
              <a:ext uri="{FF2B5EF4-FFF2-40B4-BE49-F238E27FC236}">
                <a16:creationId xmlns:a16="http://schemas.microsoft.com/office/drawing/2014/main" id="{8AC05B5B-7C0B-446E-BD9D-809894D648BB}"/>
              </a:ext>
            </a:extLst>
          </p:cNvPr>
          <p:cNvGrpSpPr/>
          <p:nvPr/>
        </p:nvGrpSpPr>
        <p:grpSpPr>
          <a:xfrm>
            <a:off x="234473" y="5682689"/>
            <a:ext cx="374574" cy="243653"/>
            <a:chOff x="1296144" y="351255"/>
            <a:chExt cx="374574" cy="243653"/>
          </a:xfrm>
        </p:grpSpPr>
        <p:sp>
          <p:nvSpPr>
            <p:cNvPr id="187" name="テキスト ボックス 186">
              <a:extLst>
                <a:ext uri="{FF2B5EF4-FFF2-40B4-BE49-F238E27FC236}">
                  <a16:creationId xmlns:a16="http://schemas.microsoft.com/office/drawing/2014/main" id="{71EB1C66-47E8-4115-B607-0EC843E100A0}"/>
                </a:ext>
              </a:extLst>
            </p:cNvPr>
            <p:cNvSpPr txBox="1"/>
            <p:nvPr/>
          </p:nvSpPr>
          <p:spPr>
            <a:xfrm>
              <a:off x="1296144" y="35125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88" name="直線矢印コネクタ 187">
              <a:extLst>
                <a:ext uri="{FF2B5EF4-FFF2-40B4-BE49-F238E27FC236}">
                  <a16:creationId xmlns:a16="http://schemas.microsoft.com/office/drawing/2014/main" id="{F0D3D6E9-A2B9-44C3-88C7-8A75A47A632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9" name="グループ化 188">
            <a:extLst>
              <a:ext uri="{FF2B5EF4-FFF2-40B4-BE49-F238E27FC236}">
                <a16:creationId xmlns:a16="http://schemas.microsoft.com/office/drawing/2014/main" id="{2D3F1726-C197-46D7-A224-DC43A0CCC76E}"/>
              </a:ext>
            </a:extLst>
          </p:cNvPr>
          <p:cNvGrpSpPr/>
          <p:nvPr/>
        </p:nvGrpSpPr>
        <p:grpSpPr>
          <a:xfrm>
            <a:off x="842659" y="6089495"/>
            <a:ext cx="374574" cy="254272"/>
            <a:chOff x="2513589" y="301742"/>
            <a:chExt cx="374574" cy="254272"/>
          </a:xfrm>
        </p:grpSpPr>
        <p:cxnSp>
          <p:nvCxnSpPr>
            <p:cNvPr id="190" name="直線矢印コネクタ 189">
              <a:extLst>
                <a:ext uri="{FF2B5EF4-FFF2-40B4-BE49-F238E27FC236}">
                  <a16:creationId xmlns:a16="http://schemas.microsoft.com/office/drawing/2014/main" id="{E880B8DC-510A-4F78-AD0E-F515342A7E4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58088" y="448014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1" name="テキスト ボックス 190">
              <a:extLst>
                <a:ext uri="{FF2B5EF4-FFF2-40B4-BE49-F238E27FC236}">
                  <a16:creationId xmlns:a16="http://schemas.microsoft.com/office/drawing/2014/main" id="{6836F6C8-2975-4ABB-9C63-524518F215CB}"/>
                </a:ext>
              </a:extLst>
            </p:cNvPr>
            <p:cNvSpPr txBox="1"/>
            <p:nvPr/>
          </p:nvSpPr>
          <p:spPr>
            <a:xfrm>
              <a:off x="2513589" y="301742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92" name="グループ化 191">
            <a:extLst>
              <a:ext uri="{FF2B5EF4-FFF2-40B4-BE49-F238E27FC236}">
                <a16:creationId xmlns:a16="http://schemas.microsoft.com/office/drawing/2014/main" id="{585DFB7B-9257-45ED-B1FA-7A066DAB99E2}"/>
              </a:ext>
            </a:extLst>
          </p:cNvPr>
          <p:cNvGrpSpPr/>
          <p:nvPr/>
        </p:nvGrpSpPr>
        <p:grpSpPr>
          <a:xfrm>
            <a:off x="2425766" y="4576618"/>
            <a:ext cx="601683" cy="184666"/>
            <a:chOff x="1890824" y="106782"/>
            <a:chExt cx="601683" cy="184666"/>
          </a:xfrm>
        </p:grpSpPr>
        <p:grpSp>
          <p:nvGrpSpPr>
            <p:cNvPr id="193" name="グループ化 192">
              <a:extLst>
                <a:ext uri="{FF2B5EF4-FFF2-40B4-BE49-F238E27FC236}">
                  <a16:creationId xmlns:a16="http://schemas.microsoft.com/office/drawing/2014/main" id="{FAD03207-6E2D-4C40-92D6-2E74F127CB44}"/>
                </a:ext>
              </a:extLst>
            </p:cNvPr>
            <p:cNvGrpSpPr/>
            <p:nvPr/>
          </p:nvGrpSpPr>
          <p:grpSpPr>
            <a:xfrm>
              <a:off x="1890824" y="180544"/>
              <a:ext cx="144312" cy="106395"/>
              <a:chOff x="1962571" y="83419"/>
              <a:chExt cx="144312" cy="106395"/>
            </a:xfrm>
          </p:grpSpPr>
          <p:cxnSp>
            <p:nvCxnSpPr>
              <p:cNvPr id="195" name="直線矢印コネクタ 194">
                <a:extLst>
                  <a:ext uri="{FF2B5EF4-FFF2-40B4-BE49-F238E27FC236}">
                    <a16:creationId xmlns:a16="http://schemas.microsoft.com/office/drawing/2014/main" id="{5D2DC5F2-780D-414B-BF67-740DB7A71CE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962571" y="83419"/>
                <a:ext cx="313" cy="106395"/>
              </a:xfrm>
              <a:prstGeom prst="straightConnector1">
                <a:avLst/>
              </a:prstGeom>
              <a:ln w="3175" cap="flat">
                <a:solidFill>
                  <a:schemeClr val="tx1"/>
                </a:solidFill>
                <a:headEnd type="none" w="med" len="med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6" name="直線コネクタ 195">
                <a:extLst>
                  <a:ext uri="{FF2B5EF4-FFF2-40B4-BE49-F238E27FC236}">
                    <a16:creationId xmlns:a16="http://schemas.microsoft.com/office/drawing/2014/main" id="{96C43800-76F0-4AC5-9F38-D4143B3A512C}"/>
                  </a:ext>
                </a:extLst>
              </p:cNvPr>
              <p:cNvCxnSpPr/>
              <p:nvPr/>
            </p:nvCxnSpPr>
            <p:spPr>
              <a:xfrm>
                <a:off x="1962883" y="83419"/>
                <a:ext cx="144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4" name="テキスト ボックス 193">
              <a:extLst>
                <a:ext uri="{FF2B5EF4-FFF2-40B4-BE49-F238E27FC236}">
                  <a16:creationId xmlns:a16="http://schemas.microsoft.com/office/drawing/2014/main" id="{BC0C0D43-4AE4-4379-9E0F-B8A317995AD5}"/>
                </a:ext>
              </a:extLst>
            </p:cNvPr>
            <p:cNvSpPr txBox="1"/>
            <p:nvPr/>
          </p:nvSpPr>
          <p:spPr>
            <a:xfrm>
              <a:off x="1959948" y="106782"/>
              <a:ext cx="532559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CE,MA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97" name="グループ化 196">
            <a:extLst>
              <a:ext uri="{FF2B5EF4-FFF2-40B4-BE49-F238E27FC236}">
                <a16:creationId xmlns:a16="http://schemas.microsoft.com/office/drawing/2014/main" id="{AE8BA8CA-D749-4C5F-8021-16ACEA014235}"/>
              </a:ext>
            </a:extLst>
          </p:cNvPr>
          <p:cNvGrpSpPr/>
          <p:nvPr/>
        </p:nvGrpSpPr>
        <p:grpSpPr>
          <a:xfrm>
            <a:off x="2307388" y="5565894"/>
            <a:ext cx="374574" cy="243506"/>
            <a:chOff x="1284269" y="351402"/>
            <a:chExt cx="374574" cy="243506"/>
          </a:xfrm>
        </p:grpSpPr>
        <p:sp>
          <p:nvSpPr>
            <p:cNvPr id="198" name="テキスト ボックス 197">
              <a:extLst>
                <a:ext uri="{FF2B5EF4-FFF2-40B4-BE49-F238E27FC236}">
                  <a16:creationId xmlns:a16="http://schemas.microsoft.com/office/drawing/2014/main" id="{B94AF868-C8D3-43ED-ABD2-E845B2E32569}"/>
                </a:ext>
              </a:extLst>
            </p:cNvPr>
            <p:cNvSpPr txBox="1"/>
            <p:nvPr/>
          </p:nvSpPr>
          <p:spPr>
            <a:xfrm>
              <a:off x="1284269" y="351402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99" name="直線矢印コネクタ 198">
              <a:extLst>
                <a:ext uri="{FF2B5EF4-FFF2-40B4-BE49-F238E27FC236}">
                  <a16:creationId xmlns:a16="http://schemas.microsoft.com/office/drawing/2014/main" id="{57F56331-8B4D-4449-A976-80F021564E4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0" name="グループ化 199">
            <a:extLst>
              <a:ext uri="{FF2B5EF4-FFF2-40B4-BE49-F238E27FC236}">
                <a16:creationId xmlns:a16="http://schemas.microsoft.com/office/drawing/2014/main" id="{AEE9D3F8-D6C4-4F0E-A789-217D6FD84574}"/>
              </a:ext>
            </a:extLst>
          </p:cNvPr>
          <p:cNvGrpSpPr/>
          <p:nvPr/>
        </p:nvGrpSpPr>
        <p:grpSpPr>
          <a:xfrm>
            <a:off x="2374648" y="5733292"/>
            <a:ext cx="374574" cy="242024"/>
            <a:chOff x="2531329" y="313990"/>
            <a:chExt cx="374574" cy="242024"/>
          </a:xfrm>
        </p:grpSpPr>
        <p:cxnSp>
          <p:nvCxnSpPr>
            <p:cNvPr id="201" name="直線矢印コネクタ 200">
              <a:extLst>
                <a:ext uri="{FF2B5EF4-FFF2-40B4-BE49-F238E27FC236}">
                  <a16:creationId xmlns:a16="http://schemas.microsoft.com/office/drawing/2014/main" id="{7BEF22D7-A68D-4E60-98A4-89FD8D89DC5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58088" y="448014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2" name="テキスト ボックス 201">
              <a:extLst>
                <a:ext uri="{FF2B5EF4-FFF2-40B4-BE49-F238E27FC236}">
                  <a16:creationId xmlns:a16="http://schemas.microsoft.com/office/drawing/2014/main" id="{AF560A30-881C-4369-B37B-CD13368A3DB3}"/>
                </a:ext>
              </a:extLst>
            </p:cNvPr>
            <p:cNvSpPr txBox="1"/>
            <p:nvPr/>
          </p:nvSpPr>
          <p:spPr>
            <a:xfrm>
              <a:off x="2531329" y="313990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3" name="グループ化 202">
            <a:extLst>
              <a:ext uri="{FF2B5EF4-FFF2-40B4-BE49-F238E27FC236}">
                <a16:creationId xmlns:a16="http://schemas.microsoft.com/office/drawing/2014/main" id="{643B1277-193D-4137-816F-6C6F62D0F44B}"/>
              </a:ext>
            </a:extLst>
          </p:cNvPr>
          <p:cNvGrpSpPr/>
          <p:nvPr/>
        </p:nvGrpSpPr>
        <p:grpSpPr>
          <a:xfrm>
            <a:off x="4485779" y="5758985"/>
            <a:ext cx="512443" cy="184666"/>
            <a:chOff x="2040671" y="816940"/>
            <a:chExt cx="512443" cy="184666"/>
          </a:xfrm>
        </p:grpSpPr>
        <p:cxnSp>
          <p:nvCxnSpPr>
            <p:cNvPr id="204" name="直線矢印コネクタ 203">
              <a:extLst>
                <a:ext uri="{FF2B5EF4-FFF2-40B4-BE49-F238E27FC236}">
                  <a16:creationId xmlns:a16="http://schemas.microsoft.com/office/drawing/2014/main" id="{7650C68D-B1AC-4091-AC68-5D000648EC27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2094671" y="855273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5" name="テキスト ボックス 204">
              <a:extLst>
                <a:ext uri="{FF2B5EF4-FFF2-40B4-BE49-F238E27FC236}">
                  <a16:creationId xmlns:a16="http://schemas.microsoft.com/office/drawing/2014/main" id="{2CACCC7B-B36B-4168-B0E3-81666C701073}"/>
                </a:ext>
              </a:extLst>
            </p:cNvPr>
            <p:cNvSpPr txBox="1"/>
            <p:nvPr/>
          </p:nvSpPr>
          <p:spPr>
            <a:xfrm>
              <a:off x="2079329" y="816940"/>
              <a:ext cx="473785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CE,MA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6" name="グループ化 205">
            <a:extLst>
              <a:ext uri="{FF2B5EF4-FFF2-40B4-BE49-F238E27FC236}">
                <a16:creationId xmlns:a16="http://schemas.microsoft.com/office/drawing/2014/main" id="{74E589FE-0D81-43DF-BE9F-5B8C2175ABD9}"/>
              </a:ext>
            </a:extLst>
          </p:cNvPr>
          <p:cNvGrpSpPr/>
          <p:nvPr/>
        </p:nvGrpSpPr>
        <p:grpSpPr>
          <a:xfrm>
            <a:off x="4499711" y="4663338"/>
            <a:ext cx="413233" cy="184666"/>
            <a:chOff x="2040671" y="808515"/>
            <a:chExt cx="413233" cy="184666"/>
          </a:xfrm>
        </p:grpSpPr>
        <p:cxnSp>
          <p:nvCxnSpPr>
            <p:cNvPr id="207" name="直線矢印コネクタ 206">
              <a:extLst>
                <a:ext uri="{FF2B5EF4-FFF2-40B4-BE49-F238E27FC236}">
                  <a16:creationId xmlns:a16="http://schemas.microsoft.com/office/drawing/2014/main" id="{599D3351-6373-48C5-8916-05CA9EA6742C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2094671" y="855273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8" name="テキスト ボックス 207">
              <a:extLst>
                <a:ext uri="{FF2B5EF4-FFF2-40B4-BE49-F238E27FC236}">
                  <a16:creationId xmlns:a16="http://schemas.microsoft.com/office/drawing/2014/main" id="{A9535B63-AB2C-47E2-921A-5D4DCC6A57CB}"/>
                </a:ext>
              </a:extLst>
            </p:cNvPr>
            <p:cNvSpPr txBox="1"/>
            <p:nvPr/>
          </p:nvSpPr>
          <p:spPr>
            <a:xfrm>
              <a:off x="2079330" y="80851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9" name="グループ化 208">
            <a:extLst>
              <a:ext uri="{FF2B5EF4-FFF2-40B4-BE49-F238E27FC236}">
                <a16:creationId xmlns:a16="http://schemas.microsoft.com/office/drawing/2014/main" id="{6EDF10C5-0ACF-4EB6-A01B-E10C1177CB94}"/>
              </a:ext>
            </a:extLst>
          </p:cNvPr>
          <p:cNvGrpSpPr/>
          <p:nvPr/>
        </p:nvGrpSpPr>
        <p:grpSpPr>
          <a:xfrm>
            <a:off x="4499711" y="5215671"/>
            <a:ext cx="374574" cy="196385"/>
            <a:chOff x="1891136" y="92159"/>
            <a:chExt cx="374574" cy="196385"/>
          </a:xfrm>
        </p:grpSpPr>
        <p:grpSp>
          <p:nvGrpSpPr>
            <p:cNvPr id="210" name="グループ化 209">
              <a:extLst>
                <a:ext uri="{FF2B5EF4-FFF2-40B4-BE49-F238E27FC236}">
                  <a16:creationId xmlns:a16="http://schemas.microsoft.com/office/drawing/2014/main" id="{4C938CD7-AABC-43FF-BCEF-4A8FBBC13B24}"/>
                </a:ext>
              </a:extLst>
            </p:cNvPr>
            <p:cNvGrpSpPr/>
            <p:nvPr/>
          </p:nvGrpSpPr>
          <p:grpSpPr>
            <a:xfrm>
              <a:off x="1891137" y="180544"/>
              <a:ext cx="78537" cy="108000"/>
              <a:chOff x="1962884" y="83419"/>
              <a:chExt cx="78537" cy="108000"/>
            </a:xfrm>
          </p:grpSpPr>
          <p:cxnSp>
            <p:nvCxnSpPr>
              <p:cNvPr id="212" name="直線矢印コネクタ 211">
                <a:extLst>
                  <a:ext uri="{FF2B5EF4-FFF2-40B4-BE49-F238E27FC236}">
                    <a16:creationId xmlns:a16="http://schemas.microsoft.com/office/drawing/2014/main" id="{AE1A33D7-056E-48DA-A0D1-6206AA3BAA0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962884" y="83419"/>
                <a:ext cx="0" cy="108000"/>
              </a:xfrm>
              <a:prstGeom prst="straightConnector1">
                <a:avLst/>
              </a:prstGeom>
              <a:ln w="3175" cap="flat">
                <a:solidFill>
                  <a:schemeClr val="tx1"/>
                </a:solidFill>
                <a:headEnd type="none" w="med" len="med"/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3" name="直線コネクタ 212">
                <a:extLst>
                  <a:ext uri="{FF2B5EF4-FFF2-40B4-BE49-F238E27FC236}">
                    <a16:creationId xmlns:a16="http://schemas.microsoft.com/office/drawing/2014/main" id="{7CAA0382-85C5-46E5-B91A-DA02D04EC1E7}"/>
                  </a:ext>
                </a:extLst>
              </p:cNvPr>
              <p:cNvCxnSpPr/>
              <p:nvPr/>
            </p:nvCxnSpPr>
            <p:spPr>
              <a:xfrm>
                <a:off x="1962884" y="83419"/>
                <a:ext cx="7853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1" name="テキスト ボックス 210">
              <a:extLst>
                <a:ext uri="{FF2B5EF4-FFF2-40B4-BE49-F238E27FC236}">
                  <a16:creationId xmlns:a16="http://schemas.microsoft.com/office/drawing/2014/main" id="{66ED99A9-6AFD-4CA9-9255-072FD0F98B23}"/>
                </a:ext>
              </a:extLst>
            </p:cNvPr>
            <p:cNvSpPr txBox="1"/>
            <p:nvPr/>
          </p:nvSpPr>
          <p:spPr>
            <a:xfrm>
              <a:off x="1891136" y="92159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14" name="グループ化 213">
            <a:extLst>
              <a:ext uri="{FF2B5EF4-FFF2-40B4-BE49-F238E27FC236}">
                <a16:creationId xmlns:a16="http://schemas.microsoft.com/office/drawing/2014/main" id="{30F5E157-3D2D-4FF8-8EE0-88DE2BAE689C}"/>
              </a:ext>
            </a:extLst>
          </p:cNvPr>
          <p:cNvGrpSpPr/>
          <p:nvPr/>
        </p:nvGrpSpPr>
        <p:grpSpPr>
          <a:xfrm>
            <a:off x="6432670" y="4883183"/>
            <a:ext cx="374574" cy="253899"/>
            <a:chOff x="2519454" y="302115"/>
            <a:chExt cx="374574" cy="253899"/>
          </a:xfrm>
        </p:grpSpPr>
        <p:cxnSp>
          <p:nvCxnSpPr>
            <p:cNvPr id="215" name="直線矢印コネクタ 214">
              <a:extLst>
                <a:ext uri="{FF2B5EF4-FFF2-40B4-BE49-F238E27FC236}">
                  <a16:creationId xmlns:a16="http://schemas.microsoft.com/office/drawing/2014/main" id="{4F12C364-5DBF-4ED1-B62C-AB0A2A2CB91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58088" y="448014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6" name="テキスト ボックス 215">
              <a:extLst>
                <a:ext uri="{FF2B5EF4-FFF2-40B4-BE49-F238E27FC236}">
                  <a16:creationId xmlns:a16="http://schemas.microsoft.com/office/drawing/2014/main" id="{01C22753-550F-40A0-9128-5DEA9FD047CC}"/>
                </a:ext>
              </a:extLst>
            </p:cNvPr>
            <p:cNvSpPr txBox="1"/>
            <p:nvPr/>
          </p:nvSpPr>
          <p:spPr>
            <a:xfrm>
              <a:off x="2519454" y="30211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20" name="グループ化 219">
            <a:extLst>
              <a:ext uri="{FF2B5EF4-FFF2-40B4-BE49-F238E27FC236}">
                <a16:creationId xmlns:a16="http://schemas.microsoft.com/office/drawing/2014/main" id="{1375F445-8669-4C1B-A4A2-66DE2C9CC93E}"/>
              </a:ext>
            </a:extLst>
          </p:cNvPr>
          <p:cNvGrpSpPr/>
          <p:nvPr/>
        </p:nvGrpSpPr>
        <p:grpSpPr>
          <a:xfrm>
            <a:off x="6575854" y="4578678"/>
            <a:ext cx="374574" cy="231631"/>
            <a:chOff x="1272394" y="363277"/>
            <a:chExt cx="374574" cy="231631"/>
          </a:xfrm>
        </p:grpSpPr>
        <p:sp>
          <p:nvSpPr>
            <p:cNvPr id="221" name="テキスト ボックス 220">
              <a:extLst>
                <a:ext uri="{FF2B5EF4-FFF2-40B4-BE49-F238E27FC236}">
                  <a16:creationId xmlns:a16="http://schemas.microsoft.com/office/drawing/2014/main" id="{CF0B65D6-FE83-4606-A24A-EC3528DBAAAB}"/>
                </a:ext>
              </a:extLst>
            </p:cNvPr>
            <p:cNvSpPr txBox="1"/>
            <p:nvPr/>
          </p:nvSpPr>
          <p:spPr>
            <a:xfrm>
              <a:off x="1272394" y="363277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22" name="直線矢印コネクタ 221">
              <a:extLst>
                <a:ext uri="{FF2B5EF4-FFF2-40B4-BE49-F238E27FC236}">
                  <a16:creationId xmlns:a16="http://schemas.microsoft.com/office/drawing/2014/main" id="{7597FBF6-86F0-4677-8257-4E0E0D9D5D1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2" name="グループ化 171">
            <a:extLst>
              <a:ext uri="{FF2B5EF4-FFF2-40B4-BE49-F238E27FC236}">
                <a16:creationId xmlns:a16="http://schemas.microsoft.com/office/drawing/2014/main" id="{B81E1A90-1DCB-490B-AD45-734004F4035C}"/>
              </a:ext>
            </a:extLst>
          </p:cNvPr>
          <p:cNvGrpSpPr/>
          <p:nvPr/>
        </p:nvGrpSpPr>
        <p:grpSpPr>
          <a:xfrm>
            <a:off x="6528383" y="5478344"/>
            <a:ext cx="543987" cy="184666"/>
            <a:chOff x="1891137" y="100554"/>
            <a:chExt cx="543987" cy="184666"/>
          </a:xfrm>
        </p:grpSpPr>
        <p:grpSp>
          <p:nvGrpSpPr>
            <p:cNvPr id="173" name="グループ化 172">
              <a:extLst>
                <a:ext uri="{FF2B5EF4-FFF2-40B4-BE49-F238E27FC236}">
                  <a16:creationId xmlns:a16="http://schemas.microsoft.com/office/drawing/2014/main" id="{AD754E02-3D70-41D1-9F2F-631327774B87}"/>
                </a:ext>
              </a:extLst>
            </p:cNvPr>
            <p:cNvGrpSpPr/>
            <p:nvPr/>
          </p:nvGrpSpPr>
          <p:grpSpPr>
            <a:xfrm>
              <a:off x="1891137" y="180544"/>
              <a:ext cx="78537" cy="36000"/>
              <a:chOff x="1962884" y="83419"/>
              <a:chExt cx="78537" cy="36000"/>
            </a:xfrm>
          </p:grpSpPr>
          <p:cxnSp>
            <p:nvCxnSpPr>
              <p:cNvPr id="180" name="直線矢印コネクタ 179">
                <a:extLst>
                  <a:ext uri="{FF2B5EF4-FFF2-40B4-BE49-F238E27FC236}">
                    <a16:creationId xmlns:a16="http://schemas.microsoft.com/office/drawing/2014/main" id="{633567A1-CD22-4F84-B662-63A1AF6976B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962884" y="83419"/>
                <a:ext cx="0" cy="36000"/>
              </a:xfrm>
              <a:prstGeom prst="straightConnector1">
                <a:avLst/>
              </a:prstGeom>
              <a:ln w="3175" cap="flat">
                <a:solidFill>
                  <a:schemeClr val="tx1"/>
                </a:solidFill>
                <a:headEnd type="none" w="med" len="med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7" name="直線コネクタ 216">
                <a:extLst>
                  <a:ext uri="{FF2B5EF4-FFF2-40B4-BE49-F238E27FC236}">
                    <a16:creationId xmlns:a16="http://schemas.microsoft.com/office/drawing/2014/main" id="{981984DD-A5C6-4835-B4CD-94F9B2315B8E}"/>
                  </a:ext>
                </a:extLst>
              </p:cNvPr>
              <p:cNvCxnSpPr/>
              <p:nvPr/>
            </p:nvCxnSpPr>
            <p:spPr>
              <a:xfrm>
                <a:off x="1962884" y="83419"/>
                <a:ext cx="7853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4" name="テキスト ボックス 173">
              <a:extLst>
                <a:ext uri="{FF2B5EF4-FFF2-40B4-BE49-F238E27FC236}">
                  <a16:creationId xmlns:a16="http://schemas.microsoft.com/office/drawing/2014/main" id="{3E3E337F-57F8-496A-8C90-217AA60F4D9E}"/>
                </a:ext>
              </a:extLst>
            </p:cNvPr>
            <p:cNvSpPr txBox="1"/>
            <p:nvPr/>
          </p:nvSpPr>
          <p:spPr>
            <a:xfrm>
              <a:off x="1902565" y="100554"/>
              <a:ext cx="532559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CE,MA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18" name="グループ化 217">
            <a:extLst>
              <a:ext uri="{FF2B5EF4-FFF2-40B4-BE49-F238E27FC236}">
                <a16:creationId xmlns:a16="http://schemas.microsoft.com/office/drawing/2014/main" id="{E7E6AA96-A109-4D59-88ED-841529F60D02}"/>
              </a:ext>
            </a:extLst>
          </p:cNvPr>
          <p:cNvGrpSpPr/>
          <p:nvPr/>
        </p:nvGrpSpPr>
        <p:grpSpPr>
          <a:xfrm>
            <a:off x="407997" y="1247744"/>
            <a:ext cx="413233" cy="184666"/>
            <a:chOff x="2040671" y="808515"/>
            <a:chExt cx="413233" cy="184666"/>
          </a:xfrm>
        </p:grpSpPr>
        <p:cxnSp>
          <p:nvCxnSpPr>
            <p:cNvPr id="219" name="直線矢印コネクタ 218">
              <a:extLst>
                <a:ext uri="{FF2B5EF4-FFF2-40B4-BE49-F238E27FC236}">
                  <a16:creationId xmlns:a16="http://schemas.microsoft.com/office/drawing/2014/main" id="{2742ADCE-E598-41F1-9B68-23F6A74F4416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2094671" y="855273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3" name="テキスト ボックス 222">
              <a:extLst>
                <a:ext uri="{FF2B5EF4-FFF2-40B4-BE49-F238E27FC236}">
                  <a16:creationId xmlns:a16="http://schemas.microsoft.com/office/drawing/2014/main" id="{70DF5C1C-70E6-4E25-80A9-D6CE8FC32259}"/>
                </a:ext>
              </a:extLst>
            </p:cNvPr>
            <p:cNvSpPr txBox="1"/>
            <p:nvPr/>
          </p:nvSpPr>
          <p:spPr>
            <a:xfrm>
              <a:off x="2079330" y="80851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FF79615-2157-4510-8704-C1DECC1F33EF}"/>
              </a:ext>
            </a:extLst>
          </p:cNvPr>
          <p:cNvGrpSpPr/>
          <p:nvPr/>
        </p:nvGrpSpPr>
        <p:grpSpPr>
          <a:xfrm>
            <a:off x="261789" y="2990320"/>
            <a:ext cx="374574" cy="238268"/>
            <a:chOff x="261789" y="2990320"/>
            <a:chExt cx="374574" cy="238268"/>
          </a:xfrm>
        </p:grpSpPr>
        <p:sp>
          <p:nvSpPr>
            <p:cNvPr id="122" name="テキスト ボックス 121">
              <a:extLst>
                <a:ext uri="{FF2B5EF4-FFF2-40B4-BE49-F238E27FC236}">
                  <a16:creationId xmlns:a16="http://schemas.microsoft.com/office/drawing/2014/main" id="{712F322C-0996-449D-BBC2-4CE161EC533B}"/>
                </a:ext>
              </a:extLst>
            </p:cNvPr>
            <p:cNvSpPr txBox="1"/>
            <p:nvPr/>
          </p:nvSpPr>
          <p:spPr>
            <a:xfrm>
              <a:off x="261789" y="2990320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24" name="直線矢印コネクタ 223">
              <a:extLst>
                <a:ext uri="{FF2B5EF4-FFF2-40B4-BE49-F238E27FC236}">
                  <a16:creationId xmlns:a16="http://schemas.microsoft.com/office/drawing/2014/main" id="{1E43826E-0E24-48BE-86E1-B70BD9BA2FF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92512" y="312058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5" name="テキスト ボックス 224">
            <a:extLst>
              <a:ext uri="{FF2B5EF4-FFF2-40B4-BE49-F238E27FC236}">
                <a16:creationId xmlns:a16="http://schemas.microsoft.com/office/drawing/2014/main" id="{63583F4B-2A45-4127-B43B-95F5E9FEAED0}"/>
              </a:ext>
            </a:extLst>
          </p:cNvPr>
          <p:cNvSpPr txBox="1"/>
          <p:nvPr/>
        </p:nvSpPr>
        <p:spPr>
          <a:xfrm>
            <a:off x="1267439" y="224627"/>
            <a:ext cx="6782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R</a:t>
            </a:r>
            <a:r>
              <a:rPr kumimoji="1" lang="en-US" altLang="ja-JP" sz="1050" baseline="30000" dirty="0"/>
              <a:t>2</a:t>
            </a:r>
            <a:r>
              <a:rPr kumimoji="1" lang="en-US" altLang="ja-JP" sz="1050" dirty="0"/>
              <a:t>=0.03</a:t>
            </a:r>
            <a:endParaRPr kumimoji="1" lang="ja-JP" altLang="en-US" sz="1050" dirty="0"/>
          </a:p>
        </p:txBody>
      </p:sp>
      <p:sp>
        <p:nvSpPr>
          <p:cNvPr id="226" name="テキスト ボックス 225">
            <a:extLst>
              <a:ext uri="{FF2B5EF4-FFF2-40B4-BE49-F238E27FC236}">
                <a16:creationId xmlns:a16="http://schemas.microsoft.com/office/drawing/2014/main" id="{E7DFB480-5F7B-4998-A867-9B2766EFE3E3}"/>
              </a:ext>
            </a:extLst>
          </p:cNvPr>
          <p:cNvSpPr txBox="1"/>
          <p:nvPr/>
        </p:nvSpPr>
        <p:spPr>
          <a:xfrm>
            <a:off x="5413244" y="4610900"/>
            <a:ext cx="6782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R</a:t>
            </a:r>
            <a:r>
              <a:rPr kumimoji="1" lang="en-US" altLang="ja-JP" sz="1050" baseline="30000" dirty="0"/>
              <a:t>2</a:t>
            </a:r>
            <a:r>
              <a:rPr kumimoji="1" lang="en-US" altLang="ja-JP" sz="1050" dirty="0"/>
              <a:t>=0.37</a:t>
            </a:r>
            <a:endParaRPr kumimoji="1" lang="ja-JP" altLang="en-US" sz="1050" dirty="0"/>
          </a:p>
        </p:txBody>
      </p:sp>
      <p:sp>
        <p:nvSpPr>
          <p:cNvPr id="227" name="テキスト ボックス 226">
            <a:extLst>
              <a:ext uri="{FF2B5EF4-FFF2-40B4-BE49-F238E27FC236}">
                <a16:creationId xmlns:a16="http://schemas.microsoft.com/office/drawing/2014/main" id="{998939CF-EFBA-4D1F-A9BA-C75472DB70F4}"/>
              </a:ext>
            </a:extLst>
          </p:cNvPr>
          <p:cNvSpPr txBox="1"/>
          <p:nvPr/>
        </p:nvSpPr>
        <p:spPr>
          <a:xfrm>
            <a:off x="7490625" y="4602022"/>
            <a:ext cx="6782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R</a:t>
            </a:r>
            <a:r>
              <a:rPr kumimoji="1" lang="en-US" altLang="ja-JP" sz="1050" baseline="30000" dirty="0"/>
              <a:t>2</a:t>
            </a:r>
            <a:r>
              <a:rPr kumimoji="1" lang="en-US" altLang="ja-JP" sz="1050" dirty="0"/>
              <a:t>=0.77</a:t>
            </a:r>
            <a:endParaRPr kumimoji="1" lang="ja-JP" altLang="en-US" sz="1050" dirty="0"/>
          </a:p>
        </p:txBody>
      </p:sp>
      <p:sp>
        <p:nvSpPr>
          <p:cNvPr id="228" name="テキスト ボックス 227">
            <a:extLst>
              <a:ext uri="{FF2B5EF4-FFF2-40B4-BE49-F238E27FC236}">
                <a16:creationId xmlns:a16="http://schemas.microsoft.com/office/drawing/2014/main" id="{CC36DCD2-8A7D-4206-A789-7BF657ABE392}"/>
              </a:ext>
            </a:extLst>
          </p:cNvPr>
          <p:cNvSpPr txBox="1"/>
          <p:nvPr/>
        </p:nvSpPr>
        <p:spPr>
          <a:xfrm>
            <a:off x="3380254" y="4610900"/>
            <a:ext cx="6782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R</a:t>
            </a:r>
            <a:r>
              <a:rPr kumimoji="1" lang="en-US" altLang="ja-JP" sz="1050" baseline="30000" dirty="0"/>
              <a:t>2</a:t>
            </a:r>
            <a:r>
              <a:rPr kumimoji="1" lang="en-US" altLang="ja-JP" sz="1050" dirty="0"/>
              <a:t>=0.15</a:t>
            </a:r>
            <a:endParaRPr kumimoji="1" lang="ja-JP" altLang="en-US" sz="1050" dirty="0"/>
          </a:p>
        </p:txBody>
      </p:sp>
      <p:sp>
        <p:nvSpPr>
          <p:cNvPr id="229" name="テキスト ボックス 228">
            <a:extLst>
              <a:ext uri="{FF2B5EF4-FFF2-40B4-BE49-F238E27FC236}">
                <a16:creationId xmlns:a16="http://schemas.microsoft.com/office/drawing/2014/main" id="{2E3D6E7C-A463-4CFE-9767-76C2D9883873}"/>
              </a:ext>
            </a:extLst>
          </p:cNvPr>
          <p:cNvSpPr txBox="1"/>
          <p:nvPr/>
        </p:nvSpPr>
        <p:spPr>
          <a:xfrm>
            <a:off x="1304352" y="4612377"/>
            <a:ext cx="6782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R</a:t>
            </a:r>
            <a:r>
              <a:rPr kumimoji="1" lang="en-US" altLang="ja-JP" sz="1050" baseline="30000" dirty="0"/>
              <a:t>2</a:t>
            </a:r>
            <a:r>
              <a:rPr kumimoji="1" lang="en-US" altLang="ja-JP" sz="1050" dirty="0"/>
              <a:t>=0.26</a:t>
            </a:r>
            <a:endParaRPr kumimoji="1" lang="ja-JP" altLang="en-US" sz="1050" dirty="0"/>
          </a:p>
        </p:txBody>
      </p:sp>
      <p:sp>
        <p:nvSpPr>
          <p:cNvPr id="230" name="テキスト ボックス 229">
            <a:extLst>
              <a:ext uri="{FF2B5EF4-FFF2-40B4-BE49-F238E27FC236}">
                <a16:creationId xmlns:a16="http://schemas.microsoft.com/office/drawing/2014/main" id="{2C1C000B-5E15-4410-89AC-E78A6562518F}"/>
              </a:ext>
            </a:extLst>
          </p:cNvPr>
          <p:cNvSpPr txBox="1"/>
          <p:nvPr/>
        </p:nvSpPr>
        <p:spPr>
          <a:xfrm>
            <a:off x="7483226" y="2392956"/>
            <a:ext cx="6782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R</a:t>
            </a:r>
            <a:r>
              <a:rPr kumimoji="1" lang="en-US" altLang="ja-JP" sz="1050" baseline="30000" dirty="0"/>
              <a:t>2</a:t>
            </a:r>
            <a:r>
              <a:rPr kumimoji="1" lang="en-US" altLang="ja-JP" sz="1050" dirty="0"/>
              <a:t>=0.18</a:t>
            </a:r>
            <a:endParaRPr kumimoji="1" lang="ja-JP" altLang="en-US" sz="1050" dirty="0"/>
          </a:p>
        </p:txBody>
      </p:sp>
      <p:sp>
        <p:nvSpPr>
          <p:cNvPr id="231" name="テキスト ボックス 230">
            <a:extLst>
              <a:ext uri="{FF2B5EF4-FFF2-40B4-BE49-F238E27FC236}">
                <a16:creationId xmlns:a16="http://schemas.microsoft.com/office/drawing/2014/main" id="{66E76AAD-9593-4927-ABA4-84D08B8EFF0B}"/>
              </a:ext>
            </a:extLst>
          </p:cNvPr>
          <p:cNvSpPr txBox="1"/>
          <p:nvPr/>
        </p:nvSpPr>
        <p:spPr>
          <a:xfrm>
            <a:off x="5450233" y="2366327"/>
            <a:ext cx="6782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R</a:t>
            </a:r>
            <a:r>
              <a:rPr kumimoji="1" lang="en-US" altLang="ja-JP" sz="1050" baseline="30000" dirty="0"/>
              <a:t>2</a:t>
            </a:r>
            <a:r>
              <a:rPr kumimoji="1" lang="en-US" altLang="ja-JP" sz="1050" dirty="0"/>
              <a:t>=0.36</a:t>
            </a:r>
            <a:endParaRPr kumimoji="1" lang="ja-JP" altLang="en-US" sz="1050" dirty="0"/>
          </a:p>
        </p:txBody>
      </p:sp>
      <p:sp>
        <p:nvSpPr>
          <p:cNvPr id="232" name="テキスト ボックス 231">
            <a:extLst>
              <a:ext uri="{FF2B5EF4-FFF2-40B4-BE49-F238E27FC236}">
                <a16:creationId xmlns:a16="http://schemas.microsoft.com/office/drawing/2014/main" id="{42D3871F-BAE8-42B2-BC50-8911BF2B4BF0}"/>
              </a:ext>
            </a:extLst>
          </p:cNvPr>
          <p:cNvSpPr txBox="1"/>
          <p:nvPr/>
        </p:nvSpPr>
        <p:spPr>
          <a:xfrm>
            <a:off x="3372857" y="2401835"/>
            <a:ext cx="6782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R</a:t>
            </a:r>
            <a:r>
              <a:rPr kumimoji="1" lang="en-US" altLang="ja-JP" sz="1050" baseline="30000" dirty="0"/>
              <a:t>2</a:t>
            </a:r>
            <a:r>
              <a:rPr kumimoji="1" lang="en-US" altLang="ja-JP" sz="1050" dirty="0"/>
              <a:t>=0.26</a:t>
            </a:r>
            <a:endParaRPr kumimoji="1" lang="ja-JP" altLang="en-US" sz="1050" dirty="0"/>
          </a:p>
        </p:txBody>
      </p:sp>
      <p:sp>
        <p:nvSpPr>
          <p:cNvPr id="233" name="テキスト ボックス 232">
            <a:extLst>
              <a:ext uri="{FF2B5EF4-FFF2-40B4-BE49-F238E27FC236}">
                <a16:creationId xmlns:a16="http://schemas.microsoft.com/office/drawing/2014/main" id="{D8E1ADEB-D72A-4522-B22D-15AB35E54D29}"/>
              </a:ext>
            </a:extLst>
          </p:cNvPr>
          <p:cNvSpPr txBox="1"/>
          <p:nvPr/>
        </p:nvSpPr>
        <p:spPr>
          <a:xfrm>
            <a:off x="1286595" y="2401838"/>
            <a:ext cx="6782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R</a:t>
            </a:r>
            <a:r>
              <a:rPr kumimoji="1" lang="en-US" altLang="ja-JP" sz="1050" baseline="30000" dirty="0"/>
              <a:t>2</a:t>
            </a:r>
            <a:r>
              <a:rPr kumimoji="1" lang="en-US" altLang="ja-JP" sz="1050" dirty="0"/>
              <a:t>=0.26</a:t>
            </a:r>
            <a:endParaRPr kumimoji="1" lang="ja-JP" altLang="en-US" sz="1050" dirty="0"/>
          </a:p>
        </p:txBody>
      </p:sp>
      <p:sp>
        <p:nvSpPr>
          <p:cNvPr id="234" name="テキスト ボックス 233">
            <a:extLst>
              <a:ext uri="{FF2B5EF4-FFF2-40B4-BE49-F238E27FC236}">
                <a16:creationId xmlns:a16="http://schemas.microsoft.com/office/drawing/2014/main" id="{574EC484-3C4C-4736-B2D3-B1A137753821}"/>
              </a:ext>
            </a:extLst>
          </p:cNvPr>
          <p:cNvSpPr txBox="1"/>
          <p:nvPr/>
        </p:nvSpPr>
        <p:spPr>
          <a:xfrm>
            <a:off x="7465470" y="217920"/>
            <a:ext cx="6782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R</a:t>
            </a:r>
            <a:r>
              <a:rPr kumimoji="1" lang="en-US" altLang="ja-JP" sz="1050" baseline="30000" dirty="0"/>
              <a:t>2</a:t>
            </a:r>
            <a:r>
              <a:rPr kumimoji="1" lang="en-US" altLang="ja-JP" sz="1050" dirty="0"/>
              <a:t>=0.02</a:t>
            </a:r>
            <a:endParaRPr kumimoji="1" lang="ja-JP" altLang="en-US" sz="1050" dirty="0"/>
          </a:p>
        </p:txBody>
      </p:sp>
      <p:sp>
        <p:nvSpPr>
          <p:cNvPr id="235" name="テキスト ボックス 234">
            <a:extLst>
              <a:ext uri="{FF2B5EF4-FFF2-40B4-BE49-F238E27FC236}">
                <a16:creationId xmlns:a16="http://schemas.microsoft.com/office/drawing/2014/main" id="{D947C3BB-929C-4F98-86C1-116DD7C8C20E}"/>
              </a:ext>
            </a:extLst>
          </p:cNvPr>
          <p:cNvSpPr txBox="1"/>
          <p:nvPr/>
        </p:nvSpPr>
        <p:spPr>
          <a:xfrm>
            <a:off x="5450232" y="209048"/>
            <a:ext cx="6782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R</a:t>
            </a:r>
            <a:r>
              <a:rPr kumimoji="1" lang="en-US" altLang="ja-JP" sz="1050" baseline="30000" dirty="0"/>
              <a:t>2</a:t>
            </a:r>
            <a:r>
              <a:rPr kumimoji="1" lang="en-US" altLang="ja-JP" sz="1050" dirty="0"/>
              <a:t>=0.43</a:t>
            </a:r>
            <a:endParaRPr kumimoji="1" lang="ja-JP" altLang="en-US" sz="1050" dirty="0"/>
          </a:p>
        </p:txBody>
      </p:sp>
      <p:sp>
        <p:nvSpPr>
          <p:cNvPr id="236" name="テキスト ボックス 235">
            <a:extLst>
              <a:ext uri="{FF2B5EF4-FFF2-40B4-BE49-F238E27FC236}">
                <a16:creationId xmlns:a16="http://schemas.microsoft.com/office/drawing/2014/main" id="{D9F4B60A-0648-4E03-8B53-B9634D47159C}"/>
              </a:ext>
            </a:extLst>
          </p:cNvPr>
          <p:cNvSpPr txBox="1"/>
          <p:nvPr/>
        </p:nvSpPr>
        <p:spPr>
          <a:xfrm>
            <a:off x="3363975" y="209045"/>
            <a:ext cx="6782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R</a:t>
            </a:r>
            <a:r>
              <a:rPr kumimoji="1" lang="en-US" altLang="ja-JP" sz="1050" baseline="30000" dirty="0"/>
              <a:t>2</a:t>
            </a:r>
            <a:r>
              <a:rPr kumimoji="1" lang="en-US" altLang="ja-JP" sz="1050" dirty="0"/>
              <a:t>=0.25</a:t>
            </a:r>
            <a:endParaRPr kumimoji="1" lang="ja-JP" altLang="en-US" sz="1050" dirty="0"/>
          </a:p>
        </p:txBody>
      </p:sp>
    </p:spTree>
    <p:extLst>
      <p:ext uri="{BB962C8B-B14F-4D97-AF65-F5344CB8AC3E}">
        <p14:creationId xmlns:p14="http://schemas.microsoft.com/office/powerpoint/2010/main" val="1835720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0FF4456-8334-4E92-B1FF-AD55EB7ADA96}"/>
              </a:ext>
            </a:extLst>
          </p:cNvPr>
          <p:cNvSpPr txBox="1"/>
          <p:nvPr/>
        </p:nvSpPr>
        <p:spPr>
          <a:xfrm>
            <a:off x="4136290" y="-11282"/>
            <a:ext cx="16817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>
                <a:solidFill>
                  <a:prstClr val="black"/>
                </a:solidFill>
              </a:rPr>
              <a:t>aa</a:t>
            </a:r>
            <a:r>
              <a:rPr lang="en-US" altLang="ja-JP" sz="900" b="1" dirty="0">
                <a:solidFill>
                  <a:prstClr val="black"/>
                </a:solidFill>
              </a:rPr>
              <a:t>    linalool (F)</a:t>
            </a:r>
            <a:endParaRPr lang="ja-JP" altLang="en-US" sz="900" b="1" dirty="0">
              <a:solidFill>
                <a:prstClr val="black"/>
              </a:solidFill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99191DD-26F9-497C-B1B1-184AB10C6AEF}"/>
              </a:ext>
            </a:extLst>
          </p:cNvPr>
          <p:cNvSpPr txBox="1"/>
          <p:nvPr/>
        </p:nvSpPr>
        <p:spPr>
          <a:xfrm>
            <a:off x="4182637" y="2225402"/>
            <a:ext cx="16817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>
                <a:solidFill>
                  <a:prstClr val="black"/>
                </a:solidFill>
              </a:rPr>
              <a:t>ae</a:t>
            </a:r>
            <a:r>
              <a:rPr lang="en-US" altLang="ja-JP" sz="900" b="1" dirty="0">
                <a:solidFill>
                  <a:prstClr val="black"/>
                </a:solidFill>
              </a:rPr>
              <a:t>    </a:t>
            </a:r>
            <a:r>
              <a:rPr lang="el-GR" altLang="ja-JP" sz="900" b="1" dirty="0">
                <a:solidFill>
                  <a:prstClr val="black"/>
                </a:solidFill>
              </a:rPr>
              <a:t>α-</a:t>
            </a:r>
            <a:r>
              <a:rPr lang="en-US" altLang="ja-JP" sz="900" b="1" dirty="0">
                <a:solidFill>
                  <a:prstClr val="black"/>
                </a:solidFill>
              </a:rPr>
              <a:t>terpineol (F)</a:t>
            </a:r>
            <a:endParaRPr lang="ja-JP" altLang="en-US" sz="900" b="1" dirty="0">
              <a:solidFill>
                <a:prstClr val="black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F4C9361-D7AB-4D39-8D6B-C0972732B29A}"/>
              </a:ext>
            </a:extLst>
          </p:cNvPr>
          <p:cNvSpPr txBox="1"/>
          <p:nvPr/>
        </p:nvSpPr>
        <p:spPr>
          <a:xfrm>
            <a:off x="4234074" y="4375313"/>
            <a:ext cx="16817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>
                <a:solidFill>
                  <a:prstClr val="black"/>
                </a:solidFill>
              </a:rPr>
              <a:t>ai </a:t>
            </a:r>
            <a:r>
              <a:rPr lang="en-US" altLang="ja-JP" sz="900" b="1" dirty="0">
                <a:solidFill>
                  <a:prstClr val="black"/>
                </a:solidFill>
              </a:rPr>
              <a:t>   citronellol (F)</a:t>
            </a:r>
            <a:endParaRPr lang="ja-JP" altLang="en-US" sz="900" b="1" dirty="0">
              <a:solidFill>
                <a:prstClr val="black"/>
              </a:solidFill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C6D3F6F-8B08-4804-802F-ABD7ED02C188}"/>
              </a:ext>
            </a:extLst>
          </p:cNvPr>
          <p:cNvSpPr txBox="1"/>
          <p:nvPr/>
        </p:nvSpPr>
        <p:spPr>
          <a:xfrm>
            <a:off x="58295" y="-10390"/>
            <a:ext cx="16817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>
                <a:solidFill>
                  <a:prstClr val="black"/>
                </a:solidFill>
              </a:rPr>
              <a:t>y</a:t>
            </a:r>
            <a:r>
              <a:rPr lang="en-US" altLang="ja-JP" sz="900" b="1" dirty="0">
                <a:solidFill>
                  <a:prstClr val="black"/>
                </a:solidFill>
              </a:rPr>
              <a:t>    cis-linalool oxide (B)</a:t>
            </a:r>
            <a:endParaRPr lang="ja-JP" altLang="en-US" sz="900" b="1" dirty="0">
              <a:solidFill>
                <a:prstClr val="black"/>
              </a:solidFill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8AE2E303-A456-46AB-A6B0-7FF6755913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95" y="227512"/>
            <a:ext cx="2243614" cy="1976914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6A6529A-4746-4162-8F3F-884EA2B97000}"/>
              </a:ext>
            </a:extLst>
          </p:cNvPr>
          <p:cNvSpPr txBox="1"/>
          <p:nvPr/>
        </p:nvSpPr>
        <p:spPr>
          <a:xfrm>
            <a:off x="2095751" y="-10390"/>
            <a:ext cx="103034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>
                <a:solidFill>
                  <a:prstClr val="black"/>
                </a:solidFill>
              </a:rPr>
              <a:t>z</a:t>
            </a:r>
            <a:r>
              <a:rPr lang="en-US" altLang="ja-JP" sz="900" b="1" dirty="0">
                <a:solidFill>
                  <a:prstClr val="black"/>
                </a:solidFill>
              </a:rPr>
              <a:t>    linalool (B)</a:t>
            </a:r>
            <a:endParaRPr lang="ja-JP" altLang="en-US" sz="900" b="1" dirty="0">
              <a:solidFill>
                <a:prstClr val="black"/>
              </a:solidFill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DF905631-94DF-410B-B299-29310608E967}"/>
              </a:ext>
            </a:extLst>
          </p:cNvPr>
          <p:cNvSpPr txBox="1"/>
          <p:nvPr/>
        </p:nvSpPr>
        <p:spPr>
          <a:xfrm>
            <a:off x="6273990" y="-11282"/>
            <a:ext cx="12971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>
                <a:solidFill>
                  <a:prstClr val="black"/>
                </a:solidFill>
              </a:rPr>
              <a:t>ab</a:t>
            </a:r>
            <a:r>
              <a:rPr lang="en-US" altLang="ja-JP" sz="900" b="1" dirty="0">
                <a:solidFill>
                  <a:prstClr val="black"/>
                </a:solidFill>
              </a:rPr>
              <a:t>    cis-</a:t>
            </a:r>
            <a:r>
              <a:rPr lang="en-US" altLang="ja-JP" sz="900" b="1" dirty="0" err="1">
                <a:solidFill>
                  <a:prstClr val="black"/>
                </a:solidFill>
              </a:rPr>
              <a:t>citral</a:t>
            </a:r>
            <a:r>
              <a:rPr lang="en-US" altLang="ja-JP" sz="900" b="1" dirty="0">
                <a:solidFill>
                  <a:prstClr val="black"/>
                </a:solidFill>
              </a:rPr>
              <a:t> (B)</a:t>
            </a:r>
            <a:endParaRPr lang="ja-JP" altLang="en-US" sz="900" b="1" dirty="0">
              <a:solidFill>
                <a:prstClr val="black"/>
              </a:solidFill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C007C915-AAF7-42A6-ADF5-348CF106794D}"/>
              </a:ext>
            </a:extLst>
          </p:cNvPr>
          <p:cNvSpPr txBox="1"/>
          <p:nvPr/>
        </p:nvSpPr>
        <p:spPr>
          <a:xfrm>
            <a:off x="46868" y="2207329"/>
            <a:ext cx="14761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>
                <a:solidFill>
                  <a:prstClr val="black"/>
                </a:solidFill>
              </a:rPr>
              <a:t>ac</a:t>
            </a:r>
            <a:r>
              <a:rPr lang="en-US" altLang="ja-JP" sz="900" b="1" dirty="0">
                <a:solidFill>
                  <a:prstClr val="black"/>
                </a:solidFill>
              </a:rPr>
              <a:t>    cis-</a:t>
            </a:r>
            <a:r>
              <a:rPr lang="en-US" altLang="ja-JP" sz="900" b="1" dirty="0" err="1">
                <a:solidFill>
                  <a:prstClr val="black"/>
                </a:solidFill>
              </a:rPr>
              <a:t>citral</a:t>
            </a:r>
            <a:r>
              <a:rPr lang="en-US" altLang="ja-JP" sz="900" b="1" dirty="0">
                <a:solidFill>
                  <a:prstClr val="black"/>
                </a:solidFill>
              </a:rPr>
              <a:t> (F)</a:t>
            </a:r>
            <a:endParaRPr lang="ja-JP" altLang="en-US" sz="900" b="1" dirty="0">
              <a:solidFill>
                <a:prstClr val="black"/>
              </a:solidFill>
            </a:endParaRPr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F6A76F99-F2E1-4DAB-8293-5693D27455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95" y="2430153"/>
            <a:ext cx="2243614" cy="1976914"/>
          </a:xfrm>
          <a:prstGeom prst="rect">
            <a:avLst/>
          </a:prstGeom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F87956D-295B-45DD-8069-0860CA1C6AF0}"/>
              </a:ext>
            </a:extLst>
          </p:cNvPr>
          <p:cNvSpPr txBox="1"/>
          <p:nvPr/>
        </p:nvSpPr>
        <p:spPr>
          <a:xfrm>
            <a:off x="2117564" y="2244616"/>
            <a:ext cx="14761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>
                <a:solidFill>
                  <a:prstClr val="black"/>
                </a:solidFill>
              </a:rPr>
              <a:t>ad</a:t>
            </a:r>
            <a:r>
              <a:rPr lang="en-US" altLang="ja-JP" sz="900" b="1" dirty="0">
                <a:solidFill>
                  <a:prstClr val="black"/>
                </a:solidFill>
              </a:rPr>
              <a:t>    </a:t>
            </a:r>
            <a:r>
              <a:rPr lang="el-GR" altLang="ja-JP" sz="900" b="1" dirty="0">
                <a:solidFill>
                  <a:prstClr val="black"/>
                </a:solidFill>
              </a:rPr>
              <a:t>α-</a:t>
            </a:r>
            <a:r>
              <a:rPr lang="en-US" altLang="ja-JP" sz="900" b="1" dirty="0">
                <a:solidFill>
                  <a:prstClr val="black"/>
                </a:solidFill>
              </a:rPr>
              <a:t>terpineol (B)</a:t>
            </a:r>
            <a:endParaRPr lang="ja-JP" altLang="en-US" sz="900" b="1" dirty="0">
              <a:solidFill>
                <a:prstClr val="black"/>
              </a:solidFill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0B0F4485-2466-48FB-A8A5-2298BD40A4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7564" y="2452021"/>
            <a:ext cx="2243614" cy="1976914"/>
          </a:xfrm>
          <a:prstGeom prst="rect">
            <a:avLst/>
          </a:prstGeom>
        </p:spPr>
      </p:pic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3B501D06-8E90-4D3C-89AA-BD4060FAAF8E}"/>
              </a:ext>
            </a:extLst>
          </p:cNvPr>
          <p:cNvSpPr txBox="1"/>
          <p:nvPr/>
        </p:nvSpPr>
        <p:spPr>
          <a:xfrm>
            <a:off x="6295592" y="2225402"/>
            <a:ext cx="12971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 err="1">
                <a:solidFill>
                  <a:prstClr val="black"/>
                </a:solidFill>
              </a:rPr>
              <a:t>af</a:t>
            </a:r>
            <a:r>
              <a:rPr lang="en-US" altLang="ja-JP" sz="900" b="1" dirty="0">
                <a:solidFill>
                  <a:prstClr val="black"/>
                </a:solidFill>
              </a:rPr>
              <a:t>    trans-</a:t>
            </a:r>
            <a:r>
              <a:rPr lang="en-US" altLang="ja-JP" sz="900" b="1" dirty="0" err="1">
                <a:solidFill>
                  <a:prstClr val="black"/>
                </a:solidFill>
              </a:rPr>
              <a:t>citral</a:t>
            </a:r>
            <a:r>
              <a:rPr lang="en-US" altLang="ja-JP" sz="900" b="1" dirty="0">
                <a:solidFill>
                  <a:prstClr val="black"/>
                </a:solidFill>
              </a:rPr>
              <a:t> (B)</a:t>
            </a:r>
            <a:endParaRPr lang="ja-JP" altLang="en-US" sz="900" b="1" dirty="0">
              <a:solidFill>
                <a:prstClr val="black"/>
              </a:solidFill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5BA128F4-51C2-43CC-B58C-73B18D1E6568}"/>
              </a:ext>
            </a:extLst>
          </p:cNvPr>
          <p:cNvSpPr txBox="1"/>
          <p:nvPr/>
        </p:nvSpPr>
        <p:spPr>
          <a:xfrm>
            <a:off x="58295" y="4375313"/>
            <a:ext cx="14761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>
                <a:solidFill>
                  <a:prstClr val="black"/>
                </a:solidFill>
              </a:rPr>
              <a:t>ag</a:t>
            </a:r>
            <a:r>
              <a:rPr lang="en-US" altLang="ja-JP" sz="900" b="1" dirty="0">
                <a:solidFill>
                  <a:prstClr val="black"/>
                </a:solidFill>
              </a:rPr>
              <a:t>    trans-</a:t>
            </a:r>
            <a:r>
              <a:rPr lang="en-US" altLang="ja-JP" sz="900" b="1" dirty="0" err="1">
                <a:solidFill>
                  <a:prstClr val="black"/>
                </a:solidFill>
              </a:rPr>
              <a:t>citral</a:t>
            </a:r>
            <a:r>
              <a:rPr lang="en-US" altLang="ja-JP" sz="900" b="1" dirty="0">
                <a:solidFill>
                  <a:prstClr val="black"/>
                </a:solidFill>
              </a:rPr>
              <a:t> (F)</a:t>
            </a:r>
            <a:endParaRPr lang="ja-JP" altLang="en-US" sz="900" b="1" dirty="0">
              <a:solidFill>
                <a:prstClr val="black"/>
              </a:solidFill>
            </a:endParaRPr>
          </a:p>
        </p:txBody>
      </p:sp>
      <p:pic>
        <p:nvPicPr>
          <p:cNvPr id="21" name="図 20">
            <a:extLst>
              <a:ext uri="{FF2B5EF4-FFF2-40B4-BE49-F238E27FC236}">
                <a16:creationId xmlns:a16="http://schemas.microsoft.com/office/drawing/2014/main" id="{CB490944-CA5E-44B9-895E-65474E5633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32" y="4602580"/>
            <a:ext cx="2243614" cy="1976914"/>
          </a:xfrm>
          <a:prstGeom prst="rect">
            <a:avLst/>
          </a:prstGeom>
        </p:spPr>
      </p:pic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14BF6591-851E-4CF7-8795-CFE0AE442A5F}"/>
              </a:ext>
            </a:extLst>
          </p:cNvPr>
          <p:cNvSpPr txBox="1"/>
          <p:nvPr/>
        </p:nvSpPr>
        <p:spPr>
          <a:xfrm>
            <a:off x="2119283" y="4375313"/>
            <a:ext cx="127588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>
                <a:solidFill>
                  <a:prstClr val="black"/>
                </a:solidFill>
              </a:rPr>
              <a:t>ah</a:t>
            </a:r>
            <a:r>
              <a:rPr lang="en-US" altLang="ja-JP" sz="900" b="1" dirty="0">
                <a:solidFill>
                  <a:prstClr val="black"/>
                </a:solidFill>
              </a:rPr>
              <a:t>    citronellol (B)</a:t>
            </a:r>
            <a:endParaRPr lang="ja-JP" altLang="en-US" sz="900" b="1" dirty="0">
              <a:solidFill>
                <a:prstClr val="black"/>
              </a:solidFill>
            </a:endParaRPr>
          </a:p>
        </p:txBody>
      </p:sp>
      <p:pic>
        <p:nvPicPr>
          <p:cNvPr id="23" name="図 22">
            <a:extLst>
              <a:ext uri="{FF2B5EF4-FFF2-40B4-BE49-F238E27FC236}">
                <a16:creationId xmlns:a16="http://schemas.microsoft.com/office/drawing/2014/main" id="{B82D3BE9-1C3E-4410-A319-40DA070510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6513" y="4602580"/>
            <a:ext cx="2243614" cy="1976914"/>
          </a:xfrm>
          <a:prstGeom prst="rect">
            <a:avLst/>
          </a:prstGeom>
        </p:spPr>
      </p:pic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2ED98393-FE18-402E-AFF0-2769C3FD5E52}"/>
              </a:ext>
            </a:extLst>
          </p:cNvPr>
          <p:cNvSpPr txBox="1"/>
          <p:nvPr/>
        </p:nvSpPr>
        <p:spPr>
          <a:xfrm>
            <a:off x="6306614" y="4375313"/>
            <a:ext cx="9218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 err="1">
                <a:solidFill>
                  <a:prstClr val="black"/>
                </a:solidFill>
              </a:rPr>
              <a:t>aj</a:t>
            </a:r>
            <a:r>
              <a:rPr lang="en-US" altLang="ja-JP" sz="900" b="1" dirty="0">
                <a:solidFill>
                  <a:prstClr val="black"/>
                </a:solidFill>
              </a:rPr>
              <a:t>    </a:t>
            </a:r>
            <a:r>
              <a:rPr lang="en-US" altLang="ja-JP" sz="900" b="1" dirty="0" err="1">
                <a:solidFill>
                  <a:prstClr val="black"/>
                </a:solidFill>
              </a:rPr>
              <a:t>nerol</a:t>
            </a:r>
            <a:r>
              <a:rPr lang="en-US" altLang="ja-JP" sz="900" b="1" dirty="0">
                <a:solidFill>
                  <a:prstClr val="black"/>
                </a:solidFill>
              </a:rPr>
              <a:t>(B)</a:t>
            </a:r>
            <a:endParaRPr lang="ja-JP" altLang="en-US" sz="900" b="1" dirty="0">
              <a:solidFill>
                <a:prstClr val="black"/>
              </a:solidFill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6C9F7F86-27F3-4C84-8740-2F35BC8709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70300" y="2443999"/>
            <a:ext cx="2243614" cy="1976914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148F83D7-B70D-4E05-AEF3-6A5897EE856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61985" y="2443999"/>
            <a:ext cx="2243614" cy="1976914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65C14B55-5B96-4C74-A44E-F4D0E0759ED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70300" y="4602580"/>
            <a:ext cx="2243614" cy="1976914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E06C2406-D363-4ED1-A220-F45FCE9DB2A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73990" y="4602580"/>
            <a:ext cx="2243614" cy="1976914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0AFFBB8A-7C9E-4676-B0CE-CC7F9797F71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85823" y="224986"/>
            <a:ext cx="2239128" cy="1980000"/>
          </a:xfrm>
          <a:prstGeom prst="rect">
            <a:avLst/>
          </a:prstGeom>
        </p:spPr>
      </p:pic>
      <p:grpSp>
        <p:nvGrpSpPr>
          <p:cNvPr id="31" name="グループ化 30">
            <a:extLst>
              <a:ext uri="{FF2B5EF4-FFF2-40B4-BE49-F238E27FC236}">
                <a16:creationId xmlns:a16="http://schemas.microsoft.com/office/drawing/2014/main" id="{6085DCC3-75BC-41B6-99A2-787015D57C9E}"/>
              </a:ext>
            </a:extLst>
          </p:cNvPr>
          <p:cNvGrpSpPr/>
          <p:nvPr/>
        </p:nvGrpSpPr>
        <p:grpSpPr>
          <a:xfrm>
            <a:off x="400157" y="1384269"/>
            <a:ext cx="413233" cy="184666"/>
            <a:chOff x="2040671" y="808515"/>
            <a:chExt cx="413233" cy="184666"/>
          </a:xfrm>
        </p:grpSpPr>
        <p:cxnSp>
          <p:nvCxnSpPr>
            <p:cNvPr id="32" name="直線矢印コネクタ 31">
              <a:extLst>
                <a:ext uri="{FF2B5EF4-FFF2-40B4-BE49-F238E27FC236}">
                  <a16:creationId xmlns:a16="http://schemas.microsoft.com/office/drawing/2014/main" id="{8840EC83-E476-4DD8-B496-F4CA394261BA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2094671" y="855273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AE9BF954-870E-428F-8677-30298388E5F2}"/>
                </a:ext>
              </a:extLst>
            </p:cNvPr>
            <p:cNvSpPr txBox="1"/>
            <p:nvPr/>
          </p:nvSpPr>
          <p:spPr>
            <a:xfrm>
              <a:off x="2079330" y="80851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4" name="グループ化 33">
            <a:extLst>
              <a:ext uri="{FF2B5EF4-FFF2-40B4-BE49-F238E27FC236}">
                <a16:creationId xmlns:a16="http://schemas.microsoft.com/office/drawing/2014/main" id="{31EC1B7F-B0CA-44C4-8DCA-95E6531E8D41}"/>
              </a:ext>
            </a:extLst>
          </p:cNvPr>
          <p:cNvGrpSpPr/>
          <p:nvPr/>
        </p:nvGrpSpPr>
        <p:grpSpPr>
          <a:xfrm>
            <a:off x="992815" y="1790866"/>
            <a:ext cx="374574" cy="233883"/>
            <a:chOff x="1272394" y="361025"/>
            <a:chExt cx="374574" cy="233883"/>
          </a:xfrm>
        </p:grpSpPr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B7270020-D683-4811-AE04-7CAF1EDAAB0B}"/>
                </a:ext>
              </a:extLst>
            </p:cNvPr>
            <p:cNvSpPr txBox="1"/>
            <p:nvPr/>
          </p:nvSpPr>
          <p:spPr>
            <a:xfrm>
              <a:off x="127239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6" name="直線矢印コネクタ 35">
              <a:extLst>
                <a:ext uri="{FF2B5EF4-FFF2-40B4-BE49-F238E27FC236}">
                  <a16:creationId xmlns:a16="http://schemas.microsoft.com/office/drawing/2014/main" id="{9F44FD43-B903-43FD-A730-8D1F15558FC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596D215E-926B-406F-AE7D-E2B70A2EE2CD}"/>
              </a:ext>
            </a:extLst>
          </p:cNvPr>
          <p:cNvGrpSpPr/>
          <p:nvPr/>
        </p:nvGrpSpPr>
        <p:grpSpPr>
          <a:xfrm>
            <a:off x="1355187" y="872533"/>
            <a:ext cx="374574" cy="233883"/>
            <a:chOff x="1272394" y="361025"/>
            <a:chExt cx="374574" cy="233883"/>
          </a:xfrm>
        </p:grpSpPr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C5A410E8-9BEF-4E32-97AD-B2B1955823F1}"/>
                </a:ext>
              </a:extLst>
            </p:cNvPr>
            <p:cNvSpPr txBox="1"/>
            <p:nvPr/>
          </p:nvSpPr>
          <p:spPr>
            <a:xfrm>
              <a:off x="127239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9" name="直線矢印コネクタ 38">
              <a:extLst>
                <a:ext uri="{FF2B5EF4-FFF2-40B4-BE49-F238E27FC236}">
                  <a16:creationId xmlns:a16="http://schemas.microsoft.com/office/drawing/2014/main" id="{F6E54737-E429-4DB9-AB1A-B68A06F98D4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グループ化 39">
            <a:extLst>
              <a:ext uri="{FF2B5EF4-FFF2-40B4-BE49-F238E27FC236}">
                <a16:creationId xmlns:a16="http://schemas.microsoft.com/office/drawing/2014/main" id="{E22AE153-4AEA-496C-9A33-6E8084F62FA5}"/>
              </a:ext>
            </a:extLst>
          </p:cNvPr>
          <p:cNvGrpSpPr/>
          <p:nvPr/>
        </p:nvGrpSpPr>
        <p:grpSpPr>
          <a:xfrm>
            <a:off x="2441058" y="339316"/>
            <a:ext cx="413233" cy="184666"/>
            <a:chOff x="2040671" y="808515"/>
            <a:chExt cx="413233" cy="184666"/>
          </a:xfrm>
        </p:grpSpPr>
        <p:cxnSp>
          <p:nvCxnSpPr>
            <p:cNvPr id="41" name="直線矢印コネクタ 40">
              <a:extLst>
                <a:ext uri="{FF2B5EF4-FFF2-40B4-BE49-F238E27FC236}">
                  <a16:creationId xmlns:a16="http://schemas.microsoft.com/office/drawing/2014/main" id="{A48D5D6F-4EA9-4AEF-90E8-AF22F5AFA11D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2094671" y="855273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2FC762FD-B70D-4D36-AE63-2AB88CD1281D}"/>
                </a:ext>
              </a:extLst>
            </p:cNvPr>
            <p:cNvSpPr txBox="1"/>
            <p:nvPr/>
          </p:nvSpPr>
          <p:spPr>
            <a:xfrm>
              <a:off x="2079330" y="80851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3" name="グループ化 42">
            <a:extLst>
              <a:ext uri="{FF2B5EF4-FFF2-40B4-BE49-F238E27FC236}">
                <a16:creationId xmlns:a16="http://schemas.microsoft.com/office/drawing/2014/main" id="{2C455E90-051A-4472-AA13-0D888D364E46}"/>
              </a:ext>
            </a:extLst>
          </p:cNvPr>
          <p:cNvGrpSpPr/>
          <p:nvPr/>
        </p:nvGrpSpPr>
        <p:grpSpPr>
          <a:xfrm>
            <a:off x="2443029" y="1382069"/>
            <a:ext cx="413233" cy="184666"/>
            <a:chOff x="2040671" y="808515"/>
            <a:chExt cx="413233" cy="184666"/>
          </a:xfrm>
        </p:grpSpPr>
        <p:cxnSp>
          <p:nvCxnSpPr>
            <p:cNvPr id="44" name="直線矢印コネクタ 43">
              <a:extLst>
                <a:ext uri="{FF2B5EF4-FFF2-40B4-BE49-F238E27FC236}">
                  <a16:creationId xmlns:a16="http://schemas.microsoft.com/office/drawing/2014/main" id="{2B08AB43-B1E8-4E3A-9AB3-BFA67AF6E3AA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2094671" y="855273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C4FA8A2B-8403-4EEB-83B9-D2A67FC01D4C}"/>
                </a:ext>
              </a:extLst>
            </p:cNvPr>
            <p:cNvSpPr txBox="1"/>
            <p:nvPr/>
          </p:nvSpPr>
          <p:spPr>
            <a:xfrm>
              <a:off x="2079330" y="80851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6" name="グループ化 45">
            <a:extLst>
              <a:ext uri="{FF2B5EF4-FFF2-40B4-BE49-F238E27FC236}">
                <a16:creationId xmlns:a16="http://schemas.microsoft.com/office/drawing/2014/main" id="{CF19FCB0-474B-459E-B8C1-35075B4ED97C}"/>
              </a:ext>
            </a:extLst>
          </p:cNvPr>
          <p:cNvGrpSpPr/>
          <p:nvPr/>
        </p:nvGrpSpPr>
        <p:grpSpPr>
          <a:xfrm>
            <a:off x="3320476" y="880233"/>
            <a:ext cx="374574" cy="233883"/>
            <a:chOff x="1272394" y="361025"/>
            <a:chExt cx="374574" cy="233883"/>
          </a:xfrm>
        </p:grpSpPr>
        <p:sp>
          <p:nvSpPr>
            <p:cNvPr id="47" name="テキスト ボックス 46">
              <a:extLst>
                <a:ext uri="{FF2B5EF4-FFF2-40B4-BE49-F238E27FC236}">
                  <a16:creationId xmlns:a16="http://schemas.microsoft.com/office/drawing/2014/main" id="{45AD013E-664D-44F7-9199-382505CD644E}"/>
                </a:ext>
              </a:extLst>
            </p:cNvPr>
            <p:cNvSpPr txBox="1"/>
            <p:nvPr/>
          </p:nvSpPr>
          <p:spPr>
            <a:xfrm>
              <a:off x="127239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8" name="直線矢印コネクタ 47">
              <a:extLst>
                <a:ext uri="{FF2B5EF4-FFF2-40B4-BE49-F238E27FC236}">
                  <a16:creationId xmlns:a16="http://schemas.microsoft.com/office/drawing/2014/main" id="{2278A489-0678-4CB6-8BD3-F909657DDF1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475CA80F-3A61-42A8-B013-311BC5FB5579}"/>
              </a:ext>
            </a:extLst>
          </p:cNvPr>
          <p:cNvGrpSpPr/>
          <p:nvPr/>
        </p:nvGrpSpPr>
        <p:grpSpPr>
          <a:xfrm>
            <a:off x="3729766" y="1778991"/>
            <a:ext cx="374574" cy="245758"/>
            <a:chOff x="1236769" y="349150"/>
            <a:chExt cx="374574" cy="245758"/>
          </a:xfrm>
        </p:grpSpPr>
        <p:sp>
          <p:nvSpPr>
            <p:cNvPr id="50" name="テキスト ボックス 49">
              <a:extLst>
                <a:ext uri="{FF2B5EF4-FFF2-40B4-BE49-F238E27FC236}">
                  <a16:creationId xmlns:a16="http://schemas.microsoft.com/office/drawing/2014/main" id="{E277C8FE-2DEC-4E34-A1C1-9CF300D370FF}"/>
                </a:ext>
              </a:extLst>
            </p:cNvPr>
            <p:cNvSpPr txBox="1"/>
            <p:nvPr/>
          </p:nvSpPr>
          <p:spPr>
            <a:xfrm>
              <a:off x="1236769" y="349150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1" name="直線矢印コネクタ 50">
              <a:extLst>
                <a:ext uri="{FF2B5EF4-FFF2-40B4-BE49-F238E27FC236}">
                  <a16:creationId xmlns:a16="http://schemas.microsoft.com/office/drawing/2014/main" id="{31529437-7FC6-4885-88A2-1027F181E84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グループ化 54">
            <a:extLst>
              <a:ext uri="{FF2B5EF4-FFF2-40B4-BE49-F238E27FC236}">
                <a16:creationId xmlns:a16="http://schemas.microsoft.com/office/drawing/2014/main" id="{B62EF3FE-DE65-4C73-A021-6E2A104FBDA6}"/>
              </a:ext>
            </a:extLst>
          </p:cNvPr>
          <p:cNvGrpSpPr/>
          <p:nvPr/>
        </p:nvGrpSpPr>
        <p:grpSpPr>
          <a:xfrm>
            <a:off x="400157" y="334584"/>
            <a:ext cx="413233" cy="184666"/>
            <a:chOff x="2040671" y="808515"/>
            <a:chExt cx="413233" cy="184666"/>
          </a:xfrm>
        </p:grpSpPr>
        <p:cxnSp>
          <p:nvCxnSpPr>
            <p:cNvPr id="56" name="直線矢印コネクタ 55">
              <a:extLst>
                <a:ext uri="{FF2B5EF4-FFF2-40B4-BE49-F238E27FC236}">
                  <a16:creationId xmlns:a16="http://schemas.microsoft.com/office/drawing/2014/main" id="{C07B63FA-A847-4858-BCCC-F3D41158A08C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2094671" y="855273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1595ABB8-2E63-47E0-9E02-6B6B0FB469CF}"/>
                </a:ext>
              </a:extLst>
            </p:cNvPr>
            <p:cNvSpPr txBox="1"/>
            <p:nvPr/>
          </p:nvSpPr>
          <p:spPr>
            <a:xfrm>
              <a:off x="2079330" y="80851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5" name="図 4">
            <a:extLst>
              <a:ext uri="{FF2B5EF4-FFF2-40B4-BE49-F238E27FC236}">
                <a16:creationId xmlns:a16="http://schemas.microsoft.com/office/drawing/2014/main" id="{0325EE0B-0DCE-450C-A0DF-009BFCD74FF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63715" y="226620"/>
            <a:ext cx="2243614" cy="1976914"/>
          </a:xfrm>
          <a:prstGeom prst="rect">
            <a:avLst/>
          </a:prstGeom>
        </p:spPr>
      </p:pic>
      <p:grpSp>
        <p:nvGrpSpPr>
          <p:cNvPr id="58" name="グループ化 57">
            <a:extLst>
              <a:ext uri="{FF2B5EF4-FFF2-40B4-BE49-F238E27FC236}">
                <a16:creationId xmlns:a16="http://schemas.microsoft.com/office/drawing/2014/main" id="{93B77C06-6BB5-4B0A-A561-9556B41B8204}"/>
              </a:ext>
            </a:extLst>
          </p:cNvPr>
          <p:cNvGrpSpPr/>
          <p:nvPr/>
        </p:nvGrpSpPr>
        <p:grpSpPr>
          <a:xfrm>
            <a:off x="4519426" y="331640"/>
            <a:ext cx="413233" cy="184666"/>
            <a:chOff x="2040671" y="808515"/>
            <a:chExt cx="413233" cy="184666"/>
          </a:xfrm>
        </p:grpSpPr>
        <p:cxnSp>
          <p:nvCxnSpPr>
            <p:cNvPr id="59" name="直線矢印コネクタ 58">
              <a:extLst>
                <a:ext uri="{FF2B5EF4-FFF2-40B4-BE49-F238E27FC236}">
                  <a16:creationId xmlns:a16="http://schemas.microsoft.com/office/drawing/2014/main" id="{E3861F33-F3DE-4EB4-95A5-7E716A847C65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2094671" y="855273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4CC04A70-FBD1-438A-BAC0-4F0DEA39C7DF}"/>
                </a:ext>
              </a:extLst>
            </p:cNvPr>
            <p:cNvSpPr txBox="1"/>
            <p:nvPr/>
          </p:nvSpPr>
          <p:spPr>
            <a:xfrm>
              <a:off x="2079330" y="80851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1" name="グループ化 60">
            <a:extLst>
              <a:ext uri="{FF2B5EF4-FFF2-40B4-BE49-F238E27FC236}">
                <a16:creationId xmlns:a16="http://schemas.microsoft.com/office/drawing/2014/main" id="{FC82141F-DF25-4EE5-8DF2-9EC743409F73}"/>
              </a:ext>
            </a:extLst>
          </p:cNvPr>
          <p:cNvGrpSpPr/>
          <p:nvPr/>
        </p:nvGrpSpPr>
        <p:grpSpPr>
          <a:xfrm>
            <a:off x="4519426" y="1474402"/>
            <a:ext cx="413233" cy="184666"/>
            <a:chOff x="2040671" y="808515"/>
            <a:chExt cx="413233" cy="184666"/>
          </a:xfrm>
        </p:grpSpPr>
        <p:cxnSp>
          <p:nvCxnSpPr>
            <p:cNvPr id="62" name="直線矢印コネクタ 61">
              <a:extLst>
                <a:ext uri="{FF2B5EF4-FFF2-40B4-BE49-F238E27FC236}">
                  <a16:creationId xmlns:a16="http://schemas.microsoft.com/office/drawing/2014/main" id="{CAAB1011-1C7A-4C95-A40B-40DC34052839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2094671" y="855273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テキスト ボックス 62">
              <a:extLst>
                <a:ext uri="{FF2B5EF4-FFF2-40B4-BE49-F238E27FC236}">
                  <a16:creationId xmlns:a16="http://schemas.microsoft.com/office/drawing/2014/main" id="{195DF26D-68E5-4EA8-857E-BEF6722F452B}"/>
                </a:ext>
              </a:extLst>
            </p:cNvPr>
            <p:cNvSpPr txBox="1"/>
            <p:nvPr/>
          </p:nvSpPr>
          <p:spPr>
            <a:xfrm>
              <a:off x="2079330" y="80851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3" name="図 12">
            <a:extLst>
              <a:ext uri="{FF2B5EF4-FFF2-40B4-BE49-F238E27FC236}">
                <a16:creationId xmlns:a16="http://schemas.microsoft.com/office/drawing/2014/main" id="{3790DFAC-4B08-43BF-8373-10CFBED29C2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61985" y="226620"/>
            <a:ext cx="2243614" cy="1976914"/>
          </a:xfrm>
          <a:prstGeom prst="rect">
            <a:avLst/>
          </a:prstGeom>
        </p:spPr>
      </p:pic>
      <p:grpSp>
        <p:nvGrpSpPr>
          <p:cNvPr id="64" name="グループ化 63">
            <a:extLst>
              <a:ext uri="{FF2B5EF4-FFF2-40B4-BE49-F238E27FC236}">
                <a16:creationId xmlns:a16="http://schemas.microsoft.com/office/drawing/2014/main" id="{8DF4B06B-C26E-45E0-BAA5-5F49B0679625}"/>
              </a:ext>
            </a:extLst>
          </p:cNvPr>
          <p:cNvGrpSpPr/>
          <p:nvPr/>
        </p:nvGrpSpPr>
        <p:grpSpPr>
          <a:xfrm>
            <a:off x="5761893" y="896837"/>
            <a:ext cx="374574" cy="233883"/>
            <a:chOff x="1272394" y="361025"/>
            <a:chExt cx="374574" cy="233883"/>
          </a:xfrm>
        </p:grpSpPr>
        <p:sp>
          <p:nvSpPr>
            <p:cNvPr id="65" name="テキスト ボックス 64">
              <a:extLst>
                <a:ext uri="{FF2B5EF4-FFF2-40B4-BE49-F238E27FC236}">
                  <a16:creationId xmlns:a16="http://schemas.microsoft.com/office/drawing/2014/main" id="{DF68B49D-37EF-4776-A83C-BC3B0D42B70F}"/>
                </a:ext>
              </a:extLst>
            </p:cNvPr>
            <p:cNvSpPr txBox="1"/>
            <p:nvPr/>
          </p:nvSpPr>
          <p:spPr>
            <a:xfrm>
              <a:off x="127239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6" name="直線矢印コネクタ 65">
              <a:extLst>
                <a:ext uri="{FF2B5EF4-FFF2-40B4-BE49-F238E27FC236}">
                  <a16:creationId xmlns:a16="http://schemas.microsoft.com/office/drawing/2014/main" id="{74232E72-CEFD-4155-8E7C-2724A585AF5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" name="グループ化 66">
            <a:extLst>
              <a:ext uri="{FF2B5EF4-FFF2-40B4-BE49-F238E27FC236}">
                <a16:creationId xmlns:a16="http://schemas.microsoft.com/office/drawing/2014/main" id="{B7DC0A54-9D9D-4630-A0CE-EA0A7A077CD3}"/>
              </a:ext>
            </a:extLst>
          </p:cNvPr>
          <p:cNvGrpSpPr/>
          <p:nvPr/>
        </p:nvGrpSpPr>
        <p:grpSpPr>
          <a:xfrm>
            <a:off x="5368600" y="1790866"/>
            <a:ext cx="374574" cy="233883"/>
            <a:chOff x="1272394" y="361025"/>
            <a:chExt cx="374574" cy="233883"/>
          </a:xfrm>
        </p:grpSpPr>
        <p:sp>
          <p:nvSpPr>
            <p:cNvPr id="68" name="テキスト ボックス 67">
              <a:extLst>
                <a:ext uri="{FF2B5EF4-FFF2-40B4-BE49-F238E27FC236}">
                  <a16:creationId xmlns:a16="http://schemas.microsoft.com/office/drawing/2014/main" id="{60EFE616-E881-428C-BE6F-AEE56E617741}"/>
                </a:ext>
              </a:extLst>
            </p:cNvPr>
            <p:cNvSpPr txBox="1"/>
            <p:nvPr/>
          </p:nvSpPr>
          <p:spPr>
            <a:xfrm>
              <a:off x="127239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9" name="直線矢印コネクタ 68">
              <a:extLst>
                <a:ext uri="{FF2B5EF4-FFF2-40B4-BE49-F238E27FC236}">
                  <a16:creationId xmlns:a16="http://schemas.microsoft.com/office/drawing/2014/main" id="{E310614C-C1BF-4E08-B13C-BBEE8E06BB4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609AB645-6492-4306-8BCB-D0ECF8F5497A}"/>
              </a:ext>
            </a:extLst>
          </p:cNvPr>
          <p:cNvGrpSpPr/>
          <p:nvPr/>
        </p:nvGrpSpPr>
        <p:grpSpPr>
          <a:xfrm>
            <a:off x="6601804" y="303564"/>
            <a:ext cx="413233" cy="184666"/>
            <a:chOff x="2040671" y="808515"/>
            <a:chExt cx="413233" cy="184666"/>
          </a:xfrm>
        </p:grpSpPr>
        <p:cxnSp>
          <p:nvCxnSpPr>
            <p:cNvPr id="71" name="直線矢印コネクタ 70">
              <a:extLst>
                <a:ext uri="{FF2B5EF4-FFF2-40B4-BE49-F238E27FC236}">
                  <a16:creationId xmlns:a16="http://schemas.microsoft.com/office/drawing/2014/main" id="{E4FC692D-72FB-43BD-A506-FB692C548374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2094671" y="855273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テキスト ボックス 71">
              <a:extLst>
                <a:ext uri="{FF2B5EF4-FFF2-40B4-BE49-F238E27FC236}">
                  <a16:creationId xmlns:a16="http://schemas.microsoft.com/office/drawing/2014/main" id="{4B96D617-38F0-4124-92DE-D2E9698BD6AC}"/>
                </a:ext>
              </a:extLst>
            </p:cNvPr>
            <p:cNvSpPr txBox="1"/>
            <p:nvPr/>
          </p:nvSpPr>
          <p:spPr>
            <a:xfrm>
              <a:off x="2079330" y="80851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3" name="グループ化 72">
            <a:extLst>
              <a:ext uri="{FF2B5EF4-FFF2-40B4-BE49-F238E27FC236}">
                <a16:creationId xmlns:a16="http://schemas.microsoft.com/office/drawing/2014/main" id="{A2FA7BC6-2608-4AAF-8E54-9A5AC7B03348}"/>
              </a:ext>
            </a:extLst>
          </p:cNvPr>
          <p:cNvGrpSpPr/>
          <p:nvPr/>
        </p:nvGrpSpPr>
        <p:grpSpPr>
          <a:xfrm>
            <a:off x="6601804" y="1474402"/>
            <a:ext cx="413233" cy="184666"/>
            <a:chOff x="2040671" y="808515"/>
            <a:chExt cx="413233" cy="184666"/>
          </a:xfrm>
        </p:grpSpPr>
        <p:cxnSp>
          <p:nvCxnSpPr>
            <p:cNvPr id="74" name="直線矢印コネクタ 73">
              <a:extLst>
                <a:ext uri="{FF2B5EF4-FFF2-40B4-BE49-F238E27FC236}">
                  <a16:creationId xmlns:a16="http://schemas.microsoft.com/office/drawing/2014/main" id="{F6C30779-7E81-4682-80D9-6CCADAC5BB02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2094671" y="855273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テキスト ボックス 74">
              <a:extLst>
                <a:ext uri="{FF2B5EF4-FFF2-40B4-BE49-F238E27FC236}">
                  <a16:creationId xmlns:a16="http://schemas.microsoft.com/office/drawing/2014/main" id="{C6490623-8767-4371-83A9-329D76AB4711}"/>
                </a:ext>
              </a:extLst>
            </p:cNvPr>
            <p:cNvSpPr txBox="1"/>
            <p:nvPr/>
          </p:nvSpPr>
          <p:spPr>
            <a:xfrm>
              <a:off x="2079330" y="80851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6" name="グループ化 75">
            <a:extLst>
              <a:ext uri="{FF2B5EF4-FFF2-40B4-BE49-F238E27FC236}">
                <a16:creationId xmlns:a16="http://schemas.microsoft.com/office/drawing/2014/main" id="{7503FC79-F782-456B-B95C-4B42F4DA42C6}"/>
              </a:ext>
            </a:extLst>
          </p:cNvPr>
          <p:cNvGrpSpPr/>
          <p:nvPr/>
        </p:nvGrpSpPr>
        <p:grpSpPr>
          <a:xfrm>
            <a:off x="6663975" y="767805"/>
            <a:ext cx="374574" cy="233883"/>
            <a:chOff x="1272394" y="361025"/>
            <a:chExt cx="374574" cy="233883"/>
          </a:xfrm>
        </p:grpSpPr>
        <p:sp>
          <p:nvSpPr>
            <p:cNvPr id="77" name="テキスト ボックス 76">
              <a:extLst>
                <a:ext uri="{FF2B5EF4-FFF2-40B4-BE49-F238E27FC236}">
                  <a16:creationId xmlns:a16="http://schemas.microsoft.com/office/drawing/2014/main" id="{01DF8E09-8C72-41FF-BFA0-90BCDAF089D2}"/>
                </a:ext>
              </a:extLst>
            </p:cNvPr>
            <p:cNvSpPr txBox="1"/>
            <p:nvPr/>
          </p:nvSpPr>
          <p:spPr>
            <a:xfrm>
              <a:off x="127239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8" name="直線矢印コネクタ 77">
              <a:extLst>
                <a:ext uri="{FF2B5EF4-FFF2-40B4-BE49-F238E27FC236}">
                  <a16:creationId xmlns:a16="http://schemas.microsoft.com/office/drawing/2014/main" id="{FB72B571-00F5-4D92-8074-E06CCD7532A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9" name="グループ化 78">
            <a:extLst>
              <a:ext uri="{FF2B5EF4-FFF2-40B4-BE49-F238E27FC236}">
                <a16:creationId xmlns:a16="http://schemas.microsoft.com/office/drawing/2014/main" id="{E9E85D34-EC67-4B88-8683-C0C9250BB5D1}"/>
              </a:ext>
            </a:extLst>
          </p:cNvPr>
          <p:cNvGrpSpPr/>
          <p:nvPr/>
        </p:nvGrpSpPr>
        <p:grpSpPr>
          <a:xfrm>
            <a:off x="6966500" y="1732247"/>
            <a:ext cx="374574" cy="233883"/>
            <a:chOff x="1272394" y="361025"/>
            <a:chExt cx="374574" cy="233883"/>
          </a:xfrm>
        </p:grpSpPr>
        <p:sp>
          <p:nvSpPr>
            <p:cNvPr id="80" name="テキスト ボックス 79">
              <a:extLst>
                <a:ext uri="{FF2B5EF4-FFF2-40B4-BE49-F238E27FC236}">
                  <a16:creationId xmlns:a16="http://schemas.microsoft.com/office/drawing/2014/main" id="{23990014-DD3B-462A-9314-06A48C2DF4EE}"/>
                </a:ext>
              </a:extLst>
            </p:cNvPr>
            <p:cNvSpPr txBox="1"/>
            <p:nvPr/>
          </p:nvSpPr>
          <p:spPr>
            <a:xfrm>
              <a:off x="127239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1" name="直線矢印コネクタ 80">
              <a:extLst>
                <a:ext uri="{FF2B5EF4-FFF2-40B4-BE49-F238E27FC236}">
                  <a16:creationId xmlns:a16="http://schemas.microsoft.com/office/drawing/2014/main" id="{D510743E-BD21-4805-97B2-73F204B9493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2" name="グループ化 81">
            <a:extLst>
              <a:ext uri="{FF2B5EF4-FFF2-40B4-BE49-F238E27FC236}">
                <a16:creationId xmlns:a16="http://schemas.microsoft.com/office/drawing/2014/main" id="{42DF8358-633B-4C6B-BCE7-E2DE01D3C3B1}"/>
              </a:ext>
            </a:extLst>
          </p:cNvPr>
          <p:cNvGrpSpPr/>
          <p:nvPr/>
        </p:nvGrpSpPr>
        <p:grpSpPr>
          <a:xfrm>
            <a:off x="6686721" y="3001488"/>
            <a:ext cx="374574" cy="233883"/>
            <a:chOff x="1272394" y="361025"/>
            <a:chExt cx="374574" cy="233883"/>
          </a:xfrm>
        </p:grpSpPr>
        <p:sp>
          <p:nvSpPr>
            <p:cNvPr id="83" name="テキスト ボックス 82">
              <a:extLst>
                <a:ext uri="{FF2B5EF4-FFF2-40B4-BE49-F238E27FC236}">
                  <a16:creationId xmlns:a16="http://schemas.microsoft.com/office/drawing/2014/main" id="{FE45C5A5-309B-4E97-9943-069F0DD7E325}"/>
                </a:ext>
              </a:extLst>
            </p:cNvPr>
            <p:cNvSpPr txBox="1"/>
            <p:nvPr/>
          </p:nvSpPr>
          <p:spPr>
            <a:xfrm>
              <a:off x="127239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4" name="直線矢印コネクタ 83">
              <a:extLst>
                <a:ext uri="{FF2B5EF4-FFF2-40B4-BE49-F238E27FC236}">
                  <a16:creationId xmlns:a16="http://schemas.microsoft.com/office/drawing/2014/main" id="{5085B4E7-773A-453F-9CE4-663E4FC92D3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5" name="グループ化 84">
            <a:extLst>
              <a:ext uri="{FF2B5EF4-FFF2-40B4-BE49-F238E27FC236}">
                <a16:creationId xmlns:a16="http://schemas.microsoft.com/office/drawing/2014/main" id="{12DA35EC-5BDF-424A-8D51-0F138897001C}"/>
              </a:ext>
            </a:extLst>
          </p:cNvPr>
          <p:cNvGrpSpPr/>
          <p:nvPr/>
        </p:nvGrpSpPr>
        <p:grpSpPr>
          <a:xfrm>
            <a:off x="7241730" y="3945458"/>
            <a:ext cx="374574" cy="233883"/>
            <a:chOff x="1272394" y="361025"/>
            <a:chExt cx="374574" cy="233883"/>
          </a:xfrm>
        </p:grpSpPr>
        <p:sp>
          <p:nvSpPr>
            <p:cNvPr id="86" name="テキスト ボックス 85">
              <a:extLst>
                <a:ext uri="{FF2B5EF4-FFF2-40B4-BE49-F238E27FC236}">
                  <a16:creationId xmlns:a16="http://schemas.microsoft.com/office/drawing/2014/main" id="{E8773879-8CE3-4DDA-BBC5-CBAEF2DAE9D1}"/>
                </a:ext>
              </a:extLst>
            </p:cNvPr>
            <p:cNvSpPr txBox="1"/>
            <p:nvPr/>
          </p:nvSpPr>
          <p:spPr>
            <a:xfrm>
              <a:off x="127239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7" name="直線矢印コネクタ 86">
              <a:extLst>
                <a:ext uri="{FF2B5EF4-FFF2-40B4-BE49-F238E27FC236}">
                  <a16:creationId xmlns:a16="http://schemas.microsoft.com/office/drawing/2014/main" id="{251B852C-D47A-4E53-98FC-233EB79AA4D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8" name="グループ化 87">
            <a:extLst>
              <a:ext uri="{FF2B5EF4-FFF2-40B4-BE49-F238E27FC236}">
                <a16:creationId xmlns:a16="http://schemas.microsoft.com/office/drawing/2014/main" id="{559EFF7B-ABF4-40A6-837B-F1F0A810E47C}"/>
              </a:ext>
            </a:extLst>
          </p:cNvPr>
          <p:cNvGrpSpPr/>
          <p:nvPr/>
        </p:nvGrpSpPr>
        <p:grpSpPr>
          <a:xfrm>
            <a:off x="6601213" y="2533685"/>
            <a:ext cx="413233" cy="184666"/>
            <a:chOff x="2040671" y="808515"/>
            <a:chExt cx="413233" cy="184666"/>
          </a:xfrm>
        </p:grpSpPr>
        <p:cxnSp>
          <p:nvCxnSpPr>
            <p:cNvPr id="89" name="直線矢印コネクタ 88">
              <a:extLst>
                <a:ext uri="{FF2B5EF4-FFF2-40B4-BE49-F238E27FC236}">
                  <a16:creationId xmlns:a16="http://schemas.microsoft.com/office/drawing/2014/main" id="{BFEF1A56-F5BF-4375-9EDE-C68A0FC080DD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2094671" y="855273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テキスト ボックス 89">
              <a:extLst>
                <a:ext uri="{FF2B5EF4-FFF2-40B4-BE49-F238E27FC236}">
                  <a16:creationId xmlns:a16="http://schemas.microsoft.com/office/drawing/2014/main" id="{850326C8-C21B-45BF-8844-FC57C46FB343}"/>
                </a:ext>
              </a:extLst>
            </p:cNvPr>
            <p:cNvSpPr txBox="1"/>
            <p:nvPr/>
          </p:nvSpPr>
          <p:spPr>
            <a:xfrm>
              <a:off x="2079330" y="80851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1" name="グループ化 90">
            <a:extLst>
              <a:ext uri="{FF2B5EF4-FFF2-40B4-BE49-F238E27FC236}">
                <a16:creationId xmlns:a16="http://schemas.microsoft.com/office/drawing/2014/main" id="{63B1CA9E-6024-45F7-9415-E66B3A174386}"/>
              </a:ext>
            </a:extLst>
          </p:cNvPr>
          <p:cNvGrpSpPr/>
          <p:nvPr/>
        </p:nvGrpSpPr>
        <p:grpSpPr>
          <a:xfrm>
            <a:off x="6604883" y="3657782"/>
            <a:ext cx="413233" cy="184666"/>
            <a:chOff x="2040671" y="808515"/>
            <a:chExt cx="413233" cy="184666"/>
          </a:xfrm>
        </p:grpSpPr>
        <p:cxnSp>
          <p:nvCxnSpPr>
            <p:cNvPr id="92" name="直線矢印コネクタ 91">
              <a:extLst>
                <a:ext uri="{FF2B5EF4-FFF2-40B4-BE49-F238E27FC236}">
                  <a16:creationId xmlns:a16="http://schemas.microsoft.com/office/drawing/2014/main" id="{9A3E2090-81A0-459E-870C-CE8A4726E645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2094671" y="855273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テキスト ボックス 92">
              <a:extLst>
                <a:ext uri="{FF2B5EF4-FFF2-40B4-BE49-F238E27FC236}">
                  <a16:creationId xmlns:a16="http://schemas.microsoft.com/office/drawing/2014/main" id="{C8CA7FC4-6234-481D-A72F-138A4FCBF539}"/>
                </a:ext>
              </a:extLst>
            </p:cNvPr>
            <p:cNvSpPr txBox="1"/>
            <p:nvPr/>
          </p:nvSpPr>
          <p:spPr>
            <a:xfrm>
              <a:off x="2079330" y="80851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4" name="グループ化 93">
            <a:extLst>
              <a:ext uri="{FF2B5EF4-FFF2-40B4-BE49-F238E27FC236}">
                <a16:creationId xmlns:a16="http://schemas.microsoft.com/office/drawing/2014/main" id="{5A2FACA6-B66F-4511-95FC-10324F9F231C}"/>
              </a:ext>
            </a:extLst>
          </p:cNvPr>
          <p:cNvGrpSpPr/>
          <p:nvPr/>
        </p:nvGrpSpPr>
        <p:grpSpPr>
          <a:xfrm>
            <a:off x="4502152" y="2459066"/>
            <a:ext cx="601683" cy="184666"/>
            <a:chOff x="1890824" y="106782"/>
            <a:chExt cx="601683" cy="184666"/>
          </a:xfrm>
        </p:grpSpPr>
        <p:grpSp>
          <p:nvGrpSpPr>
            <p:cNvPr id="95" name="グループ化 94">
              <a:extLst>
                <a:ext uri="{FF2B5EF4-FFF2-40B4-BE49-F238E27FC236}">
                  <a16:creationId xmlns:a16="http://schemas.microsoft.com/office/drawing/2014/main" id="{EC48E963-E2B5-47CF-9E14-3CA06EDC5424}"/>
                </a:ext>
              </a:extLst>
            </p:cNvPr>
            <p:cNvGrpSpPr/>
            <p:nvPr/>
          </p:nvGrpSpPr>
          <p:grpSpPr>
            <a:xfrm>
              <a:off x="1890824" y="180544"/>
              <a:ext cx="144312" cy="36000"/>
              <a:chOff x="1962571" y="83419"/>
              <a:chExt cx="144312" cy="36000"/>
            </a:xfrm>
          </p:grpSpPr>
          <p:cxnSp>
            <p:nvCxnSpPr>
              <p:cNvPr id="97" name="直線矢印コネクタ 96">
                <a:extLst>
                  <a:ext uri="{FF2B5EF4-FFF2-40B4-BE49-F238E27FC236}">
                    <a16:creationId xmlns:a16="http://schemas.microsoft.com/office/drawing/2014/main" id="{7D2689C9-2E1B-424E-8116-9FB5C15464D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962571" y="83419"/>
                <a:ext cx="313" cy="36000"/>
              </a:xfrm>
              <a:prstGeom prst="straightConnector1">
                <a:avLst/>
              </a:prstGeom>
              <a:ln w="3175" cap="flat">
                <a:solidFill>
                  <a:schemeClr val="tx1"/>
                </a:solidFill>
                <a:headEnd type="none" w="med" len="med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直線コネクタ 97">
                <a:extLst>
                  <a:ext uri="{FF2B5EF4-FFF2-40B4-BE49-F238E27FC236}">
                    <a16:creationId xmlns:a16="http://schemas.microsoft.com/office/drawing/2014/main" id="{6D531EE7-AD38-4087-8800-0EF74D0934F0}"/>
                  </a:ext>
                </a:extLst>
              </p:cNvPr>
              <p:cNvCxnSpPr/>
              <p:nvPr/>
            </p:nvCxnSpPr>
            <p:spPr>
              <a:xfrm>
                <a:off x="1962883" y="83419"/>
                <a:ext cx="144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6" name="テキスト ボックス 95">
              <a:extLst>
                <a:ext uri="{FF2B5EF4-FFF2-40B4-BE49-F238E27FC236}">
                  <a16:creationId xmlns:a16="http://schemas.microsoft.com/office/drawing/2014/main" id="{E8615533-CF03-4216-A5F6-9A3FB578340B}"/>
                </a:ext>
              </a:extLst>
            </p:cNvPr>
            <p:cNvSpPr txBox="1"/>
            <p:nvPr/>
          </p:nvSpPr>
          <p:spPr>
            <a:xfrm>
              <a:off x="1959948" y="106782"/>
              <a:ext cx="532559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CE,MA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9" name="グループ化 98">
            <a:extLst>
              <a:ext uri="{FF2B5EF4-FFF2-40B4-BE49-F238E27FC236}">
                <a16:creationId xmlns:a16="http://schemas.microsoft.com/office/drawing/2014/main" id="{8AFCBB00-3B2E-4D63-AF93-9DA0673A0667}"/>
              </a:ext>
            </a:extLst>
          </p:cNvPr>
          <p:cNvGrpSpPr/>
          <p:nvPr/>
        </p:nvGrpSpPr>
        <p:grpSpPr>
          <a:xfrm>
            <a:off x="4444530" y="3336667"/>
            <a:ext cx="601683" cy="184666"/>
            <a:chOff x="1890824" y="106782"/>
            <a:chExt cx="601683" cy="184666"/>
          </a:xfrm>
        </p:grpSpPr>
        <p:grpSp>
          <p:nvGrpSpPr>
            <p:cNvPr id="100" name="グループ化 99">
              <a:extLst>
                <a:ext uri="{FF2B5EF4-FFF2-40B4-BE49-F238E27FC236}">
                  <a16:creationId xmlns:a16="http://schemas.microsoft.com/office/drawing/2014/main" id="{DE2CF817-AB5F-49AA-86DD-8F043BC3FE4D}"/>
                </a:ext>
              </a:extLst>
            </p:cNvPr>
            <p:cNvGrpSpPr/>
            <p:nvPr/>
          </p:nvGrpSpPr>
          <p:grpSpPr>
            <a:xfrm>
              <a:off x="1890824" y="180544"/>
              <a:ext cx="144312" cy="36000"/>
              <a:chOff x="1962571" y="83419"/>
              <a:chExt cx="144312" cy="36000"/>
            </a:xfrm>
          </p:grpSpPr>
          <p:cxnSp>
            <p:nvCxnSpPr>
              <p:cNvPr id="102" name="直線矢印コネクタ 101">
                <a:extLst>
                  <a:ext uri="{FF2B5EF4-FFF2-40B4-BE49-F238E27FC236}">
                    <a16:creationId xmlns:a16="http://schemas.microsoft.com/office/drawing/2014/main" id="{AF786CF2-40E4-4624-A44A-43A2737C7DB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962571" y="83419"/>
                <a:ext cx="313" cy="36000"/>
              </a:xfrm>
              <a:prstGeom prst="straightConnector1">
                <a:avLst/>
              </a:prstGeom>
              <a:ln w="3175" cap="flat">
                <a:solidFill>
                  <a:schemeClr val="tx1"/>
                </a:solidFill>
                <a:headEnd type="none" w="med" len="med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直線コネクタ 102">
                <a:extLst>
                  <a:ext uri="{FF2B5EF4-FFF2-40B4-BE49-F238E27FC236}">
                    <a16:creationId xmlns:a16="http://schemas.microsoft.com/office/drawing/2014/main" id="{06D64261-22ED-4992-BEC0-DDB10F5E63C2}"/>
                  </a:ext>
                </a:extLst>
              </p:cNvPr>
              <p:cNvCxnSpPr/>
              <p:nvPr/>
            </p:nvCxnSpPr>
            <p:spPr>
              <a:xfrm>
                <a:off x="1962883" y="83419"/>
                <a:ext cx="144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1" name="テキスト ボックス 100">
              <a:extLst>
                <a:ext uri="{FF2B5EF4-FFF2-40B4-BE49-F238E27FC236}">
                  <a16:creationId xmlns:a16="http://schemas.microsoft.com/office/drawing/2014/main" id="{6C546264-10B3-499C-9761-92CC0B67A4F5}"/>
                </a:ext>
              </a:extLst>
            </p:cNvPr>
            <p:cNvSpPr txBox="1"/>
            <p:nvPr/>
          </p:nvSpPr>
          <p:spPr>
            <a:xfrm>
              <a:off x="1959948" y="106782"/>
              <a:ext cx="532559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CE,MA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4" name="グループ化 103">
            <a:extLst>
              <a:ext uri="{FF2B5EF4-FFF2-40B4-BE49-F238E27FC236}">
                <a16:creationId xmlns:a16="http://schemas.microsoft.com/office/drawing/2014/main" id="{5138A298-67BE-4188-BCF6-C20E48E0BE90}"/>
              </a:ext>
            </a:extLst>
          </p:cNvPr>
          <p:cNvGrpSpPr/>
          <p:nvPr/>
        </p:nvGrpSpPr>
        <p:grpSpPr>
          <a:xfrm>
            <a:off x="2398039" y="2448878"/>
            <a:ext cx="613558" cy="184666"/>
            <a:chOff x="1890824" y="106782"/>
            <a:chExt cx="613558" cy="184666"/>
          </a:xfrm>
        </p:grpSpPr>
        <p:grpSp>
          <p:nvGrpSpPr>
            <p:cNvPr id="105" name="グループ化 104">
              <a:extLst>
                <a:ext uri="{FF2B5EF4-FFF2-40B4-BE49-F238E27FC236}">
                  <a16:creationId xmlns:a16="http://schemas.microsoft.com/office/drawing/2014/main" id="{C7378BC2-5D65-4664-963D-2CD9010FCA1B}"/>
                </a:ext>
              </a:extLst>
            </p:cNvPr>
            <p:cNvGrpSpPr/>
            <p:nvPr/>
          </p:nvGrpSpPr>
          <p:grpSpPr>
            <a:xfrm>
              <a:off x="1890824" y="180544"/>
              <a:ext cx="144312" cy="36000"/>
              <a:chOff x="1962571" y="83419"/>
              <a:chExt cx="144312" cy="36000"/>
            </a:xfrm>
          </p:grpSpPr>
          <p:cxnSp>
            <p:nvCxnSpPr>
              <p:cNvPr id="107" name="直線矢印コネクタ 106">
                <a:extLst>
                  <a:ext uri="{FF2B5EF4-FFF2-40B4-BE49-F238E27FC236}">
                    <a16:creationId xmlns:a16="http://schemas.microsoft.com/office/drawing/2014/main" id="{D9465422-531B-4412-97EB-4E0BCA65F89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962571" y="83419"/>
                <a:ext cx="313" cy="36000"/>
              </a:xfrm>
              <a:prstGeom prst="straightConnector1">
                <a:avLst/>
              </a:prstGeom>
              <a:ln w="3175" cap="flat">
                <a:solidFill>
                  <a:schemeClr val="tx1"/>
                </a:solidFill>
                <a:headEnd type="none" w="med" len="med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直線コネクタ 107">
                <a:extLst>
                  <a:ext uri="{FF2B5EF4-FFF2-40B4-BE49-F238E27FC236}">
                    <a16:creationId xmlns:a16="http://schemas.microsoft.com/office/drawing/2014/main" id="{4D5F7CC0-E4A6-406A-8467-8B10E09B2A1A}"/>
                  </a:ext>
                </a:extLst>
              </p:cNvPr>
              <p:cNvCxnSpPr/>
              <p:nvPr/>
            </p:nvCxnSpPr>
            <p:spPr>
              <a:xfrm>
                <a:off x="1962883" y="83419"/>
                <a:ext cx="144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6" name="テキスト ボックス 105">
              <a:extLst>
                <a:ext uri="{FF2B5EF4-FFF2-40B4-BE49-F238E27FC236}">
                  <a16:creationId xmlns:a16="http://schemas.microsoft.com/office/drawing/2014/main" id="{C18AB0D2-4FDC-45C1-96C8-8E5336F08D17}"/>
                </a:ext>
              </a:extLst>
            </p:cNvPr>
            <p:cNvSpPr txBox="1"/>
            <p:nvPr/>
          </p:nvSpPr>
          <p:spPr>
            <a:xfrm>
              <a:off x="1971823" y="106782"/>
              <a:ext cx="532559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CE,MA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9" name="グループ化 108">
            <a:extLst>
              <a:ext uri="{FF2B5EF4-FFF2-40B4-BE49-F238E27FC236}">
                <a16:creationId xmlns:a16="http://schemas.microsoft.com/office/drawing/2014/main" id="{6BD940B2-3A1E-4E96-93F0-76EEBA1C25D9}"/>
              </a:ext>
            </a:extLst>
          </p:cNvPr>
          <p:cNvGrpSpPr/>
          <p:nvPr/>
        </p:nvGrpSpPr>
        <p:grpSpPr>
          <a:xfrm>
            <a:off x="2423634" y="3757458"/>
            <a:ext cx="374574" cy="233883"/>
            <a:chOff x="1272394" y="361025"/>
            <a:chExt cx="374574" cy="233883"/>
          </a:xfrm>
        </p:grpSpPr>
        <p:sp>
          <p:nvSpPr>
            <p:cNvPr id="110" name="テキスト ボックス 109">
              <a:extLst>
                <a:ext uri="{FF2B5EF4-FFF2-40B4-BE49-F238E27FC236}">
                  <a16:creationId xmlns:a16="http://schemas.microsoft.com/office/drawing/2014/main" id="{4F59B32F-11FB-4DD2-A6FC-E30A398E807D}"/>
                </a:ext>
              </a:extLst>
            </p:cNvPr>
            <p:cNvSpPr txBox="1"/>
            <p:nvPr/>
          </p:nvSpPr>
          <p:spPr>
            <a:xfrm>
              <a:off x="127239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11" name="直線矢印コネクタ 110">
              <a:extLst>
                <a:ext uri="{FF2B5EF4-FFF2-40B4-BE49-F238E27FC236}">
                  <a16:creationId xmlns:a16="http://schemas.microsoft.com/office/drawing/2014/main" id="{6347FEE5-5B40-41B2-BA53-B299A344265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2" name="グループ化 111">
            <a:extLst>
              <a:ext uri="{FF2B5EF4-FFF2-40B4-BE49-F238E27FC236}">
                <a16:creationId xmlns:a16="http://schemas.microsoft.com/office/drawing/2014/main" id="{9D4D9BD7-27C0-495C-848A-640E358C3B49}"/>
              </a:ext>
            </a:extLst>
          </p:cNvPr>
          <p:cNvGrpSpPr/>
          <p:nvPr/>
        </p:nvGrpSpPr>
        <p:grpSpPr>
          <a:xfrm>
            <a:off x="2273484" y="3422091"/>
            <a:ext cx="374574" cy="233883"/>
            <a:chOff x="1272394" y="361025"/>
            <a:chExt cx="374574" cy="233883"/>
          </a:xfrm>
        </p:grpSpPr>
        <p:sp>
          <p:nvSpPr>
            <p:cNvPr id="113" name="テキスト ボックス 112">
              <a:extLst>
                <a:ext uri="{FF2B5EF4-FFF2-40B4-BE49-F238E27FC236}">
                  <a16:creationId xmlns:a16="http://schemas.microsoft.com/office/drawing/2014/main" id="{F9CEA763-BB72-47EF-A0E2-30598F9B6431}"/>
                </a:ext>
              </a:extLst>
            </p:cNvPr>
            <p:cNvSpPr txBox="1"/>
            <p:nvPr/>
          </p:nvSpPr>
          <p:spPr>
            <a:xfrm>
              <a:off x="127239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14" name="直線矢印コネクタ 113">
              <a:extLst>
                <a:ext uri="{FF2B5EF4-FFF2-40B4-BE49-F238E27FC236}">
                  <a16:creationId xmlns:a16="http://schemas.microsoft.com/office/drawing/2014/main" id="{BA3ABC1A-82BC-4D8B-B2F8-F017E891D9F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5" name="グループ化 114">
            <a:extLst>
              <a:ext uri="{FF2B5EF4-FFF2-40B4-BE49-F238E27FC236}">
                <a16:creationId xmlns:a16="http://schemas.microsoft.com/office/drawing/2014/main" id="{FFA7CEEC-023A-4F85-909B-1DA56BA2F9BD}"/>
              </a:ext>
            </a:extLst>
          </p:cNvPr>
          <p:cNvGrpSpPr/>
          <p:nvPr/>
        </p:nvGrpSpPr>
        <p:grpSpPr>
          <a:xfrm>
            <a:off x="296833" y="2694211"/>
            <a:ext cx="374574" cy="233883"/>
            <a:chOff x="1272394" y="361025"/>
            <a:chExt cx="374574" cy="233883"/>
          </a:xfrm>
        </p:grpSpPr>
        <p:sp>
          <p:nvSpPr>
            <p:cNvPr id="116" name="テキスト ボックス 115">
              <a:extLst>
                <a:ext uri="{FF2B5EF4-FFF2-40B4-BE49-F238E27FC236}">
                  <a16:creationId xmlns:a16="http://schemas.microsoft.com/office/drawing/2014/main" id="{16A415AE-FDD5-49A7-B94B-8D4057BF6DB7}"/>
                </a:ext>
              </a:extLst>
            </p:cNvPr>
            <p:cNvSpPr txBox="1"/>
            <p:nvPr/>
          </p:nvSpPr>
          <p:spPr>
            <a:xfrm>
              <a:off x="127239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17" name="直線矢印コネクタ 116">
              <a:extLst>
                <a:ext uri="{FF2B5EF4-FFF2-40B4-BE49-F238E27FC236}">
                  <a16:creationId xmlns:a16="http://schemas.microsoft.com/office/drawing/2014/main" id="{52DFDD14-1943-466B-9819-02D60F03621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8" name="グループ化 117">
            <a:extLst>
              <a:ext uri="{FF2B5EF4-FFF2-40B4-BE49-F238E27FC236}">
                <a16:creationId xmlns:a16="http://schemas.microsoft.com/office/drawing/2014/main" id="{C61FB0A0-2E2C-4B07-BB9C-B93EBC0C6B23}"/>
              </a:ext>
            </a:extLst>
          </p:cNvPr>
          <p:cNvGrpSpPr/>
          <p:nvPr/>
        </p:nvGrpSpPr>
        <p:grpSpPr>
          <a:xfrm>
            <a:off x="312756" y="3761011"/>
            <a:ext cx="374574" cy="233883"/>
            <a:chOff x="1272394" y="361025"/>
            <a:chExt cx="374574" cy="233883"/>
          </a:xfrm>
        </p:grpSpPr>
        <p:sp>
          <p:nvSpPr>
            <p:cNvPr id="119" name="テキスト ボックス 118">
              <a:extLst>
                <a:ext uri="{FF2B5EF4-FFF2-40B4-BE49-F238E27FC236}">
                  <a16:creationId xmlns:a16="http://schemas.microsoft.com/office/drawing/2014/main" id="{760A4FC5-9674-45F6-83D9-6916723B04A1}"/>
                </a:ext>
              </a:extLst>
            </p:cNvPr>
            <p:cNvSpPr txBox="1"/>
            <p:nvPr/>
          </p:nvSpPr>
          <p:spPr>
            <a:xfrm>
              <a:off x="127239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20" name="直線矢印コネクタ 119">
              <a:extLst>
                <a:ext uri="{FF2B5EF4-FFF2-40B4-BE49-F238E27FC236}">
                  <a16:creationId xmlns:a16="http://schemas.microsoft.com/office/drawing/2014/main" id="{8B9100DC-D39B-487C-9D12-1C119FD2E5A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1" name="グループ化 120">
            <a:extLst>
              <a:ext uri="{FF2B5EF4-FFF2-40B4-BE49-F238E27FC236}">
                <a16:creationId xmlns:a16="http://schemas.microsoft.com/office/drawing/2014/main" id="{A0D2D5F0-F188-4881-9695-C9A58D915F5B}"/>
              </a:ext>
            </a:extLst>
          </p:cNvPr>
          <p:cNvGrpSpPr/>
          <p:nvPr/>
        </p:nvGrpSpPr>
        <p:grpSpPr>
          <a:xfrm>
            <a:off x="653896" y="3000968"/>
            <a:ext cx="374574" cy="233883"/>
            <a:chOff x="1272394" y="361025"/>
            <a:chExt cx="374574" cy="233883"/>
          </a:xfrm>
        </p:grpSpPr>
        <p:sp>
          <p:nvSpPr>
            <p:cNvPr id="122" name="テキスト ボックス 121">
              <a:extLst>
                <a:ext uri="{FF2B5EF4-FFF2-40B4-BE49-F238E27FC236}">
                  <a16:creationId xmlns:a16="http://schemas.microsoft.com/office/drawing/2014/main" id="{6CF2D3CE-CA5D-4563-95E8-19C87F6D7CAC}"/>
                </a:ext>
              </a:extLst>
            </p:cNvPr>
            <p:cNvSpPr txBox="1"/>
            <p:nvPr/>
          </p:nvSpPr>
          <p:spPr>
            <a:xfrm>
              <a:off x="127239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23" name="直線矢印コネクタ 122">
              <a:extLst>
                <a:ext uri="{FF2B5EF4-FFF2-40B4-BE49-F238E27FC236}">
                  <a16:creationId xmlns:a16="http://schemas.microsoft.com/office/drawing/2014/main" id="{8E201546-345B-4B9D-B873-3760FFF7453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4" name="グループ化 123">
            <a:extLst>
              <a:ext uri="{FF2B5EF4-FFF2-40B4-BE49-F238E27FC236}">
                <a16:creationId xmlns:a16="http://schemas.microsoft.com/office/drawing/2014/main" id="{849DE44E-6B19-428C-93A2-44839B466F3F}"/>
              </a:ext>
            </a:extLst>
          </p:cNvPr>
          <p:cNvGrpSpPr/>
          <p:nvPr/>
        </p:nvGrpSpPr>
        <p:grpSpPr>
          <a:xfrm>
            <a:off x="1051956" y="3958586"/>
            <a:ext cx="374574" cy="233883"/>
            <a:chOff x="1272394" y="361025"/>
            <a:chExt cx="374574" cy="233883"/>
          </a:xfrm>
        </p:grpSpPr>
        <p:sp>
          <p:nvSpPr>
            <p:cNvPr id="125" name="テキスト ボックス 124">
              <a:extLst>
                <a:ext uri="{FF2B5EF4-FFF2-40B4-BE49-F238E27FC236}">
                  <a16:creationId xmlns:a16="http://schemas.microsoft.com/office/drawing/2014/main" id="{AF044045-BAE9-4574-9C0B-33FEEC4CC708}"/>
                </a:ext>
              </a:extLst>
            </p:cNvPr>
            <p:cNvSpPr txBox="1"/>
            <p:nvPr/>
          </p:nvSpPr>
          <p:spPr>
            <a:xfrm>
              <a:off x="127239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26" name="直線矢印コネクタ 125">
              <a:extLst>
                <a:ext uri="{FF2B5EF4-FFF2-40B4-BE49-F238E27FC236}">
                  <a16:creationId xmlns:a16="http://schemas.microsoft.com/office/drawing/2014/main" id="{C23A4496-4100-4B74-90DD-37FB3F73B4B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7" name="グループ化 126">
            <a:extLst>
              <a:ext uri="{FF2B5EF4-FFF2-40B4-BE49-F238E27FC236}">
                <a16:creationId xmlns:a16="http://schemas.microsoft.com/office/drawing/2014/main" id="{3B5FDF8B-88E2-42AD-826E-FE107EF19CE4}"/>
              </a:ext>
            </a:extLst>
          </p:cNvPr>
          <p:cNvGrpSpPr/>
          <p:nvPr/>
        </p:nvGrpSpPr>
        <p:grpSpPr>
          <a:xfrm>
            <a:off x="438816" y="4674346"/>
            <a:ext cx="413233" cy="184666"/>
            <a:chOff x="2040671" y="808515"/>
            <a:chExt cx="413233" cy="184666"/>
          </a:xfrm>
        </p:grpSpPr>
        <p:cxnSp>
          <p:nvCxnSpPr>
            <p:cNvPr id="128" name="直線矢印コネクタ 127">
              <a:extLst>
                <a:ext uri="{FF2B5EF4-FFF2-40B4-BE49-F238E27FC236}">
                  <a16:creationId xmlns:a16="http://schemas.microsoft.com/office/drawing/2014/main" id="{4033A5E1-D56C-422B-A787-04305B5A2289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2094671" y="855273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9" name="テキスト ボックス 128">
              <a:extLst>
                <a:ext uri="{FF2B5EF4-FFF2-40B4-BE49-F238E27FC236}">
                  <a16:creationId xmlns:a16="http://schemas.microsoft.com/office/drawing/2014/main" id="{3ACD36EF-D751-4547-B20F-0A689D252012}"/>
                </a:ext>
              </a:extLst>
            </p:cNvPr>
            <p:cNvSpPr txBox="1"/>
            <p:nvPr/>
          </p:nvSpPr>
          <p:spPr>
            <a:xfrm>
              <a:off x="2079330" y="80851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0" name="グループ化 129">
            <a:extLst>
              <a:ext uri="{FF2B5EF4-FFF2-40B4-BE49-F238E27FC236}">
                <a16:creationId xmlns:a16="http://schemas.microsoft.com/office/drawing/2014/main" id="{DE43CCF1-2192-440F-AE8C-A3A02FDB03AC}"/>
              </a:ext>
            </a:extLst>
          </p:cNvPr>
          <p:cNvGrpSpPr/>
          <p:nvPr/>
        </p:nvGrpSpPr>
        <p:grpSpPr>
          <a:xfrm>
            <a:off x="385409" y="5147550"/>
            <a:ext cx="374574" cy="233883"/>
            <a:chOff x="1272394" y="361025"/>
            <a:chExt cx="374574" cy="233883"/>
          </a:xfrm>
        </p:grpSpPr>
        <p:sp>
          <p:nvSpPr>
            <p:cNvPr id="131" name="テキスト ボックス 130">
              <a:extLst>
                <a:ext uri="{FF2B5EF4-FFF2-40B4-BE49-F238E27FC236}">
                  <a16:creationId xmlns:a16="http://schemas.microsoft.com/office/drawing/2014/main" id="{486BC007-439E-4645-B58F-C51FB4D59FCC}"/>
                </a:ext>
              </a:extLst>
            </p:cNvPr>
            <p:cNvSpPr txBox="1"/>
            <p:nvPr/>
          </p:nvSpPr>
          <p:spPr>
            <a:xfrm>
              <a:off x="127239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32" name="直線矢印コネクタ 131">
              <a:extLst>
                <a:ext uri="{FF2B5EF4-FFF2-40B4-BE49-F238E27FC236}">
                  <a16:creationId xmlns:a16="http://schemas.microsoft.com/office/drawing/2014/main" id="{E186C70E-2C8A-490C-880B-42A5AE8C37F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3" name="グループ化 132">
            <a:extLst>
              <a:ext uri="{FF2B5EF4-FFF2-40B4-BE49-F238E27FC236}">
                <a16:creationId xmlns:a16="http://schemas.microsoft.com/office/drawing/2014/main" id="{5FD53C02-A3CF-49FA-8731-2101FB0489B1}"/>
              </a:ext>
            </a:extLst>
          </p:cNvPr>
          <p:cNvGrpSpPr/>
          <p:nvPr/>
        </p:nvGrpSpPr>
        <p:grpSpPr>
          <a:xfrm>
            <a:off x="6639872" y="4667865"/>
            <a:ext cx="413233" cy="184666"/>
            <a:chOff x="2040671" y="808515"/>
            <a:chExt cx="413233" cy="184666"/>
          </a:xfrm>
        </p:grpSpPr>
        <p:cxnSp>
          <p:nvCxnSpPr>
            <p:cNvPr id="134" name="直線矢印コネクタ 133">
              <a:extLst>
                <a:ext uri="{FF2B5EF4-FFF2-40B4-BE49-F238E27FC236}">
                  <a16:creationId xmlns:a16="http://schemas.microsoft.com/office/drawing/2014/main" id="{1A60AA47-330A-4B12-8CFC-C713E5536434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2094671" y="855273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5" name="テキスト ボックス 134">
              <a:extLst>
                <a:ext uri="{FF2B5EF4-FFF2-40B4-BE49-F238E27FC236}">
                  <a16:creationId xmlns:a16="http://schemas.microsoft.com/office/drawing/2014/main" id="{7A254D12-8915-465F-9996-1A6D78805291}"/>
                </a:ext>
              </a:extLst>
            </p:cNvPr>
            <p:cNvSpPr txBox="1"/>
            <p:nvPr/>
          </p:nvSpPr>
          <p:spPr>
            <a:xfrm>
              <a:off x="2079330" y="80851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6" name="グループ化 135">
            <a:extLst>
              <a:ext uri="{FF2B5EF4-FFF2-40B4-BE49-F238E27FC236}">
                <a16:creationId xmlns:a16="http://schemas.microsoft.com/office/drawing/2014/main" id="{E7644222-952B-4292-AB0C-7C96084371B5}"/>
              </a:ext>
            </a:extLst>
          </p:cNvPr>
          <p:cNvGrpSpPr/>
          <p:nvPr/>
        </p:nvGrpSpPr>
        <p:grpSpPr>
          <a:xfrm>
            <a:off x="886656" y="6133359"/>
            <a:ext cx="374574" cy="233883"/>
            <a:chOff x="1272394" y="361025"/>
            <a:chExt cx="374574" cy="233883"/>
          </a:xfrm>
        </p:grpSpPr>
        <p:sp>
          <p:nvSpPr>
            <p:cNvPr id="137" name="テキスト ボックス 136">
              <a:extLst>
                <a:ext uri="{FF2B5EF4-FFF2-40B4-BE49-F238E27FC236}">
                  <a16:creationId xmlns:a16="http://schemas.microsoft.com/office/drawing/2014/main" id="{B608E7BF-CEE6-4AE4-B77F-0CBF08F879AB}"/>
                </a:ext>
              </a:extLst>
            </p:cNvPr>
            <p:cNvSpPr txBox="1"/>
            <p:nvPr/>
          </p:nvSpPr>
          <p:spPr>
            <a:xfrm>
              <a:off x="127239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38" name="直線矢印コネクタ 137">
              <a:extLst>
                <a:ext uri="{FF2B5EF4-FFF2-40B4-BE49-F238E27FC236}">
                  <a16:creationId xmlns:a16="http://schemas.microsoft.com/office/drawing/2014/main" id="{00D4785B-4A38-434C-930F-BF56AC9C102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9" name="グループ化 138">
            <a:extLst>
              <a:ext uri="{FF2B5EF4-FFF2-40B4-BE49-F238E27FC236}">
                <a16:creationId xmlns:a16="http://schemas.microsoft.com/office/drawing/2014/main" id="{A56D337E-4FD5-44F3-AC14-785B63C7B8A4}"/>
              </a:ext>
            </a:extLst>
          </p:cNvPr>
          <p:cNvGrpSpPr/>
          <p:nvPr/>
        </p:nvGrpSpPr>
        <p:grpSpPr>
          <a:xfrm>
            <a:off x="240928" y="5684214"/>
            <a:ext cx="374574" cy="233883"/>
            <a:chOff x="1284269" y="361025"/>
            <a:chExt cx="374574" cy="233883"/>
          </a:xfrm>
        </p:grpSpPr>
        <p:sp>
          <p:nvSpPr>
            <p:cNvPr id="140" name="テキスト ボックス 139">
              <a:extLst>
                <a:ext uri="{FF2B5EF4-FFF2-40B4-BE49-F238E27FC236}">
                  <a16:creationId xmlns:a16="http://schemas.microsoft.com/office/drawing/2014/main" id="{96D28C6D-01A7-4890-95E9-F6A734EF41DE}"/>
                </a:ext>
              </a:extLst>
            </p:cNvPr>
            <p:cNvSpPr txBox="1"/>
            <p:nvPr/>
          </p:nvSpPr>
          <p:spPr>
            <a:xfrm>
              <a:off x="1284269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41" name="直線矢印コネクタ 140">
              <a:extLst>
                <a:ext uri="{FF2B5EF4-FFF2-40B4-BE49-F238E27FC236}">
                  <a16:creationId xmlns:a16="http://schemas.microsoft.com/office/drawing/2014/main" id="{0EE247E6-E3D0-4716-8B98-C6FEA221924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2" name="グループ化 141">
            <a:extLst>
              <a:ext uri="{FF2B5EF4-FFF2-40B4-BE49-F238E27FC236}">
                <a16:creationId xmlns:a16="http://schemas.microsoft.com/office/drawing/2014/main" id="{ACB62CC1-53EE-42E8-9DCB-3F1B518032EA}"/>
              </a:ext>
            </a:extLst>
          </p:cNvPr>
          <p:cNvGrpSpPr/>
          <p:nvPr/>
        </p:nvGrpSpPr>
        <p:grpSpPr>
          <a:xfrm>
            <a:off x="2423159" y="4601773"/>
            <a:ext cx="601683" cy="184666"/>
            <a:chOff x="1890824" y="118657"/>
            <a:chExt cx="601683" cy="184666"/>
          </a:xfrm>
        </p:grpSpPr>
        <p:grpSp>
          <p:nvGrpSpPr>
            <p:cNvPr id="143" name="グループ化 142">
              <a:extLst>
                <a:ext uri="{FF2B5EF4-FFF2-40B4-BE49-F238E27FC236}">
                  <a16:creationId xmlns:a16="http://schemas.microsoft.com/office/drawing/2014/main" id="{A2920739-821E-4249-A312-4EB8D5EA7A39}"/>
                </a:ext>
              </a:extLst>
            </p:cNvPr>
            <p:cNvGrpSpPr/>
            <p:nvPr/>
          </p:nvGrpSpPr>
          <p:grpSpPr>
            <a:xfrm>
              <a:off x="1890824" y="180544"/>
              <a:ext cx="144312" cy="36000"/>
              <a:chOff x="1962571" y="83419"/>
              <a:chExt cx="144312" cy="36000"/>
            </a:xfrm>
          </p:grpSpPr>
          <p:cxnSp>
            <p:nvCxnSpPr>
              <p:cNvPr id="145" name="直線矢印コネクタ 144">
                <a:extLst>
                  <a:ext uri="{FF2B5EF4-FFF2-40B4-BE49-F238E27FC236}">
                    <a16:creationId xmlns:a16="http://schemas.microsoft.com/office/drawing/2014/main" id="{828337FC-40BE-40D1-8D1B-651B65C6251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962571" y="83419"/>
                <a:ext cx="313" cy="36000"/>
              </a:xfrm>
              <a:prstGeom prst="straightConnector1">
                <a:avLst/>
              </a:prstGeom>
              <a:ln w="3175" cap="flat">
                <a:solidFill>
                  <a:schemeClr val="tx1"/>
                </a:solidFill>
                <a:headEnd type="none" w="med" len="med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直線コネクタ 145">
                <a:extLst>
                  <a:ext uri="{FF2B5EF4-FFF2-40B4-BE49-F238E27FC236}">
                    <a16:creationId xmlns:a16="http://schemas.microsoft.com/office/drawing/2014/main" id="{6CBF3CCB-E504-438E-B4F4-20ABF189EE4A}"/>
                  </a:ext>
                </a:extLst>
              </p:cNvPr>
              <p:cNvCxnSpPr/>
              <p:nvPr/>
            </p:nvCxnSpPr>
            <p:spPr>
              <a:xfrm>
                <a:off x="1962883" y="83419"/>
                <a:ext cx="144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4" name="テキスト ボックス 143">
              <a:extLst>
                <a:ext uri="{FF2B5EF4-FFF2-40B4-BE49-F238E27FC236}">
                  <a16:creationId xmlns:a16="http://schemas.microsoft.com/office/drawing/2014/main" id="{6238F8EA-63F6-40D5-95C8-870A667FEF31}"/>
                </a:ext>
              </a:extLst>
            </p:cNvPr>
            <p:cNvSpPr txBox="1"/>
            <p:nvPr/>
          </p:nvSpPr>
          <p:spPr>
            <a:xfrm>
              <a:off x="1959948" y="118657"/>
              <a:ext cx="532559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CE,MA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7" name="グループ化 146">
            <a:extLst>
              <a:ext uri="{FF2B5EF4-FFF2-40B4-BE49-F238E27FC236}">
                <a16:creationId xmlns:a16="http://schemas.microsoft.com/office/drawing/2014/main" id="{2B554F69-E2D4-4520-AAF1-5B467C9BA66A}"/>
              </a:ext>
            </a:extLst>
          </p:cNvPr>
          <p:cNvGrpSpPr/>
          <p:nvPr/>
        </p:nvGrpSpPr>
        <p:grpSpPr>
          <a:xfrm>
            <a:off x="2350388" y="6025359"/>
            <a:ext cx="478447" cy="233883"/>
            <a:chOff x="1272393" y="361025"/>
            <a:chExt cx="478447" cy="233883"/>
          </a:xfrm>
        </p:grpSpPr>
        <p:sp>
          <p:nvSpPr>
            <p:cNvPr id="148" name="テキスト ボックス 147">
              <a:extLst>
                <a:ext uri="{FF2B5EF4-FFF2-40B4-BE49-F238E27FC236}">
                  <a16:creationId xmlns:a16="http://schemas.microsoft.com/office/drawing/2014/main" id="{39E00622-DDC3-4373-AC9C-1F7441095653}"/>
                </a:ext>
              </a:extLst>
            </p:cNvPr>
            <p:cNvSpPr txBox="1"/>
            <p:nvPr/>
          </p:nvSpPr>
          <p:spPr>
            <a:xfrm>
              <a:off x="1272393" y="361025"/>
              <a:ext cx="478447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49" name="直線矢印コネクタ 148">
              <a:extLst>
                <a:ext uri="{FF2B5EF4-FFF2-40B4-BE49-F238E27FC236}">
                  <a16:creationId xmlns:a16="http://schemas.microsoft.com/office/drawing/2014/main" id="{87FBF1EA-AEDD-4775-AAE0-2954F87FC57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0" name="グループ化 149">
            <a:extLst>
              <a:ext uri="{FF2B5EF4-FFF2-40B4-BE49-F238E27FC236}">
                <a16:creationId xmlns:a16="http://schemas.microsoft.com/office/drawing/2014/main" id="{5579C8AF-34A5-4D70-B3F7-1DCE043ADAF0}"/>
              </a:ext>
            </a:extLst>
          </p:cNvPr>
          <p:cNvGrpSpPr/>
          <p:nvPr/>
        </p:nvGrpSpPr>
        <p:grpSpPr>
          <a:xfrm>
            <a:off x="4458532" y="4601202"/>
            <a:ext cx="613558" cy="184666"/>
            <a:chOff x="1890824" y="118657"/>
            <a:chExt cx="613558" cy="184666"/>
          </a:xfrm>
        </p:grpSpPr>
        <p:grpSp>
          <p:nvGrpSpPr>
            <p:cNvPr id="151" name="グループ化 150">
              <a:extLst>
                <a:ext uri="{FF2B5EF4-FFF2-40B4-BE49-F238E27FC236}">
                  <a16:creationId xmlns:a16="http://schemas.microsoft.com/office/drawing/2014/main" id="{863D54C1-3BBD-424B-9898-1C3E2F540CEB}"/>
                </a:ext>
              </a:extLst>
            </p:cNvPr>
            <p:cNvGrpSpPr/>
            <p:nvPr/>
          </p:nvGrpSpPr>
          <p:grpSpPr>
            <a:xfrm>
              <a:off x="1890824" y="180544"/>
              <a:ext cx="144312" cy="36000"/>
              <a:chOff x="1962571" y="83419"/>
              <a:chExt cx="144312" cy="36000"/>
            </a:xfrm>
          </p:grpSpPr>
          <p:cxnSp>
            <p:nvCxnSpPr>
              <p:cNvPr id="153" name="直線矢印コネクタ 152">
                <a:extLst>
                  <a:ext uri="{FF2B5EF4-FFF2-40B4-BE49-F238E27FC236}">
                    <a16:creationId xmlns:a16="http://schemas.microsoft.com/office/drawing/2014/main" id="{957360A0-83CE-497A-95DA-921C1842B5D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962571" y="83419"/>
                <a:ext cx="313" cy="36000"/>
              </a:xfrm>
              <a:prstGeom prst="straightConnector1">
                <a:avLst/>
              </a:prstGeom>
              <a:ln w="3175" cap="flat">
                <a:solidFill>
                  <a:schemeClr val="tx1"/>
                </a:solidFill>
                <a:headEnd type="none" w="med" len="med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直線コネクタ 153">
                <a:extLst>
                  <a:ext uri="{FF2B5EF4-FFF2-40B4-BE49-F238E27FC236}">
                    <a16:creationId xmlns:a16="http://schemas.microsoft.com/office/drawing/2014/main" id="{51B7C4A1-475F-481D-81D1-0D38CA90179D}"/>
                  </a:ext>
                </a:extLst>
              </p:cNvPr>
              <p:cNvCxnSpPr/>
              <p:nvPr/>
            </p:nvCxnSpPr>
            <p:spPr>
              <a:xfrm>
                <a:off x="1962883" y="83419"/>
                <a:ext cx="144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2" name="テキスト ボックス 151">
              <a:extLst>
                <a:ext uri="{FF2B5EF4-FFF2-40B4-BE49-F238E27FC236}">
                  <a16:creationId xmlns:a16="http://schemas.microsoft.com/office/drawing/2014/main" id="{2E9735D8-73FA-4F79-8024-EDC93491604B}"/>
                </a:ext>
              </a:extLst>
            </p:cNvPr>
            <p:cNvSpPr txBox="1"/>
            <p:nvPr/>
          </p:nvSpPr>
          <p:spPr>
            <a:xfrm>
              <a:off x="1971823" y="118657"/>
              <a:ext cx="532559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CE,MA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5" name="グループ化 154">
            <a:extLst>
              <a:ext uri="{FF2B5EF4-FFF2-40B4-BE49-F238E27FC236}">
                <a16:creationId xmlns:a16="http://schemas.microsoft.com/office/drawing/2014/main" id="{72D3ED72-607A-4644-A238-2A4EA4528529}"/>
              </a:ext>
            </a:extLst>
          </p:cNvPr>
          <p:cNvGrpSpPr/>
          <p:nvPr/>
        </p:nvGrpSpPr>
        <p:grpSpPr>
          <a:xfrm>
            <a:off x="4326367" y="5681325"/>
            <a:ext cx="374574" cy="233883"/>
            <a:chOff x="1272394" y="361025"/>
            <a:chExt cx="374574" cy="233883"/>
          </a:xfrm>
        </p:grpSpPr>
        <p:sp>
          <p:nvSpPr>
            <p:cNvPr id="156" name="テキスト ボックス 155">
              <a:extLst>
                <a:ext uri="{FF2B5EF4-FFF2-40B4-BE49-F238E27FC236}">
                  <a16:creationId xmlns:a16="http://schemas.microsoft.com/office/drawing/2014/main" id="{35445581-2F7C-4797-83E0-6EBEA69CF7E4}"/>
                </a:ext>
              </a:extLst>
            </p:cNvPr>
            <p:cNvSpPr txBox="1"/>
            <p:nvPr/>
          </p:nvSpPr>
          <p:spPr>
            <a:xfrm>
              <a:off x="127239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57" name="直線矢印コネクタ 156">
              <a:extLst>
                <a:ext uri="{FF2B5EF4-FFF2-40B4-BE49-F238E27FC236}">
                  <a16:creationId xmlns:a16="http://schemas.microsoft.com/office/drawing/2014/main" id="{EDB286A0-1C18-4D41-BABB-83BCAA052A0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8" name="グループ化 157">
            <a:extLst>
              <a:ext uri="{FF2B5EF4-FFF2-40B4-BE49-F238E27FC236}">
                <a16:creationId xmlns:a16="http://schemas.microsoft.com/office/drawing/2014/main" id="{D6C276D3-CAE3-441E-891D-DC3FC643CD1A}"/>
              </a:ext>
            </a:extLst>
          </p:cNvPr>
          <p:cNvGrpSpPr/>
          <p:nvPr/>
        </p:nvGrpSpPr>
        <p:grpSpPr>
          <a:xfrm>
            <a:off x="5368600" y="6142606"/>
            <a:ext cx="374574" cy="233883"/>
            <a:chOff x="1272394" y="361025"/>
            <a:chExt cx="374574" cy="233883"/>
          </a:xfrm>
        </p:grpSpPr>
        <p:sp>
          <p:nvSpPr>
            <p:cNvPr id="159" name="テキスト ボックス 158">
              <a:extLst>
                <a:ext uri="{FF2B5EF4-FFF2-40B4-BE49-F238E27FC236}">
                  <a16:creationId xmlns:a16="http://schemas.microsoft.com/office/drawing/2014/main" id="{8140A8BB-E250-447D-B3CD-9E4654EA9DCB}"/>
                </a:ext>
              </a:extLst>
            </p:cNvPr>
            <p:cNvSpPr txBox="1"/>
            <p:nvPr/>
          </p:nvSpPr>
          <p:spPr>
            <a:xfrm>
              <a:off x="127239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60" name="直線矢印コネクタ 159">
              <a:extLst>
                <a:ext uri="{FF2B5EF4-FFF2-40B4-BE49-F238E27FC236}">
                  <a16:creationId xmlns:a16="http://schemas.microsoft.com/office/drawing/2014/main" id="{94598E4A-C5DC-41AE-9448-C42D81BBE0B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1" name="グループ化 160">
            <a:extLst>
              <a:ext uri="{FF2B5EF4-FFF2-40B4-BE49-F238E27FC236}">
                <a16:creationId xmlns:a16="http://schemas.microsoft.com/office/drawing/2014/main" id="{7E33FF14-8066-4407-87E0-9E8ABC92E694}"/>
              </a:ext>
            </a:extLst>
          </p:cNvPr>
          <p:cNvGrpSpPr/>
          <p:nvPr/>
        </p:nvGrpSpPr>
        <p:grpSpPr>
          <a:xfrm>
            <a:off x="6601213" y="4987976"/>
            <a:ext cx="374574" cy="233883"/>
            <a:chOff x="1272394" y="361025"/>
            <a:chExt cx="374574" cy="233883"/>
          </a:xfrm>
        </p:grpSpPr>
        <p:sp>
          <p:nvSpPr>
            <p:cNvPr id="162" name="テキスト ボックス 161">
              <a:extLst>
                <a:ext uri="{FF2B5EF4-FFF2-40B4-BE49-F238E27FC236}">
                  <a16:creationId xmlns:a16="http://schemas.microsoft.com/office/drawing/2014/main" id="{5C54430D-94C2-4D47-81FC-CEB5A1E4DEE9}"/>
                </a:ext>
              </a:extLst>
            </p:cNvPr>
            <p:cNvSpPr txBox="1"/>
            <p:nvPr/>
          </p:nvSpPr>
          <p:spPr>
            <a:xfrm>
              <a:off x="127239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63" name="直線矢印コネクタ 162">
              <a:extLst>
                <a:ext uri="{FF2B5EF4-FFF2-40B4-BE49-F238E27FC236}">
                  <a16:creationId xmlns:a16="http://schemas.microsoft.com/office/drawing/2014/main" id="{0B254B61-7201-442F-8993-0F98D18C4F2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4" name="グループ化 163">
            <a:extLst>
              <a:ext uri="{FF2B5EF4-FFF2-40B4-BE49-F238E27FC236}">
                <a16:creationId xmlns:a16="http://schemas.microsoft.com/office/drawing/2014/main" id="{C70EC765-ED8E-446E-BF67-BD36B14F855B}"/>
              </a:ext>
            </a:extLst>
          </p:cNvPr>
          <p:cNvGrpSpPr/>
          <p:nvPr/>
        </p:nvGrpSpPr>
        <p:grpSpPr>
          <a:xfrm>
            <a:off x="6827159" y="6067446"/>
            <a:ext cx="374574" cy="233883"/>
            <a:chOff x="1272394" y="361025"/>
            <a:chExt cx="374574" cy="233883"/>
          </a:xfrm>
        </p:grpSpPr>
        <p:sp>
          <p:nvSpPr>
            <p:cNvPr id="165" name="テキスト ボックス 164">
              <a:extLst>
                <a:ext uri="{FF2B5EF4-FFF2-40B4-BE49-F238E27FC236}">
                  <a16:creationId xmlns:a16="http://schemas.microsoft.com/office/drawing/2014/main" id="{DF08C005-B88C-4E7C-89FB-2282719C4B6E}"/>
                </a:ext>
              </a:extLst>
            </p:cNvPr>
            <p:cNvSpPr txBox="1"/>
            <p:nvPr/>
          </p:nvSpPr>
          <p:spPr>
            <a:xfrm>
              <a:off x="127239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66" name="直線矢印コネクタ 165">
              <a:extLst>
                <a:ext uri="{FF2B5EF4-FFF2-40B4-BE49-F238E27FC236}">
                  <a16:creationId xmlns:a16="http://schemas.microsoft.com/office/drawing/2014/main" id="{EFA3AC7E-39E3-42F0-94F2-C1AD3945CF2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7" name="グループ化 166">
            <a:extLst>
              <a:ext uri="{FF2B5EF4-FFF2-40B4-BE49-F238E27FC236}">
                <a16:creationId xmlns:a16="http://schemas.microsoft.com/office/drawing/2014/main" id="{6BB2A78C-9EAD-4498-8ED2-1E23247C3097}"/>
              </a:ext>
            </a:extLst>
          </p:cNvPr>
          <p:cNvGrpSpPr/>
          <p:nvPr/>
        </p:nvGrpSpPr>
        <p:grpSpPr>
          <a:xfrm>
            <a:off x="6644645" y="5733749"/>
            <a:ext cx="413233" cy="184666"/>
            <a:chOff x="2040671" y="808515"/>
            <a:chExt cx="413233" cy="184666"/>
          </a:xfrm>
        </p:grpSpPr>
        <p:cxnSp>
          <p:nvCxnSpPr>
            <p:cNvPr id="168" name="直線矢印コネクタ 167">
              <a:extLst>
                <a:ext uri="{FF2B5EF4-FFF2-40B4-BE49-F238E27FC236}">
                  <a16:creationId xmlns:a16="http://schemas.microsoft.com/office/drawing/2014/main" id="{F6FB867D-627B-4ACC-A20D-3B27E678BA5A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2094671" y="855273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9" name="テキスト ボックス 168">
              <a:extLst>
                <a:ext uri="{FF2B5EF4-FFF2-40B4-BE49-F238E27FC236}">
                  <a16:creationId xmlns:a16="http://schemas.microsoft.com/office/drawing/2014/main" id="{C036C7C4-AD48-4036-A3B4-DEA2E4641892}"/>
                </a:ext>
              </a:extLst>
            </p:cNvPr>
            <p:cNvSpPr txBox="1"/>
            <p:nvPr/>
          </p:nvSpPr>
          <p:spPr>
            <a:xfrm>
              <a:off x="2079330" y="80851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5" name="グループ化 174">
            <a:extLst>
              <a:ext uri="{FF2B5EF4-FFF2-40B4-BE49-F238E27FC236}">
                <a16:creationId xmlns:a16="http://schemas.microsoft.com/office/drawing/2014/main" id="{89F6C4AF-C71E-440C-A1EE-2B6EA3615D1A}"/>
              </a:ext>
            </a:extLst>
          </p:cNvPr>
          <p:cNvGrpSpPr/>
          <p:nvPr/>
        </p:nvGrpSpPr>
        <p:grpSpPr>
          <a:xfrm>
            <a:off x="2311928" y="5693719"/>
            <a:ext cx="374574" cy="233883"/>
            <a:chOff x="1296144" y="361025"/>
            <a:chExt cx="374574" cy="233883"/>
          </a:xfrm>
        </p:grpSpPr>
        <p:sp>
          <p:nvSpPr>
            <p:cNvPr id="176" name="テキスト ボックス 175">
              <a:extLst>
                <a:ext uri="{FF2B5EF4-FFF2-40B4-BE49-F238E27FC236}">
                  <a16:creationId xmlns:a16="http://schemas.microsoft.com/office/drawing/2014/main" id="{5FBD967B-8E09-43A4-A7B4-CD374CEA3492}"/>
                </a:ext>
              </a:extLst>
            </p:cNvPr>
            <p:cNvSpPr txBox="1"/>
            <p:nvPr/>
          </p:nvSpPr>
          <p:spPr>
            <a:xfrm>
              <a:off x="129614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77" name="直線矢印コネクタ 176">
              <a:extLst>
                <a:ext uri="{FF2B5EF4-FFF2-40B4-BE49-F238E27FC236}">
                  <a16:creationId xmlns:a16="http://schemas.microsoft.com/office/drawing/2014/main" id="{EBD41A9D-17B8-41B3-91F7-9E79CD3E9E2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0" name="テキスト ボックス 169">
            <a:extLst>
              <a:ext uri="{FF2B5EF4-FFF2-40B4-BE49-F238E27FC236}">
                <a16:creationId xmlns:a16="http://schemas.microsoft.com/office/drawing/2014/main" id="{434021D9-04DB-4699-A31D-74CD2A8CBF0E}"/>
              </a:ext>
            </a:extLst>
          </p:cNvPr>
          <p:cNvSpPr txBox="1"/>
          <p:nvPr/>
        </p:nvSpPr>
        <p:spPr>
          <a:xfrm>
            <a:off x="5413244" y="4610900"/>
            <a:ext cx="6782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R</a:t>
            </a:r>
            <a:r>
              <a:rPr kumimoji="1" lang="en-US" altLang="ja-JP" sz="1050" baseline="30000" dirty="0"/>
              <a:t>2</a:t>
            </a:r>
            <a:r>
              <a:rPr kumimoji="1" lang="en-US" altLang="ja-JP" sz="1050" dirty="0"/>
              <a:t>=0.56</a:t>
            </a:r>
            <a:endParaRPr kumimoji="1" lang="ja-JP" altLang="en-US" sz="1050" dirty="0"/>
          </a:p>
        </p:txBody>
      </p:sp>
      <p:sp>
        <p:nvSpPr>
          <p:cNvPr id="171" name="テキスト ボックス 170">
            <a:extLst>
              <a:ext uri="{FF2B5EF4-FFF2-40B4-BE49-F238E27FC236}">
                <a16:creationId xmlns:a16="http://schemas.microsoft.com/office/drawing/2014/main" id="{BEA81A20-87BA-4407-AFA3-F7EA685A6F64}"/>
              </a:ext>
            </a:extLst>
          </p:cNvPr>
          <p:cNvSpPr txBox="1"/>
          <p:nvPr/>
        </p:nvSpPr>
        <p:spPr>
          <a:xfrm>
            <a:off x="7518738" y="4612381"/>
            <a:ext cx="6782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R</a:t>
            </a:r>
            <a:r>
              <a:rPr kumimoji="1" lang="en-US" altLang="ja-JP" sz="1050" baseline="30000" dirty="0"/>
              <a:t>2</a:t>
            </a:r>
            <a:r>
              <a:rPr kumimoji="1" lang="en-US" altLang="ja-JP" sz="1050" dirty="0"/>
              <a:t>=0.38</a:t>
            </a:r>
            <a:endParaRPr kumimoji="1" lang="ja-JP" altLang="en-US" sz="1050" dirty="0"/>
          </a:p>
        </p:txBody>
      </p:sp>
      <p:sp>
        <p:nvSpPr>
          <p:cNvPr id="172" name="テキスト ボックス 171">
            <a:extLst>
              <a:ext uri="{FF2B5EF4-FFF2-40B4-BE49-F238E27FC236}">
                <a16:creationId xmlns:a16="http://schemas.microsoft.com/office/drawing/2014/main" id="{D5F1CCD8-8B43-4276-BB14-5C7B3F04A51A}"/>
              </a:ext>
            </a:extLst>
          </p:cNvPr>
          <p:cNvSpPr txBox="1"/>
          <p:nvPr/>
        </p:nvSpPr>
        <p:spPr>
          <a:xfrm>
            <a:off x="3381734" y="4612377"/>
            <a:ext cx="6782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R</a:t>
            </a:r>
            <a:r>
              <a:rPr kumimoji="1" lang="en-US" altLang="ja-JP" sz="1050" baseline="30000" dirty="0"/>
              <a:t>2</a:t>
            </a:r>
            <a:r>
              <a:rPr kumimoji="1" lang="en-US" altLang="ja-JP" sz="1050" dirty="0"/>
              <a:t>=0.65</a:t>
            </a:r>
            <a:endParaRPr kumimoji="1" lang="ja-JP" altLang="en-US" sz="1050" dirty="0"/>
          </a:p>
        </p:txBody>
      </p:sp>
      <p:sp>
        <p:nvSpPr>
          <p:cNvPr id="173" name="テキスト ボックス 172">
            <a:extLst>
              <a:ext uri="{FF2B5EF4-FFF2-40B4-BE49-F238E27FC236}">
                <a16:creationId xmlns:a16="http://schemas.microsoft.com/office/drawing/2014/main" id="{801BA3DA-08E8-4584-B15A-741B1DB1AB19}"/>
              </a:ext>
            </a:extLst>
          </p:cNvPr>
          <p:cNvSpPr txBox="1"/>
          <p:nvPr/>
        </p:nvSpPr>
        <p:spPr>
          <a:xfrm>
            <a:off x="1313234" y="4612378"/>
            <a:ext cx="6782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R</a:t>
            </a:r>
            <a:r>
              <a:rPr kumimoji="1" lang="en-US" altLang="ja-JP" sz="1050" baseline="30000" dirty="0"/>
              <a:t>2</a:t>
            </a:r>
            <a:r>
              <a:rPr kumimoji="1" lang="en-US" altLang="ja-JP" sz="1050" dirty="0"/>
              <a:t>=0.10</a:t>
            </a:r>
            <a:endParaRPr kumimoji="1" lang="ja-JP" altLang="en-US" sz="1050" dirty="0"/>
          </a:p>
        </p:txBody>
      </p:sp>
      <p:sp>
        <p:nvSpPr>
          <p:cNvPr id="174" name="テキスト ボックス 173">
            <a:extLst>
              <a:ext uri="{FF2B5EF4-FFF2-40B4-BE49-F238E27FC236}">
                <a16:creationId xmlns:a16="http://schemas.microsoft.com/office/drawing/2014/main" id="{D91FB4AB-AF15-4983-8E41-CE5ECE965C1B}"/>
              </a:ext>
            </a:extLst>
          </p:cNvPr>
          <p:cNvSpPr txBox="1"/>
          <p:nvPr/>
        </p:nvSpPr>
        <p:spPr>
          <a:xfrm>
            <a:off x="7500976" y="2455101"/>
            <a:ext cx="6782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R</a:t>
            </a:r>
            <a:r>
              <a:rPr kumimoji="1" lang="en-US" altLang="ja-JP" sz="1050" baseline="30000" dirty="0"/>
              <a:t>2</a:t>
            </a:r>
            <a:r>
              <a:rPr kumimoji="1" lang="en-US" altLang="ja-JP" sz="1050" dirty="0"/>
              <a:t>=0.59</a:t>
            </a:r>
            <a:endParaRPr kumimoji="1" lang="ja-JP" altLang="en-US" sz="1050" dirty="0"/>
          </a:p>
        </p:txBody>
      </p:sp>
      <p:sp>
        <p:nvSpPr>
          <p:cNvPr id="178" name="テキスト ボックス 177">
            <a:extLst>
              <a:ext uri="{FF2B5EF4-FFF2-40B4-BE49-F238E27FC236}">
                <a16:creationId xmlns:a16="http://schemas.microsoft.com/office/drawing/2014/main" id="{62C17165-E1B5-44F2-B03A-FEBD6488572D}"/>
              </a:ext>
            </a:extLst>
          </p:cNvPr>
          <p:cNvSpPr txBox="1"/>
          <p:nvPr/>
        </p:nvSpPr>
        <p:spPr>
          <a:xfrm>
            <a:off x="5405847" y="2455103"/>
            <a:ext cx="6782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R</a:t>
            </a:r>
            <a:r>
              <a:rPr kumimoji="1" lang="en-US" altLang="ja-JP" sz="1050" baseline="30000" dirty="0"/>
              <a:t>2</a:t>
            </a:r>
            <a:r>
              <a:rPr kumimoji="1" lang="en-US" altLang="ja-JP" sz="1050" dirty="0"/>
              <a:t>=0.45</a:t>
            </a:r>
            <a:endParaRPr kumimoji="1" lang="ja-JP" altLang="en-US" sz="1050" dirty="0"/>
          </a:p>
        </p:txBody>
      </p:sp>
      <p:sp>
        <p:nvSpPr>
          <p:cNvPr id="179" name="テキスト ボックス 178">
            <a:extLst>
              <a:ext uri="{FF2B5EF4-FFF2-40B4-BE49-F238E27FC236}">
                <a16:creationId xmlns:a16="http://schemas.microsoft.com/office/drawing/2014/main" id="{4F857E31-CABA-4613-B684-2D3573CEB9A2}"/>
              </a:ext>
            </a:extLst>
          </p:cNvPr>
          <p:cNvSpPr txBox="1"/>
          <p:nvPr/>
        </p:nvSpPr>
        <p:spPr>
          <a:xfrm>
            <a:off x="3355101" y="2472857"/>
            <a:ext cx="6782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R</a:t>
            </a:r>
            <a:r>
              <a:rPr kumimoji="1" lang="en-US" altLang="ja-JP" sz="1050" baseline="30000" dirty="0"/>
              <a:t>2</a:t>
            </a:r>
            <a:r>
              <a:rPr kumimoji="1" lang="en-US" altLang="ja-JP" sz="1050" dirty="0"/>
              <a:t>=0.42</a:t>
            </a:r>
            <a:endParaRPr kumimoji="1" lang="ja-JP" altLang="en-US" sz="1050" dirty="0"/>
          </a:p>
        </p:txBody>
      </p:sp>
      <p:sp>
        <p:nvSpPr>
          <p:cNvPr id="180" name="テキスト ボックス 179">
            <a:extLst>
              <a:ext uri="{FF2B5EF4-FFF2-40B4-BE49-F238E27FC236}">
                <a16:creationId xmlns:a16="http://schemas.microsoft.com/office/drawing/2014/main" id="{1DAEFBD5-ADD4-49A2-B4F0-DEBE742BE3F6}"/>
              </a:ext>
            </a:extLst>
          </p:cNvPr>
          <p:cNvSpPr txBox="1"/>
          <p:nvPr/>
        </p:nvSpPr>
        <p:spPr>
          <a:xfrm>
            <a:off x="1295476" y="2455104"/>
            <a:ext cx="6782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R</a:t>
            </a:r>
            <a:r>
              <a:rPr kumimoji="1" lang="en-US" altLang="ja-JP" sz="1050" baseline="30000" dirty="0"/>
              <a:t>2</a:t>
            </a:r>
            <a:r>
              <a:rPr kumimoji="1" lang="en-US" altLang="ja-JP" sz="1050" dirty="0"/>
              <a:t>=0.19</a:t>
            </a:r>
            <a:endParaRPr kumimoji="1" lang="ja-JP" altLang="en-US" sz="1050" dirty="0"/>
          </a:p>
        </p:txBody>
      </p:sp>
      <p:sp>
        <p:nvSpPr>
          <p:cNvPr id="181" name="テキスト ボックス 180">
            <a:extLst>
              <a:ext uri="{FF2B5EF4-FFF2-40B4-BE49-F238E27FC236}">
                <a16:creationId xmlns:a16="http://schemas.microsoft.com/office/drawing/2014/main" id="{374AF1E0-2470-482A-83C2-2227CE4E2D22}"/>
              </a:ext>
            </a:extLst>
          </p:cNvPr>
          <p:cNvSpPr txBox="1"/>
          <p:nvPr/>
        </p:nvSpPr>
        <p:spPr>
          <a:xfrm>
            <a:off x="7492101" y="244557"/>
            <a:ext cx="6782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R</a:t>
            </a:r>
            <a:r>
              <a:rPr kumimoji="1" lang="en-US" altLang="ja-JP" sz="1050" baseline="30000" dirty="0"/>
              <a:t>2</a:t>
            </a:r>
            <a:r>
              <a:rPr kumimoji="1" lang="en-US" altLang="ja-JP" sz="1050" dirty="0"/>
              <a:t>=0.53</a:t>
            </a:r>
            <a:endParaRPr kumimoji="1" lang="ja-JP" altLang="en-US" sz="1050" dirty="0"/>
          </a:p>
        </p:txBody>
      </p:sp>
      <p:sp>
        <p:nvSpPr>
          <p:cNvPr id="182" name="テキスト ボックス 181">
            <a:extLst>
              <a:ext uri="{FF2B5EF4-FFF2-40B4-BE49-F238E27FC236}">
                <a16:creationId xmlns:a16="http://schemas.microsoft.com/office/drawing/2014/main" id="{FD4707DB-8009-4B9E-8261-E21E81821FA4}"/>
              </a:ext>
            </a:extLst>
          </p:cNvPr>
          <p:cNvSpPr txBox="1"/>
          <p:nvPr/>
        </p:nvSpPr>
        <p:spPr>
          <a:xfrm>
            <a:off x="5414725" y="253432"/>
            <a:ext cx="6782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R</a:t>
            </a:r>
            <a:r>
              <a:rPr kumimoji="1" lang="en-US" altLang="ja-JP" sz="1050" baseline="30000" dirty="0"/>
              <a:t>2</a:t>
            </a:r>
            <a:r>
              <a:rPr kumimoji="1" lang="en-US" altLang="ja-JP" sz="1050" dirty="0"/>
              <a:t>=0.53</a:t>
            </a:r>
            <a:endParaRPr kumimoji="1" lang="ja-JP" altLang="en-US" sz="1050" dirty="0"/>
          </a:p>
        </p:txBody>
      </p:sp>
      <p:sp>
        <p:nvSpPr>
          <p:cNvPr id="183" name="テキスト ボックス 182">
            <a:extLst>
              <a:ext uri="{FF2B5EF4-FFF2-40B4-BE49-F238E27FC236}">
                <a16:creationId xmlns:a16="http://schemas.microsoft.com/office/drawing/2014/main" id="{1D39D6C2-4E9A-4233-92C5-2868AF838ACF}"/>
              </a:ext>
            </a:extLst>
          </p:cNvPr>
          <p:cNvSpPr txBox="1"/>
          <p:nvPr/>
        </p:nvSpPr>
        <p:spPr>
          <a:xfrm>
            <a:off x="3310714" y="244561"/>
            <a:ext cx="6782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R</a:t>
            </a:r>
            <a:r>
              <a:rPr kumimoji="1" lang="en-US" altLang="ja-JP" sz="1050" baseline="30000" dirty="0"/>
              <a:t>2</a:t>
            </a:r>
            <a:r>
              <a:rPr kumimoji="1" lang="en-US" altLang="ja-JP" sz="1050" dirty="0"/>
              <a:t>=0.67</a:t>
            </a:r>
            <a:endParaRPr kumimoji="1" lang="ja-JP" altLang="en-US" sz="1050" dirty="0"/>
          </a:p>
        </p:txBody>
      </p:sp>
      <p:sp>
        <p:nvSpPr>
          <p:cNvPr id="184" name="テキスト ボックス 183">
            <a:extLst>
              <a:ext uri="{FF2B5EF4-FFF2-40B4-BE49-F238E27FC236}">
                <a16:creationId xmlns:a16="http://schemas.microsoft.com/office/drawing/2014/main" id="{8AB8A056-71C1-45E0-9078-9D7D6F9BD974}"/>
              </a:ext>
            </a:extLst>
          </p:cNvPr>
          <p:cNvSpPr txBox="1"/>
          <p:nvPr/>
        </p:nvSpPr>
        <p:spPr>
          <a:xfrm>
            <a:off x="1295473" y="253434"/>
            <a:ext cx="6782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R</a:t>
            </a:r>
            <a:r>
              <a:rPr kumimoji="1" lang="en-US" altLang="ja-JP" sz="1050" baseline="30000" dirty="0"/>
              <a:t>2</a:t>
            </a:r>
            <a:r>
              <a:rPr kumimoji="1" lang="en-US" altLang="ja-JP" sz="1050" dirty="0"/>
              <a:t>=0.36</a:t>
            </a:r>
            <a:endParaRPr kumimoji="1" lang="ja-JP" altLang="en-US" sz="1050" dirty="0"/>
          </a:p>
        </p:txBody>
      </p:sp>
    </p:spTree>
    <p:extLst>
      <p:ext uri="{BB962C8B-B14F-4D97-AF65-F5344CB8AC3E}">
        <p14:creationId xmlns:p14="http://schemas.microsoft.com/office/powerpoint/2010/main" val="2204621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48EE8B-C921-4180-B940-ED7A3BB59C09}"/>
              </a:ext>
            </a:extLst>
          </p:cNvPr>
          <p:cNvSpPr txBox="1"/>
          <p:nvPr/>
        </p:nvSpPr>
        <p:spPr>
          <a:xfrm>
            <a:off x="35772" y="-13444"/>
            <a:ext cx="103034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 err="1">
                <a:solidFill>
                  <a:prstClr val="black"/>
                </a:solidFill>
              </a:rPr>
              <a:t>ak</a:t>
            </a:r>
            <a:r>
              <a:rPr lang="en-US" altLang="ja-JP" sz="900" b="1" dirty="0">
                <a:solidFill>
                  <a:prstClr val="black"/>
                </a:solidFill>
              </a:rPr>
              <a:t>    </a:t>
            </a:r>
            <a:r>
              <a:rPr lang="en-US" altLang="ja-JP" sz="900" b="1" dirty="0" err="1">
                <a:solidFill>
                  <a:prstClr val="black"/>
                </a:solidFill>
              </a:rPr>
              <a:t>nerol</a:t>
            </a:r>
            <a:r>
              <a:rPr lang="en-US" altLang="ja-JP" sz="900" b="1" dirty="0">
                <a:solidFill>
                  <a:prstClr val="black"/>
                </a:solidFill>
              </a:rPr>
              <a:t> (F)</a:t>
            </a:r>
            <a:endParaRPr lang="ja-JP" altLang="en-US" sz="900" b="1" dirty="0">
              <a:solidFill>
                <a:prstClr val="black"/>
              </a:solidFill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0BE51724-7E7C-4BF5-9A52-71CBD8090A2A}"/>
              </a:ext>
            </a:extLst>
          </p:cNvPr>
          <p:cNvSpPr txBox="1"/>
          <p:nvPr/>
        </p:nvSpPr>
        <p:spPr>
          <a:xfrm>
            <a:off x="4175359" y="-13444"/>
            <a:ext cx="127588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>
                <a:solidFill>
                  <a:prstClr val="black"/>
                </a:solidFill>
              </a:rPr>
              <a:t>am</a:t>
            </a:r>
            <a:r>
              <a:rPr lang="en-US" altLang="ja-JP" sz="900" b="1" dirty="0">
                <a:solidFill>
                  <a:prstClr val="black"/>
                </a:solidFill>
              </a:rPr>
              <a:t>    geraniol (F)</a:t>
            </a:r>
            <a:endParaRPr lang="ja-JP" altLang="en-US" sz="900" b="1" dirty="0">
              <a:solidFill>
                <a:prstClr val="black"/>
              </a:solidFill>
            </a:endParaRP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8B52B49C-3A5F-4AD1-8668-9E2895CAB8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66" y="229476"/>
            <a:ext cx="2243614" cy="1976914"/>
          </a:xfrm>
          <a:prstGeom prst="rect">
            <a:avLst/>
          </a:prstGeom>
        </p:spPr>
      </p:pic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0023965B-3137-4065-B333-00CC04DE63B4}"/>
              </a:ext>
            </a:extLst>
          </p:cNvPr>
          <p:cNvSpPr txBox="1"/>
          <p:nvPr/>
        </p:nvSpPr>
        <p:spPr>
          <a:xfrm>
            <a:off x="2159829" y="698"/>
            <a:ext cx="10880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>
                <a:solidFill>
                  <a:prstClr val="black"/>
                </a:solidFill>
              </a:rPr>
              <a:t>al</a:t>
            </a:r>
            <a:r>
              <a:rPr lang="en-US" altLang="ja-JP" sz="900" b="1" dirty="0">
                <a:solidFill>
                  <a:prstClr val="black"/>
                </a:solidFill>
              </a:rPr>
              <a:t>    geraniol(B)</a:t>
            </a:r>
            <a:endParaRPr lang="ja-JP" altLang="en-US" sz="900" b="1" dirty="0">
              <a:solidFill>
                <a:prstClr val="black"/>
              </a:solidFill>
            </a:endParaRPr>
          </a:p>
        </p:txBody>
      </p:sp>
      <p:pic>
        <p:nvPicPr>
          <p:cNvPr id="32" name="図 31">
            <a:extLst>
              <a:ext uri="{FF2B5EF4-FFF2-40B4-BE49-F238E27FC236}">
                <a16:creationId xmlns:a16="http://schemas.microsoft.com/office/drawing/2014/main" id="{1A5007C3-8A79-4753-84C1-B96C1E635A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3080" y="229476"/>
            <a:ext cx="2243614" cy="1976914"/>
          </a:xfrm>
          <a:prstGeom prst="rect">
            <a:avLst/>
          </a:prstGeom>
        </p:spPr>
      </p:pic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6DA18280-BE4E-4242-82E4-07DB02946383}"/>
              </a:ext>
            </a:extLst>
          </p:cNvPr>
          <p:cNvSpPr txBox="1"/>
          <p:nvPr/>
        </p:nvSpPr>
        <p:spPr>
          <a:xfrm>
            <a:off x="6314369" y="-13444"/>
            <a:ext cx="14761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>
                <a:solidFill>
                  <a:prstClr val="black"/>
                </a:solidFill>
              </a:rPr>
              <a:t>an</a:t>
            </a:r>
            <a:r>
              <a:rPr lang="en-US" altLang="ja-JP" sz="900" b="1" dirty="0">
                <a:solidFill>
                  <a:prstClr val="black"/>
                </a:solidFill>
              </a:rPr>
              <a:t>    TDN (B)</a:t>
            </a:r>
            <a:endParaRPr lang="ja-JP" altLang="en-US" sz="900" b="1" dirty="0">
              <a:solidFill>
                <a:prstClr val="black"/>
              </a:solidFill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3ADBDB25-3BA5-4EF1-BB8E-E9FA7C52198C}"/>
              </a:ext>
            </a:extLst>
          </p:cNvPr>
          <p:cNvSpPr txBox="1"/>
          <p:nvPr/>
        </p:nvSpPr>
        <p:spPr>
          <a:xfrm>
            <a:off x="33765" y="2159997"/>
            <a:ext cx="16481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 err="1">
                <a:solidFill>
                  <a:prstClr val="black"/>
                </a:solidFill>
              </a:rPr>
              <a:t>ao</a:t>
            </a:r>
            <a:r>
              <a:rPr lang="en-US" altLang="ja-JP" sz="900" b="1" dirty="0">
                <a:solidFill>
                  <a:prstClr val="black"/>
                </a:solidFill>
              </a:rPr>
              <a:t>    ß-</a:t>
            </a:r>
            <a:r>
              <a:rPr lang="en-US" altLang="ja-JP" sz="900" b="1" dirty="0" err="1">
                <a:solidFill>
                  <a:prstClr val="black"/>
                </a:solidFill>
              </a:rPr>
              <a:t>damascenone</a:t>
            </a:r>
            <a:r>
              <a:rPr lang="en-US" altLang="ja-JP" sz="900" b="1" dirty="0">
                <a:solidFill>
                  <a:prstClr val="black"/>
                </a:solidFill>
              </a:rPr>
              <a:t> (B)</a:t>
            </a:r>
            <a:endParaRPr lang="ja-JP" altLang="en-US" sz="900" b="1" dirty="0">
              <a:solidFill>
                <a:prstClr val="black"/>
              </a:solidFill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E431D11A-50E4-4D6D-B173-7E85AC54795A}"/>
              </a:ext>
            </a:extLst>
          </p:cNvPr>
          <p:cNvSpPr txBox="1"/>
          <p:nvPr/>
        </p:nvSpPr>
        <p:spPr>
          <a:xfrm>
            <a:off x="2217124" y="2159997"/>
            <a:ext cx="16481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>
                <a:solidFill>
                  <a:prstClr val="black"/>
                </a:solidFill>
              </a:rPr>
              <a:t>ap</a:t>
            </a:r>
            <a:r>
              <a:rPr lang="en-US" altLang="ja-JP" sz="900" b="1" dirty="0">
                <a:solidFill>
                  <a:prstClr val="black"/>
                </a:solidFill>
              </a:rPr>
              <a:t>    TPB (B)</a:t>
            </a:r>
            <a:endParaRPr lang="ja-JP" altLang="en-US" sz="900" b="1" dirty="0">
              <a:solidFill>
                <a:prstClr val="black"/>
              </a:solidFill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AF7E1DB7-62EE-45D3-8BD7-10B431AE2E36}"/>
              </a:ext>
            </a:extLst>
          </p:cNvPr>
          <p:cNvSpPr txBox="1"/>
          <p:nvPr/>
        </p:nvSpPr>
        <p:spPr>
          <a:xfrm>
            <a:off x="57370" y="4416418"/>
            <a:ext cx="176873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>
                <a:solidFill>
                  <a:prstClr val="black"/>
                </a:solidFill>
              </a:rPr>
              <a:t>as</a:t>
            </a:r>
            <a:r>
              <a:rPr lang="en-US" altLang="ja-JP" sz="900" b="1" dirty="0">
                <a:solidFill>
                  <a:prstClr val="black"/>
                </a:solidFill>
              </a:rPr>
              <a:t>    ß-ionone (B)</a:t>
            </a:r>
            <a:endParaRPr lang="ja-JP" altLang="en-US" sz="900" b="1" dirty="0">
              <a:solidFill>
                <a:prstClr val="black"/>
              </a:solidFill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6290ED50-4459-4B2F-8666-8DBD96DAF311}"/>
              </a:ext>
            </a:extLst>
          </p:cNvPr>
          <p:cNvSpPr txBox="1"/>
          <p:nvPr/>
        </p:nvSpPr>
        <p:spPr>
          <a:xfrm>
            <a:off x="4272264" y="2159997"/>
            <a:ext cx="16817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 err="1">
                <a:solidFill>
                  <a:prstClr val="black"/>
                </a:solidFill>
              </a:rPr>
              <a:t>aq</a:t>
            </a:r>
            <a:r>
              <a:rPr lang="en-US" altLang="ja-JP" sz="900" b="1" dirty="0">
                <a:solidFill>
                  <a:prstClr val="black"/>
                </a:solidFill>
              </a:rPr>
              <a:t>    </a:t>
            </a:r>
            <a:r>
              <a:rPr lang="en-US" altLang="ja-JP" sz="900" b="1" dirty="0" err="1">
                <a:solidFill>
                  <a:prstClr val="black"/>
                </a:solidFill>
              </a:rPr>
              <a:t>actinidol</a:t>
            </a:r>
            <a:r>
              <a:rPr lang="en-US" altLang="ja-JP" sz="900" b="1" dirty="0">
                <a:solidFill>
                  <a:prstClr val="black"/>
                </a:solidFill>
              </a:rPr>
              <a:t> 1 (B)</a:t>
            </a:r>
            <a:endParaRPr lang="ja-JP" altLang="en-US" sz="900" b="1" dirty="0">
              <a:solidFill>
                <a:prstClr val="black"/>
              </a:solidFill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5895AB76-E907-4AF7-923D-559AEAABA738}"/>
              </a:ext>
            </a:extLst>
          </p:cNvPr>
          <p:cNvSpPr txBox="1"/>
          <p:nvPr/>
        </p:nvSpPr>
        <p:spPr>
          <a:xfrm>
            <a:off x="6314369" y="2159997"/>
            <a:ext cx="16817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 err="1">
                <a:solidFill>
                  <a:prstClr val="black"/>
                </a:solidFill>
              </a:rPr>
              <a:t>ar</a:t>
            </a:r>
            <a:r>
              <a:rPr lang="en-US" altLang="ja-JP" sz="900" b="1" dirty="0">
                <a:solidFill>
                  <a:prstClr val="black"/>
                </a:solidFill>
              </a:rPr>
              <a:t>    </a:t>
            </a:r>
            <a:r>
              <a:rPr lang="en-US" altLang="ja-JP" sz="900" b="1" dirty="0" err="1">
                <a:solidFill>
                  <a:prstClr val="black"/>
                </a:solidFill>
              </a:rPr>
              <a:t>actinidol</a:t>
            </a:r>
            <a:r>
              <a:rPr lang="en-US" altLang="ja-JP" sz="900" b="1" dirty="0">
                <a:solidFill>
                  <a:prstClr val="black"/>
                </a:solidFill>
              </a:rPr>
              <a:t> 2 (B)</a:t>
            </a:r>
            <a:endParaRPr lang="ja-JP" altLang="en-US" sz="900" b="1" dirty="0">
              <a:solidFill>
                <a:prstClr val="black"/>
              </a:solidFill>
            </a:endParaRPr>
          </a:p>
        </p:txBody>
      </p:sp>
      <p:pic>
        <p:nvPicPr>
          <p:cNvPr id="45" name="図 44">
            <a:extLst>
              <a:ext uri="{FF2B5EF4-FFF2-40B4-BE49-F238E27FC236}">
                <a16:creationId xmlns:a16="http://schemas.microsoft.com/office/drawing/2014/main" id="{F34293A7-06D8-48EE-9396-56DF75402C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66" y="2400638"/>
            <a:ext cx="2243614" cy="1976914"/>
          </a:xfrm>
          <a:prstGeom prst="rect">
            <a:avLst/>
          </a:prstGeom>
        </p:spPr>
      </p:pic>
      <p:pic>
        <p:nvPicPr>
          <p:cNvPr id="46" name="図 45">
            <a:extLst>
              <a:ext uri="{FF2B5EF4-FFF2-40B4-BE49-F238E27FC236}">
                <a16:creationId xmlns:a16="http://schemas.microsoft.com/office/drawing/2014/main" id="{5CE1AF72-4AE7-4C66-A36C-79AE14CA16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63080" y="2400638"/>
            <a:ext cx="2243614" cy="1976914"/>
          </a:xfrm>
          <a:prstGeom prst="rect">
            <a:avLst/>
          </a:prstGeom>
        </p:spPr>
      </p:pic>
      <p:pic>
        <p:nvPicPr>
          <p:cNvPr id="47" name="図 46">
            <a:extLst>
              <a:ext uri="{FF2B5EF4-FFF2-40B4-BE49-F238E27FC236}">
                <a16:creationId xmlns:a16="http://schemas.microsoft.com/office/drawing/2014/main" id="{CA9AEFF4-ECA2-4990-97D7-69C3A8BC16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370" y="4613733"/>
            <a:ext cx="2243614" cy="1976914"/>
          </a:xfrm>
          <a:prstGeom prst="rect">
            <a:avLst/>
          </a:prstGeom>
        </p:spPr>
      </p:pic>
      <p:pic>
        <p:nvPicPr>
          <p:cNvPr id="48" name="図 47">
            <a:extLst>
              <a:ext uri="{FF2B5EF4-FFF2-40B4-BE49-F238E27FC236}">
                <a16:creationId xmlns:a16="http://schemas.microsoft.com/office/drawing/2014/main" id="{40F31E0F-EF26-4402-AD71-E0427F22AF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52173" y="2400638"/>
            <a:ext cx="2243614" cy="1976914"/>
          </a:xfrm>
          <a:prstGeom prst="rect">
            <a:avLst/>
          </a:prstGeom>
        </p:spPr>
      </p:pic>
      <p:pic>
        <p:nvPicPr>
          <p:cNvPr id="49" name="図 48">
            <a:extLst>
              <a:ext uri="{FF2B5EF4-FFF2-40B4-BE49-F238E27FC236}">
                <a16:creationId xmlns:a16="http://schemas.microsoft.com/office/drawing/2014/main" id="{84B349B7-5FAC-4C4B-85DC-B70C00082C7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16872" y="2400638"/>
            <a:ext cx="2243614" cy="1976914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902426A1-9ECC-4B4D-9F23-4569BABBC4F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52173" y="229476"/>
            <a:ext cx="2243614" cy="1976914"/>
          </a:xfrm>
          <a:prstGeom prst="rect">
            <a:avLst/>
          </a:prstGeom>
        </p:spPr>
      </p:pic>
      <p:pic>
        <p:nvPicPr>
          <p:cNvPr id="34" name="図 33">
            <a:extLst>
              <a:ext uri="{FF2B5EF4-FFF2-40B4-BE49-F238E27FC236}">
                <a16:creationId xmlns:a16="http://schemas.microsoft.com/office/drawing/2014/main" id="{9266E055-8A20-47B2-963C-DB47679836F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16872" y="229476"/>
            <a:ext cx="2243614" cy="1976914"/>
          </a:xfrm>
          <a:prstGeom prst="rect">
            <a:avLst/>
          </a:prstGeom>
        </p:spPr>
      </p:pic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C223105F-8DD9-4B09-8979-6488E561468A}"/>
              </a:ext>
            </a:extLst>
          </p:cNvPr>
          <p:cNvGrpSpPr/>
          <p:nvPr/>
        </p:nvGrpSpPr>
        <p:grpSpPr>
          <a:xfrm>
            <a:off x="409131" y="328342"/>
            <a:ext cx="413233" cy="184666"/>
            <a:chOff x="2040671" y="808515"/>
            <a:chExt cx="413233" cy="184666"/>
          </a:xfrm>
        </p:grpSpPr>
        <p:cxnSp>
          <p:nvCxnSpPr>
            <p:cNvPr id="22" name="直線矢印コネクタ 21">
              <a:extLst>
                <a:ext uri="{FF2B5EF4-FFF2-40B4-BE49-F238E27FC236}">
                  <a16:creationId xmlns:a16="http://schemas.microsoft.com/office/drawing/2014/main" id="{1C93C7AE-23BB-498F-B309-455FC2218B61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2094671" y="855273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CECC4E99-4C01-4A3B-8D24-730EA4610BFB}"/>
                </a:ext>
              </a:extLst>
            </p:cNvPr>
            <p:cNvSpPr txBox="1"/>
            <p:nvPr/>
          </p:nvSpPr>
          <p:spPr>
            <a:xfrm>
              <a:off x="2079330" y="80851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0ABE576E-B0FD-4231-9CF6-884DF0144326}"/>
              </a:ext>
            </a:extLst>
          </p:cNvPr>
          <p:cNvGrpSpPr/>
          <p:nvPr/>
        </p:nvGrpSpPr>
        <p:grpSpPr>
          <a:xfrm>
            <a:off x="447790" y="707256"/>
            <a:ext cx="374574" cy="233883"/>
            <a:chOff x="1272394" y="361025"/>
            <a:chExt cx="374574" cy="233883"/>
          </a:xfrm>
        </p:grpSpPr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5C44CB9A-1F70-4C73-926F-4766D6ED7368}"/>
                </a:ext>
              </a:extLst>
            </p:cNvPr>
            <p:cNvSpPr txBox="1"/>
            <p:nvPr/>
          </p:nvSpPr>
          <p:spPr>
            <a:xfrm>
              <a:off x="127239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6" name="直線矢印コネクタ 25">
              <a:extLst>
                <a:ext uri="{FF2B5EF4-FFF2-40B4-BE49-F238E27FC236}">
                  <a16:creationId xmlns:a16="http://schemas.microsoft.com/office/drawing/2014/main" id="{46DD8263-FAD2-4340-A259-308363AF846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BDDA247C-685A-48CD-BDDC-BEF7C192AE3D}"/>
              </a:ext>
            </a:extLst>
          </p:cNvPr>
          <p:cNvGrpSpPr/>
          <p:nvPr/>
        </p:nvGrpSpPr>
        <p:grpSpPr>
          <a:xfrm>
            <a:off x="404192" y="1394407"/>
            <a:ext cx="413233" cy="184666"/>
            <a:chOff x="2040671" y="808515"/>
            <a:chExt cx="413233" cy="184666"/>
          </a:xfrm>
        </p:grpSpPr>
        <p:cxnSp>
          <p:nvCxnSpPr>
            <p:cNvPr id="28" name="直線矢印コネクタ 27">
              <a:extLst>
                <a:ext uri="{FF2B5EF4-FFF2-40B4-BE49-F238E27FC236}">
                  <a16:creationId xmlns:a16="http://schemas.microsoft.com/office/drawing/2014/main" id="{CE283256-DAAC-4846-A483-B02FB9D9BDA3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2094671" y="855273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B5ADF2FB-C669-47A0-8885-0833FACF191D}"/>
                </a:ext>
              </a:extLst>
            </p:cNvPr>
            <p:cNvSpPr txBox="1"/>
            <p:nvPr/>
          </p:nvSpPr>
          <p:spPr>
            <a:xfrm>
              <a:off x="2079330" y="80851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C0DB5E6D-7D25-44B1-AE2A-C407C254D6E4}"/>
              </a:ext>
            </a:extLst>
          </p:cNvPr>
          <p:cNvGrpSpPr/>
          <p:nvPr/>
        </p:nvGrpSpPr>
        <p:grpSpPr>
          <a:xfrm>
            <a:off x="1086887" y="1751933"/>
            <a:ext cx="374574" cy="233883"/>
            <a:chOff x="1272394" y="361025"/>
            <a:chExt cx="374574" cy="233883"/>
          </a:xfrm>
        </p:grpSpPr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78F14E77-A5F9-43AB-9F17-E4A04B4BD186}"/>
                </a:ext>
              </a:extLst>
            </p:cNvPr>
            <p:cNvSpPr txBox="1"/>
            <p:nvPr/>
          </p:nvSpPr>
          <p:spPr>
            <a:xfrm>
              <a:off x="127239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6" name="直線矢印コネクタ 35">
              <a:extLst>
                <a:ext uri="{FF2B5EF4-FFF2-40B4-BE49-F238E27FC236}">
                  <a16:creationId xmlns:a16="http://schemas.microsoft.com/office/drawing/2014/main" id="{1D130099-C67C-4B9B-B078-4C7E15F75B2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1E428595-D98F-4AA4-B320-D775198F9A8B}"/>
              </a:ext>
            </a:extLst>
          </p:cNvPr>
          <p:cNvGrpSpPr/>
          <p:nvPr/>
        </p:nvGrpSpPr>
        <p:grpSpPr>
          <a:xfrm>
            <a:off x="4529383" y="229476"/>
            <a:ext cx="601683" cy="184666"/>
            <a:chOff x="1890824" y="106782"/>
            <a:chExt cx="601683" cy="184666"/>
          </a:xfrm>
        </p:grpSpPr>
        <p:grpSp>
          <p:nvGrpSpPr>
            <p:cNvPr id="38" name="グループ化 37">
              <a:extLst>
                <a:ext uri="{FF2B5EF4-FFF2-40B4-BE49-F238E27FC236}">
                  <a16:creationId xmlns:a16="http://schemas.microsoft.com/office/drawing/2014/main" id="{F766E18A-6D31-4110-BE72-C0A7A9415395}"/>
                </a:ext>
              </a:extLst>
            </p:cNvPr>
            <p:cNvGrpSpPr/>
            <p:nvPr/>
          </p:nvGrpSpPr>
          <p:grpSpPr>
            <a:xfrm>
              <a:off x="1890824" y="180544"/>
              <a:ext cx="144312" cy="36000"/>
              <a:chOff x="1962571" y="83419"/>
              <a:chExt cx="144312" cy="36000"/>
            </a:xfrm>
          </p:grpSpPr>
          <p:cxnSp>
            <p:nvCxnSpPr>
              <p:cNvPr id="51" name="直線矢印コネクタ 50">
                <a:extLst>
                  <a:ext uri="{FF2B5EF4-FFF2-40B4-BE49-F238E27FC236}">
                    <a16:creationId xmlns:a16="http://schemas.microsoft.com/office/drawing/2014/main" id="{604E5E0E-7B9D-4DDD-9856-586750CB07E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962571" y="83419"/>
                <a:ext cx="313" cy="36000"/>
              </a:xfrm>
              <a:prstGeom prst="straightConnector1">
                <a:avLst/>
              </a:prstGeom>
              <a:ln w="3175" cap="flat">
                <a:solidFill>
                  <a:schemeClr val="tx1"/>
                </a:solidFill>
                <a:headEnd type="none" w="med" len="med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線コネクタ 51">
                <a:extLst>
                  <a:ext uri="{FF2B5EF4-FFF2-40B4-BE49-F238E27FC236}">
                    <a16:creationId xmlns:a16="http://schemas.microsoft.com/office/drawing/2014/main" id="{B7F98F9F-DC17-4091-93FB-FFF848427AA2}"/>
                  </a:ext>
                </a:extLst>
              </p:cNvPr>
              <p:cNvCxnSpPr/>
              <p:nvPr/>
            </p:nvCxnSpPr>
            <p:spPr>
              <a:xfrm>
                <a:off x="1962883" y="83419"/>
                <a:ext cx="144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434137F7-6CB3-4502-B384-BC14C21D98A9}"/>
                </a:ext>
              </a:extLst>
            </p:cNvPr>
            <p:cNvSpPr txBox="1"/>
            <p:nvPr/>
          </p:nvSpPr>
          <p:spPr>
            <a:xfrm>
              <a:off x="1959948" y="106782"/>
              <a:ext cx="532559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3" name="グループ化 52">
            <a:extLst>
              <a:ext uri="{FF2B5EF4-FFF2-40B4-BE49-F238E27FC236}">
                <a16:creationId xmlns:a16="http://schemas.microsoft.com/office/drawing/2014/main" id="{5F26393C-3C82-451F-8B25-AC59ABF56E89}"/>
              </a:ext>
            </a:extLst>
          </p:cNvPr>
          <p:cNvGrpSpPr/>
          <p:nvPr/>
        </p:nvGrpSpPr>
        <p:grpSpPr>
          <a:xfrm>
            <a:off x="4767615" y="853257"/>
            <a:ext cx="374574" cy="233883"/>
            <a:chOff x="1272394" y="361025"/>
            <a:chExt cx="374574" cy="233883"/>
          </a:xfrm>
        </p:grpSpPr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3AD09D55-9CDB-45E9-AC5E-2BEDEC596EC1}"/>
                </a:ext>
              </a:extLst>
            </p:cNvPr>
            <p:cNvSpPr txBox="1"/>
            <p:nvPr/>
          </p:nvSpPr>
          <p:spPr>
            <a:xfrm>
              <a:off x="127239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5" name="直線矢印コネクタ 54">
              <a:extLst>
                <a:ext uri="{FF2B5EF4-FFF2-40B4-BE49-F238E27FC236}">
                  <a16:creationId xmlns:a16="http://schemas.microsoft.com/office/drawing/2014/main" id="{CCC53C4B-A671-47F7-90B8-5E7155D1149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グループ化 55">
            <a:extLst>
              <a:ext uri="{FF2B5EF4-FFF2-40B4-BE49-F238E27FC236}">
                <a16:creationId xmlns:a16="http://schemas.microsoft.com/office/drawing/2014/main" id="{DD766D7C-AF64-4A6A-9F85-D96540B2FFD9}"/>
              </a:ext>
            </a:extLst>
          </p:cNvPr>
          <p:cNvGrpSpPr/>
          <p:nvPr/>
        </p:nvGrpSpPr>
        <p:grpSpPr>
          <a:xfrm>
            <a:off x="4834804" y="1721734"/>
            <a:ext cx="374574" cy="233883"/>
            <a:chOff x="1272394" y="361025"/>
            <a:chExt cx="374574" cy="233883"/>
          </a:xfrm>
        </p:grpSpPr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6BE4A3F7-8192-4370-B86F-0E792E5C62E0}"/>
                </a:ext>
              </a:extLst>
            </p:cNvPr>
            <p:cNvSpPr txBox="1"/>
            <p:nvPr/>
          </p:nvSpPr>
          <p:spPr>
            <a:xfrm>
              <a:off x="127239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8" name="直線矢印コネクタ 57">
              <a:extLst>
                <a:ext uri="{FF2B5EF4-FFF2-40B4-BE49-F238E27FC236}">
                  <a16:creationId xmlns:a16="http://schemas.microsoft.com/office/drawing/2014/main" id="{C648E728-A801-4A10-8BAB-F78C485695D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EDD876FB-F190-4303-9867-049E57F7E829}"/>
              </a:ext>
            </a:extLst>
          </p:cNvPr>
          <p:cNvGrpSpPr/>
          <p:nvPr/>
        </p:nvGrpSpPr>
        <p:grpSpPr>
          <a:xfrm>
            <a:off x="4411220" y="1217933"/>
            <a:ext cx="374574" cy="233883"/>
            <a:chOff x="1272394" y="361025"/>
            <a:chExt cx="374574" cy="233883"/>
          </a:xfrm>
        </p:grpSpPr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7564A6CB-80D6-4F12-B22F-F755A8F56ACB}"/>
                </a:ext>
              </a:extLst>
            </p:cNvPr>
            <p:cNvSpPr txBox="1"/>
            <p:nvPr/>
          </p:nvSpPr>
          <p:spPr>
            <a:xfrm>
              <a:off x="127239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1" name="直線矢印コネクタ 60">
              <a:extLst>
                <a:ext uri="{FF2B5EF4-FFF2-40B4-BE49-F238E27FC236}">
                  <a16:creationId xmlns:a16="http://schemas.microsoft.com/office/drawing/2014/main" id="{FEDCFEC8-D94E-4658-957A-8A6AAEE7225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グループ化 61">
            <a:extLst>
              <a:ext uri="{FF2B5EF4-FFF2-40B4-BE49-F238E27FC236}">
                <a16:creationId xmlns:a16="http://schemas.microsoft.com/office/drawing/2014/main" id="{F2B3799D-785F-4F39-BB89-24767934F917}"/>
              </a:ext>
            </a:extLst>
          </p:cNvPr>
          <p:cNvGrpSpPr/>
          <p:nvPr/>
        </p:nvGrpSpPr>
        <p:grpSpPr>
          <a:xfrm>
            <a:off x="2457537" y="228905"/>
            <a:ext cx="601683" cy="184666"/>
            <a:chOff x="1890824" y="106782"/>
            <a:chExt cx="601683" cy="184666"/>
          </a:xfrm>
        </p:grpSpPr>
        <p:grpSp>
          <p:nvGrpSpPr>
            <p:cNvPr id="63" name="グループ化 62">
              <a:extLst>
                <a:ext uri="{FF2B5EF4-FFF2-40B4-BE49-F238E27FC236}">
                  <a16:creationId xmlns:a16="http://schemas.microsoft.com/office/drawing/2014/main" id="{8B009E0B-3BF3-4C08-9C88-D950DC4B556F}"/>
                </a:ext>
              </a:extLst>
            </p:cNvPr>
            <p:cNvGrpSpPr/>
            <p:nvPr/>
          </p:nvGrpSpPr>
          <p:grpSpPr>
            <a:xfrm>
              <a:off x="1890824" y="180544"/>
              <a:ext cx="144312" cy="36000"/>
              <a:chOff x="1962571" y="83419"/>
              <a:chExt cx="144312" cy="36000"/>
            </a:xfrm>
          </p:grpSpPr>
          <p:cxnSp>
            <p:nvCxnSpPr>
              <p:cNvPr id="65" name="直線矢印コネクタ 64">
                <a:extLst>
                  <a:ext uri="{FF2B5EF4-FFF2-40B4-BE49-F238E27FC236}">
                    <a16:creationId xmlns:a16="http://schemas.microsoft.com/office/drawing/2014/main" id="{31A0FE1A-068E-4094-88A0-AB7126E4875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962571" y="83419"/>
                <a:ext cx="313" cy="36000"/>
              </a:xfrm>
              <a:prstGeom prst="straightConnector1">
                <a:avLst/>
              </a:prstGeom>
              <a:ln w="3175" cap="flat">
                <a:solidFill>
                  <a:schemeClr val="tx1"/>
                </a:solidFill>
                <a:headEnd type="none" w="med" len="med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直線コネクタ 65">
                <a:extLst>
                  <a:ext uri="{FF2B5EF4-FFF2-40B4-BE49-F238E27FC236}">
                    <a16:creationId xmlns:a16="http://schemas.microsoft.com/office/drawing/2014/main" id="{920659F6-5317-4458-950F-54C1BB64EC24}"/>
                  </a:ext>
                </a:extLst>
              </p:cNvPr>
              <p:cNvCxnSpPr/>
              <p:nvPr/>
            </p:nvCxnSpPr>
            <p:spPr>
              <a:xfrm>
                <a:off x="1962883" y="83419"/>
                <a:ext cx="144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4" name="テキスト ボックス 63">
              <a:extLst>
                <a:ext uri="{FF2B5EF4-FFF2-40B4-BE49-F238E27FC236}">
                  <a16:creationId xmlns:a16="http://schemas.microsoft.com/office/drawing/2014/main" id="{58316F3A-95EF-4690-A598-A5A973C65713}"/>
                </a:ext>
              </a:extLst>
            </p:cNvPr>
            <p:cNvSpPr txBox="1"/>
            <p:nvPr/>
          </p:nvSpPr>
          <p:spPr>
            <a:xfrm>
              <a:off x="1959948" y="106782"/>
              <a:ext cx="532559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7" name="グループ化 66">
            <a:extLst>
              <a:ext uri="{FF2B5EF4-FFF2-40B4-BE49-F238E27FC236}">
                <a16:creationId xmlns:a16="http://schemas.microsoft.com/office/drawing/2014/main" id="{38D525F0-2801-4B54-AFEC-E67D806BD4E5}"/>
              </a:ext>
            </a:extLst>
          </p:cNvPr>
          <p:cNvGrpSpPr/>
          <p:nvPr/>
        </p:nvGrpSpPr>
        <p:grpSpPr>
          <a:xfrm>
            <a:off x="2643601" y="784696"/>
            <a:ext cx="374574" cy="233883"/>
            <a:chOff x="1272394" y="361025"/>
            <a:chExt cx="374574" cy="233883"/>
          </a:xfrm>
        </p:grpSpPr>
        <p:sp>
          <p:nvSpPr>
            <p:cNvPr id="68" name="テキスト ボックス 67">
              <a:extLst>
                <a:ext uri="{FF2B5EF4-FFF2-40B4-BE49-F238E27FC236}">
                  <a16:creationId xmlns:a16="http://schemas.microsoft.com/office/drawing/2014/main" id="{CAC50AC7-8A89-4EAB-9AA6-BCCBC816A5F6}"/>
                </a:ext>
              </a:extLst>
            </p:cNvPr>
            <p:cNvSpPr txBox="1"/>
            <p:nvPr/>
          </p:nvSpPr>
          <p:spPr>
            <a:xfrm>
              <a:off x="127239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9" name="直線矢印コネクタ 68">
              <a:extLst>
                <a:ext uri="{FF2B5EF4-FFF2-40B4-BE49-F238E27FC236}">
                  <a16:creationId xmlns:a16="http://schemas.microsoft.com/office/drawing/2014/main" id="{FFAC4294-7EFB-4401-9DBA-4A969534236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5382E236-BD8A-4C1C-AB33-059A64E1ED84}"/>
              </a:ext>
            </a:extLst>
          </p:cNvPr>
          <p:cNvGrpSpPr/>
          <p:nvPr/>
        </p:nvGrpSpPr>
        <p:grpSpPr>
          <a:xfrm>
            <a:off x="2803977" y="1686839"/>
            <a:ext cx="374574" cy="233883"/>
            <a:chOff x="1272394" y="361025"/>
            <a:chExt cx="374574" cy="233883"/>
          </a:xfrm>
        </p:grpSpPr>
        <p:sp>
          <p:nvSpPr>
            <p:cNvPr id="71" name="テキスト ボックス 70">
              <a:extLst>
                <a:ext uri="{FF2B5EF4-FFF2-40B4-BE49-F238E27FC236}">
                  <a16:creationId xmlns:a16="http://schemas.microsoft.com/office/drawing/2014/main" id="{D85AFF64-98F1-4073-A595-FBF0ED5C5DB7}"/>
                </a:ext>
              </a:extLst>
            </p:cNvPr>
            <p:cNvSpPr txBox="1"/>
            <p:nvPr/>
          </p:nvSpPr>
          <p:spPr>
            <a:xfrm>
              <a:off x="127239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2" name="直線矢印コネクタ 71">
              <a:extLst>
                <a:ext uri="{FF2B5EF4-FFF2-40B4-BE49-F238E27FC236}">
                  <a16:creationId xmlns:a16="http://schemas.microsoft.com/office/drawing/2014/main" id="{737886A4-9AAD-4B9C-9FED-35D2C673601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3" name="グループ化 72">
            <a:extLst>
              <a:ext uri="{FF2B5EF4-FFF2-40B4-BE49-F238E27FC236}">
                <a16:creationId xmlns:a16="http://schemas.microsoft.com/office/drawing/2014/main" id="{6A80E97D-8075-4667-A3FC-B40A664B4A7C}"/>
              </a:ext>
            </a:extLst>
          </p:cNvPr>
          <p:cNvGrpSpPr/>
          <p:nvPr/>
        </p:nvGrpSpPr>
        <p:grpSpPr>
          <a:xfrm>
            <a:off x="2314905" y="1207863"/>
            <a:ext cx="374574" cy="233883"/>
            <a:chOff x="1272394" y="361025"/>
            <a:chExt cx="374574" cy="233883"/>
          </a:xfrm>
        </p:grpSpPr>
        <p:sp>
          <p:nvSpPr>
            <p:cNvPr id="74" name="テキスト ボックス 73">
              <a:extLst>
                <a:ext uri="{FF2B5EF4-FFF2-40B4-BE49-F238E27FC236}">
                  <a16:creationId xmlns:a16="http://schemas.microsoft.com/office/drawing/2014/main" id="{00CD891A-013C-49F8-9B9C-659CCCF25368}"/>
                </a:ext>
              </a:extLst>
            </p:cNvPr>
            <p:cNvSpPr txBox="1"/>
            <p:nvPr/>
          </p:nvSpPr>
          <p:spPr>
            <a:xfrm>
              <a:off x="127239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5" name="直線矢印コネクタ 74">
              <a:extLst>
                <a:ext uri="{FF2B5EF4-FFF2-40B4-BE49-F238E27FC236}">
                  <a16:creationId xmlns:a16="http://schemas.microsoft.com/office/drawing/2014/main" id="{37E41B46-517C-416A-8361-99801C69587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グループ化 75">
            <a:extLst>
              <a:ext uri="{FF2B5EF4-FFF2-40B4-BE49-F238E27FC236}">
                <a16:creationId xmlns:a16="http://schemas.microsoft.com/office/drawing/2014/main" id="{E5018213-B0D4-4386-84CA-497220396B4B}"/>
              </a:ext>
            </a:extLst>
          </p:cNvPr>
          <p:cNvGrpSpPr/>
          <p:nvPr/>
        </p:nvGrpSpPr>
        <p:grpSpPr>
          <a:xfrm>
            <a:off x="6643142" y="699281"/>
            <a:ext cx="374574" cy="233883"/>
            <a:chOff x="1272394" y="361025"/>
            <a:chExt cx="374574" cy="233883"/>
          </a:xfrm>
        </p:grpSpPr>
        <p:sp>
          <p:nvSpPr>
            <p:cNvPr id="77" name="テキスト ボックス 76">
              <a:extLst>
                <a:ext uri="{FF2B5EF4-FFF2-40B4-BE49-F238E27FC236}">
                  <a16:creationId xmlns:a16="http://schemas.microsoft.com/office/drawing/2014/main" id="{E0662D41-D5B9-45F4-BC43-8236EA360D6E}"/>
                </a:ext>
              </a:extLst>
            </p:cNvPr>
            <p:cNvSpPr txBox="1"/>
            <p:nvPr/>
          </p:nvSpPr>
          <p:spPr>
            <a:xfrm>
              <a:off x="127239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8" name="直線矢印コネクタ 77">
              <a:extLst>
                <a:ext uri="{FF2B5EF4-FFF2-40B4-BE49-F238E27FC236}">
                  <a16:creationId xmlns:a16="http://schemas.microsoft.com/office/drawing/2014/main" id="{A9CBC9F4-F92B-4054-88D1-4015A3E68A6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9" name="グループ化 78">
            <a:extLst>
              <a:ext uri="{FF2B5EF4-FFF2-40B4-BE49-F238E27FC236}">
                <a16:creationId xmlns:a16="http://schemas.microsoft.com/office/drawing/2014/main" id="{A22E619F-43D6-4483-A0BF-FE263D4B5CD6}"/>
              </a:ext>
            </a:extLst>
          </p:cNvPr>
          <p:cNvGrpSpPr/>
          <p:nvPr/>
        </p:nvGrpSpPr>
        <p:grpSpPr>
          <a:xfrm>
            <a:off x="7119556" y="1747735"/>
            <a:ext cx="374574" cy="233883"/>
            <a:chOff x="1272394" y="361025"/>
            <a:chExt cx="374574" cy="233883"/>
          </a:xfrm>
        </p:grpSpPr>
        <p:sp>
          <p:nvSpPr>
            <p:cNvPr id="80" name="テキスト ボックス 79">
              <a:extLst>
                <a:ext uri="{FF2B5EF4-FFF2-40B4-BE49-F238E27FC236}">
                  <a16:creationId xmlns:a16="http://schemas.microsoft.com/office/drawing/2014/main" id="{3880178A-BADF-4D97-89FA-AB05F557A306}"/>
                </a:ext>
              </a:extLst>
            </p:cNvPr>
            <p:cNvSpPr txBox="1"/>
            <p:nvPr/>
          </p:nvSpPr>
          <p:spPr>
            <a:xfrm>
              <a:off x="127239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1" name="直線矢印コネクタ 80">
              <a:extLst>
                <a:ext uri="{FF2B5EF4-FFF2-40B4-BE49-F238E27FC236}">
                  <a16:creationId xmlns:a16="http://schemas.microsoft.com/office/drawing/2014/main" id="{D5F09B63-625C-455F-9F95-5BB7248B5EA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2" name="グループ化 81">
            <a:extLst>
              <a:ext uri="{FF2B5EF4-FFF2-40B4-BE49-F238E27FC236}">
                <a16:creationId xmlns:a16="http://schemas.microsoft.com/office/drawing/2014/main" id="{A58EF768-0DFF-41A6-8102-C7152BBA42C5}"/>
              </a:ext>
            </a:extLst>
          </p:cNvPr>
          <p:cNvGrpSpPr/>
          <p:nvPr/>
        </p:nvGrpSpPr>
        <p:grpSpPr>
          <a:xfrm>
            <a:off x="6636142" y="1443669"/>
            <a:ext cx="374574" cy="233883"/>
            <a:chOff x="1272394" y="361025"/>
            <a:chExt cx="374574" cy="233883"/>
          </a:xfrm>
        </p:grpSpPr>
        <p:sp>
          <p:nvSpPr>
            <p:cNvPr id="83" name="テキスト ボックス 82">
              <a:extLst>
                <a:ext uri="{FF2B5EF4-FFF2-40B4-BE49-F238E27FC236}">
                  <a16:creationId xmlns:a16="http://schemas.microsoft.com/office/drawing/2014/main" id="{75F6DF03-42E1-41C6-A589-508F5BB46D4F}"/>
                </a:ext>
              </a:extLst>
            </p:cNvPr>
            <p:cNvSpPr txBox="1"/>
            <p:nvPr/>
          </p:nvSpPr>
          <p:spPr>
            <a:xfrm>
              <a:off x="127239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4" name="直線矢印コネクタ 83">
              <a:extLst>
                <a:ext uri="{FF2B5EF4-FFF2-40B4-BE49-F238E27FC236}">
                  <a16:creationId xmlns:a16="http://schemas.microsoft.com/office/drawing/2014/main" id="{232F9C35-F847-485B-AE0D-B6A3B457A7D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5" name="グループ化 84">
            <a:extLst>
              <a:ext uri="{FF2B5EF4-FFF2-40B4-BE49-F238E27FC236}">
                <a16:creationId xmlns:a16="http://schemas.microsoft.com/office/drawing/2014/main" id="{45F22673-E59B-4056-A8FD-BC33C80814E7}"/>
              </a:ext>
            </a:extLst>
          </p:cNvPr>
          <p:cNvGrpSpPr/>
          <p:nvPr/>
        </p:nvGrpSpPr>
        <p:grpSpPr>
          <a:xfrm>
            <a:off x="6727572" y="853257"/>
            <a:ext cx="374574" cy="233883"/>
            <a:chOff x="1272394" y="361025"/>
            <a:chExt cx="374574" cy="233883"/>
          </a:xfrm>
        </p:grpSpPr>
        <p:sp>
          <p:nvSpPr>
            <p:cNvPr id="86" name="テキスト ボックス 85">
              <a:extLst>
                <a:ext uri="{FF2B5EF4-FFF2-40B4-BE49-F238E27FC236}">
                  <a16:creationId xmlns:a16="http://schemas.microsoft.com/office/drawing/2014/main" id="{A6B88D4C-20FB-4035-B3ED-18E9563C61D3}"/>
                </a:ext>
              </a:extLst>
            </p:cNvPr>
            <p:cNvSpPr txBox="1"/>
            <p:nvPr/>
          </p:nvSpPr>
          <p:spPr>
            <a:xfrm>
              <a:off x="127239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7" name="直線矢印コネクタ 86">
              <a:extLst>
                <a:ext uri="{FF2B5EF4-FFF2-40B4-BE49-F238E27FC236}">
                  <a16:creationId xmlns:a16="http://schemas.microsoft.com/office/drawing/2014/main" id="{D4D831E1-5DC6-4943-AA41-6A1BC00C26C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8" name="グループ化 87">
            <a:extLst>
              <a:ext uri="{FF2B5EF4-FFF2-40B4-BE49-F238E27FC236}">
                <a16:creationId xmlns:a16="http://schemas.microsoft.com/office/drawing/2014/main" id="{0847EAFD-B9CE-41AF-A254-EF2F6C10E411}"/>
              </a:ext>
            </a:extLst>
          </p:cNvPr>
          <p:cNvGrpSpPr/>
          <p:nvPr/>
        </p:nvGrpSpPr>
        <p:grpSpPr>
          <a:xfrm>
            <a:off x="387894" y="2384301"/>
            <a:ext cx="374574" cy="233883"/>
            <a:chOff x="1272394" y="361025"/>
            <a:chExt cx="374574" cy="233883"/>
          </a:xfrm>
        </p:grpSpPr>
        <p:sp>
          <p:nvSpPr>
            <p:cNvPr id="89" name="テキスト ボックス 88">
              <a:extLst>
                <a:ext uri="{FF2B5EF4-FFF2-40B4-BE49-F238E27FC236}">
                  <a16:creationId xmlns:a16="http://schemas.microsoft.com/office/drawing/2014/main" id="{F240D324-4AA8-4A00-BBAE-3C073A5A258F}"/>
                </a:ext>
              </a:extLst>
            </p:cNvPr>
            <p:cNvSpPr txBox="1"/>
            <p:nvPr/>
          </p:nvSpPr>
          <p:spPr>
            <a:xfrm>
              <a:off x="127239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0" name="直線矢印コネクタ 89">
              <a:extLst>
                <a:ext uri="{FF2B5EF4-FFF2-40B4-BE49-F238E27FC236}">
                  <a16:creationId xmlns:a16="http://schemas.microsoft.com/office/drawing/2014/main" id="{18FC163E-1AB1-4DE0-9FB2-980448BC2A9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1" name="グループ化 90">
            <a:extLst>
              <a:ext uri="{FF2B5EF4-FFF2-40B4-BE49-F238E27FC236}">
                <a16:creationId xmlns:a16="http://schemas.microsoft.com/office/drawing/2014/main" id="{907F05BF-77A5-4B7B-A5D5-09D49AFA7BA9}"/>
              </a:ext>
            </a:extLst>
          </p:cNvPr>
          <p:cNvGrpSpPr/>
          <p:nvPr/>
        </p:nvGrpSpPr>
        <p:grpSpPr>
          <a:xfrm>
            <a:off x="370687" y="3716572"/>
            <a:ext cx="374574" cy="233883"/>
            <a:chOff x="1272394" y="361025"/>
            <a:chExt cx="374574" cy="233883"/>
          </a:xfrm>
        </p:grpSpPr>
        <p:sp>
          <p:nvSpPr>
            <p:cNvPr id="92" name="テキスト ボックス 91">
              <a:extLst>
                <a:ext uri="{FF2B5EF4-FFF2-40B4-BE49-F238E27FC236}">
                  <a16:creationId xmlns:a16="http://schemas.microsoft.com/office/drawing/2014/main" id="{D36855FC-9CE9-4B02-8081-177442DC2FC7}"/>
                </a:ext>
              </a:extLst>
            </p:cNvPr>
            <p:cNvSpPr txBox="1"/>
            <p:nvPr/>
          </p:nvSpPr>
          <p:spPr>
            <a:xfrm>
              <a:off x="127239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3" name="直線矢印コネクタ 92">
              <a:extLst>
                <a:ext uri="{FF2B5EF4-FFF2-40B4-BE49-F238E27FC236}">
                  <a16:creationId xmlns:a16="http://schemas.microsoft.com/office/drawing/2014/main" id="{46B509ED-82B8-4550-A1BC-9ACED392D6D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4" name="グループ化 93">
            <a:extLst>
              <a:ext uri="{FF2B5EF4-FFF2-40B4-BE49-F238E27FC236}">
                <a16:creationId xmlns:a16="http://schemas.microsoft.com/office/drawing/2014/main" id="{7BDB36B4-E256-4ECD-B34C-9BF3ED39DACC}"/>
              </a:ext>
            </a:extLst>
          </p:cNvPr>
          <p:cNvGrpSpPr/>
          <p:nvPr/>
        </p:nvGrpSpPr>
        <p:grpSpPr>
          <a:xfrm>
            <a:off x="1356177" y="2977739"/>
            <a:ext cx="374574" cy="245758"/>
            <a:chOff x="1272394" y="349150"/>
            <a:chExt cx="374574" cy="245758"/>
          </a:xfrm>
        </p:grpSpPr>
        <p:sp>
          <p:nvSpPr>
            <p:cNvPr id="95" name="テキスト ボックス 94">
              <a:extLst>
                <a:ext uri="{FF2B5EF4-FFF2-40B4-BE49-F238E27FC236}">
                  <a16:creationId xmlns:a16="http://schemas.microsoft.com/office/drawing/2014/main" id="{47F2A897-1343-456E-8B8C-61DD6C0D46D4}"/>
                </a:ext>
              </a:extLst>
            </p:cNvPr>
            <p:cNvSpPr txBox="1"/>
            <p:nvPr/>
          </p:nvSpPr>
          <p:spPr>
            <a:xfrm>
              <a:off x="1272394" y="349150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6" name="直線矢印コネクタ 95">
              <a:extLst>
                <a:ext uri="{FF2B5EF4-FFF2-40B4-BE49-F238E27FC236}">
                  <a16:creationId xmlns:a16="http://schemas.microsoft.com/office/drawing/2014/main" id="{C800534B-F3C0-4361-A623-ADD9468C88F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7" name="グループ化 96">
            <a:extLst>
              <a:ext uri="{FF2B5EF4-FFF2-40B4-BE49-F238E27FC236}">
                <a16:creationId xmlns:a16="http://schemas.microsoft.com/office/drawing/2014/main" id="{4E97543F-37DD-47DD-8102-9E9A06DA0060}"/>
              </a:ext>
            </a:extLst>
          </p:cNvPr>
          <p:cNvGrpSpPr/>
          <p:nvPr/>
        </p:nvGrpSpPr>
        <p:grpSpPr>
          <a:xfrm>
            <a:off x="1730751" y="3896455"/>
            <a:ext cx="374574" cy="233883"/>
            <a:chOff x="1272394" y="361025"/>
            <a:chExt cx="374574" cy="233883"/>
          </a:xfrm>
        </p:grpSpPr>
        <p:sp>
          <p:nvSpPr>
            <p:cNvPr id="98" name="テキスト ボックス 97">
              <a:extLst>
                <a:ext uri="{FF2B5EF4-FFF2-40B4-BE49-F238E27FC236}">
                  <a16:creationId xmlns:a16="http://schemas.microsoft.com/office/drawing/2014/main" id="{4ECC73ED-9F9D-4A8F-B99B-AC5A8AC7BAE1}"/>
                </a:ext>
              </a:extLst>
            </p:cNvPr>
            <p:cNvSpPr txBox="1"/>
            <p:nvPr/>
          </p:nvSpPr>
          <p:spPr>
            <a:xfrm>
              <a:off x="127239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9" name="直線矢印コネクタ 98">
              <a:extLst>
                <a:ext uri="{FF2B5EF4-FFF2-40B4-BE49-F238E27FC236}">
                  <a16:creationId xmlns:a16="http://schemas.microsoft.com/office/drawing/2014/main" id="{542917FB-92D8-4798-8422-A55A80AED4B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0" name="グループ化 99">
            <a:extLst>
              <a:ext uri="{FF2B5EF4-FFF2-40B4-BE49-F238E27FC236}">
                <a16:creationId xmlns:a16="http://schemas.microsoft.com/office/drawing/2014/main" id="{4EDB6DCF-60F9-4277-A1D4-2CE54556066A}"/>
              </a:ext>
            </a:extLst>
          </p:cNvPr>
          <p:cNvGrpSpPr/>
          <p:nvPr/>
        </p:nvGrpSpPr>
        <p:grpSpPr>
          <a:xfrm>
            <a:off x="2498056" y="2389731"/>
            <a:ext cx="601683" cy="217762"/>
            <a:chOff x="1890824" y="106782"/>
            <a:chExt cx="601683" cy="217762"/>
          </a:xfrm>
        </p:grpSpPr>
        <p:grpSp>
          <p:nvGrpSpPr>
            <p:cNvPr id="101" name="グループ化 100">
              <a:extLst>
                <a:ext uri="{FF2B5EF4-FFF2-40B4-BE49-F238E27FC236}">
                  <a16:creationId xmlns:a16="http://schemas.microsoft.com/office/drawing/2014/main" id="{9D2DB8BE-5CD2-456E-8D47-0E7EE58EA9E0}"/>
                </a:ext>
              </a:extLst>
            </p:cNvPr>
            <p:cNvGrpSpPr/>
            <p:nvPr/>
          </p:nvGrpSpPr>
          <p:grpSpPr>
            <a:xfrm>
              <a:off x="1890824" y="180544"/>
              <a:ext cx="144312" cy="144000"/>
              <a:chOff x="1962571" y="83419"/>
              <a:chExt cx="144312" cy="144000"/>
            </a:xfrm>
          </p:grpSpPr>
          <p:cxnSp>
            <p:nvCxnSpPr>
              <p:cNvPr id="103" name="直線矢印コネクタ 102">
                <a:extLst>
                  <a:ext uri="{FF2B5EF4-FFF2-40B4-BE49-F238E27FC236}">
                    <a16:creationId xmlns:a16="http://schemas.microsoft.com/office/drawing/2014/main" id="{C6199946-DF55-4B43-A44D-2EDA89CDAB2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962571" y="83419"/>
                <a:ext cx="313" cy="144000"/>
              </a:xfrm>
              <a:prstGeom prst="straightConnector1">
                <a:avLst/>
              </a:prstGeom>
              <a:ln w="3175" cap="flat">
                <a:solidFill>
                  <a:schemeClr val="tx1"/>
                </a:solidFill>
                <a:headEnd type="none" w="med" len="med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直線コネクタ 103">
                <a:extLst>
                  <a:ext uri="{FF2B5EF4-FFF2-40B4-BE49-F238E27FC236}">
                    <a16:creationId xmlns:a16="http://schemas.microsoft.com/office/drawing/2014/main" id="{7050657D-F366-46B5-B53F-776DC5724C78}"/>
                  </a:ext>
                </a:extLst>
              </p:cNvPr>
              <p:cNvCxnSpPr/>
              <p:nvPr/>
            </p:nvCxnSpPr>
            <p:spPr>
              <a:xfrm>
                <a:off x="1962883" y="83419"/>
                <a:ext cx="144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2" name="テキスト ボックス 101">
              <a:extLst>
                <a:ext uri="{FF2B5EF4-FFF2-40B4-BE49-F238E27FC236}">
                  <a16:creationId xmlns:a16="http://schemas.microsoft.com/office/drawing/2014/main" id="{85A1CF8E-A5BC-4C33-A28E-913D6B1EEEB5}"/>
                </a:ext>
              </a:extLst>
            </p:cNvPr>
            <p:cNvSpPr txBox="1"/>
            <p:nvPr/>
          </p:nvSpPr>
          <p:spPr>
            <a:xfrm>
              <a:off x="1959948" y="106782"/>
              <a:ext cx="532559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5" name="グループ化 104">
            <a:extLst>
              <a:ext uri="{FF2B5EF4-FFF2-40B4-BE49-F238E27FC236}">
                <a16:creationId xmlns:a16="http://schemas.microsoft.com/office/drawing/2014/main" id="{13E1DE28-E380-4041-870A-235BE72CC456}"/>
              </a:ext>
            </a:extLst>
          </p:cNvPr>
          <p:cNvGrpSpPr/>
          <p:nvPr/>
        </p:nvGrpSpPr>
        <p:grpSpPr>
          <a:xfrm>
            <a:off x="2306149" y="2632381"/>
            <a:ext cx="374574" cy="233883"/>
            <a:chOff x="1272394" y="361025"/>
            <a:chExt cx="374574" cy="233883"/>
          </a:xfrm>
        </p:grpSpPr>
        <p:sp>
          <p:nvSpPr>
            <p:cNvPr id="106" name="テキスト ボックス 105">
              <a:extLst>
                <a:ext uri="{FF2B5EF4-FFF2-40B4-BE49-F238E27FC236}">
                  <a16:creationId xmlns:a16="http://schemas.microsoft.com/office/drawing/2014/main" id="{B4CCCAF7-8D41-4F33-B585-394BC4230D78}"/>
                </a:ext>
              </a:extLst>
            </p:cNvPr>
            <p:cNvSpPr txBox="1"/>
            <p:nvPr/>
          </p:nvSpPr>
          <p:spPr>
            <a:xfrm>
              <a:off x="127239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7" name="直線矢印コネクタ 106">
              <a:extLst>
                <a:ext uri="{FF2B5EF4-FFF2-40B4-BE49-F238E27FC236}">
                  <a16:creationId xmlns:a16="http://schemas.microsoft.com/office/drawing/2014/main" id="{CD463AA7-2EEE-480E-8ADE-D144427796A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8" name="グループ化 107">
            <a:extLst>
              <a:ext uri="{FF2B5EF4-FFF2-40B4-BE49-F238E27FC236}">
                <a16:creationId xmlns:a16="http://schemas.microsoft.com/office/drawing/2014/main" id="{7CB0150D-23FA-44B6-800A-5F5E9EC03283}"/>
              </a:ext>
            </a:extLst>
          </p:cNvPr>
          <p:cNvGrpSpPr/>
          <p:nvPr/>
        </p:nvGrpSpPr>
        <p:grpSpPr>
          <a:xfrm>
            <a:off x="3676775" y="3949989"/>
            <a:ext cx="374574" cy="233883"/>
            <a:chOff x="1272394" y="361025"/>
            <a:chExt cx="374574" cy="233883"/>
          </a:xfrm>
        </p:grpSpPr>
        <p:sp>
          <p:nvSpPr>
            <p:cNvPr id="109" name="テキスト ボックス 108">
              <a:extLst>
                <a:ext uri="{FF2B5EF4-FFF2-40B4-BE49-F238E27FC236}">
                  <a16:creationId xmlns:a16="http://schemas.microsoft.com/office/drawing/2014/main" id="{F76EF8B6-24BE-4B2E-9D59-7D52376FD9A0}"/>
                </a:ext>
              </a:extLst>
            </p:cNvPr>
            <p:cNvSpPr txBox="1"/>
            <p:nvPr/>
          </p:nvSpPr>
          <p:spPr>
            <a:xfrm>
              <a:off x="127239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10" name="直線矢印コネクタ 109">
              <a:extLst>
                <a:ext uri="{FF2B5EF4-FFF2-40B4-BE49-F238E27FC236}">
                  <a16:creationId xmlns:a16="http://schemas.microsoft.com/office/drawing/2014/main" id="{2BF83843-2306-494E-B81B-2998EA2B461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1" name="グループ化 110">
            <a:extLst>
              <a:ext uri="{FF2B5EF4-FFF2-40B4-BE49-F238E27FC236}">
                <a16:creationId xmlns:a16="http://schemas.microsoft.com/office/drawing/2014/main" id="{E20E11D9-FD63-474B-9963-C1A3B40A6519}"/>
              </a:ext>
            </a:extLst>
          </p:cNvPr>
          <p:cNvGrpSpPr/>
          <p:nvPr/>
        </p:nvGrpSpPr>
        <p:grpSpPr>
          <a:xfrm>
            <a:off x="2360454" y="3819209"/>
            <a:ext cx="374574" cy="233883"/>
            <a:chOff x="1272394" y="361025"/>
            <a:chExt cx="374574" cy="233883"/>
          </a:xfrm>
        </p:grpSpPr>
        <p:sp>
          <p:nvSpPr>
            <p:cNvPr id="112" name="テキスト ボックス 111">
              <a:extLst>
                <a:ext uri="{FF2B5EF4-FFF2-40B4-BE49-F238E27FC236}">
                  <a16:creationId xmlns:a16="http://schemas.microsoft.com/office/drawing/2014/main" id="{79AB5090-6D69-448A-AD10-157A1971BBF4}"/>
                </a:ext>
              </a:extLst>
            </p:cNvPr>
            <p:cNvSpPr txBox="1"/>
            <p:nvPr/>
          </p:nvSpPr>
          <p:spPr>
            <a:xfrm>
              <a:off x="127239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13" name="直線矢印コネクタ 112">
              <a:extLst>
                <a:ext uri="{FF2B5EF4-FFF2-40B4-BE49-F238E27FC236}">
                  <a16:creationId xmlns:a16="http://schemas.microsoft.com/office/drawing/2014/main" id="{40C84552-5D2A-40F1-AF2F-0CBC72FDF63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79BA5EDC-4EB3-4CC2-87A5-E51AC171D3ED}"/>
              </a:ext>
            </a:extLst>
          </p:cNvPr>
          <p:cNvGrpSpPr/>
          <p:nvPr/>
        </p:nvGrpSpPr>
        <p:grpSpPr>
          <a:xfrm>
            <a:off x="4486408" y="3366866"/>
            <a:ext cx="374574" cy="233883"/>
            <a:chOff x="1272394" y="361025"/>
            <a:chExt cx="374574" cy="233883"/>
          </a:xfrm>
        </p:grpSpPr>
        <p:sp>
          <p:nvSpPr>
            <p:cNvPr id="115" name="テキスト ボックス 114">
              <a:extLst>
                <a:ext uri="{FF2B5EF4-FFF2-40B4-BE49-F238E27FC236}">
                  <a16:creationId xmlns:a16="http://schemas.microsoft.com/office/drawing/2014/main" id="{7D50BC8D-8C6D-42DC-8328-29AF52885445}"/>
                </a:ext>
              </a:extLst>
            </p:cNvPr>
            <p:cNvSpPr txBox="1"/>
            <p:nvPr/>
          </p:nvSpPr>
          <p:spPr>
            <a:xfrm>
              <a:off x="127239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16" name="直線矢印コネクタ 115">
              <a:extLst>
                <a:ext uri="{FF2B5EF4-FFF2-40B4-BE49-F238E27FC236}">
                  <a16:creationId xmlns:a16="http://schemas.microsoft.com/office/drawing/2014/main" id="{9AD8409D-D1D7-454F-8DBB-00075FD7D85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7" name="グループ化 116">
            <a:extLst>
              <a:ext uri="{FF2B5EF4-FFF2-40B4-BE49-F238E27FC236}">
                <a16:creationId xmlns:a16="http://schemas.microsoft.com/office/drawing/2014/main" id="{FA717DE3-24C0-41C0-876D-8B54044F4DA6}"/>
              </a:ext>
            </a:extLst>
          </p:cNvPr>
          <p:cNvGrpSpPr/>
          <p:nvPr/>
        </p:nvGrpSpPr>
        <p:grpSpPr>
          <a:xfrm>
            <a:off x="5040027" y="3857097"/>
            <a:ext cx="374574" cy="233883"/>
            <a:chOff x="1272394" y="361025"/>
            <a:chExt cx="374574" cy="233883"/>
          </a:xfrm>
        </p:grpSpPr>
        <p:sp>
          <p:nvSpPr>
            <p:cNvPr id="118" name="テキスト ボックス 117">
              <a:extLst>
                <a:ext uri="{FF2B5EF4-FFF2-40B4-BE49-F238E27FC236}">
                  <a16:creationId xmlns:a16="http://schemas.microsoft.com/office/drawing/2014/main" id="{CEFCEF9B-9EB2-4D51-89C4-1311A0AEC13F}"/>
                </a:ext>
              </a:extLst>
            </p:cNvPr>
            <p:cNvSpPr txBox="1"/>
            <p:nvPr/>
          </p:nvSpPr>
          <p:spPr>
            <a:xfrm>
              <a:off x="127239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19" name="直線矢印コネクタ 118">
              <a:extLst>
                <a:ext uri="{FF2B5EF4-FFF2-40B4-BE49-F238E27FC236}">
                  <a16:creationId xmlns:a16="http://schemas.microsoft.com/office/drawing/2014/main" id="{19402F76-11F4-42B0-B81F-74A25C65AFA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0" name="グループ化 119">
            <a:extLst>
              <a:ext uri="{FF2B5EF4-FFF2-40B4-BE49-F238E27FC236}">
                <a16:creationId xmlns:a16="http://schemas.microsoft.com/office/drawing/2014/main" id="{E5311483-C301-4EAB-BE7B-75298D3A4855}"/>
              </a:ext>
            </a:extLst>
          </p:cNvPr>
          <p:cNvGrpSpPr/>
          <p:nvPr/>
        </p:nvGrpSpPr>
        <p:grpSpPr>
          <a:xfrm>
            <a:off x="5052611" y="3012846"/>
            <a:ext cx="374574" cy="233883"/>
            <a:chOff x="1272394" y="361025"/>
            <a:chExt cx="374574" cy="233883"/>
          </a:xfrm>
        </p:grpSpPr>
        <p:sp>
          <p:nvSpPr>
            <p:cNvPr id="121" name="テキスト ボックス 120">
              <a:extLst>
                <a:ext uri="{FF2B5EF4-FFF2-40B4-BE49-F238E27FC236}">
                  <a16:creationId xmlns:a16="http://schemas.microsoft.com/office/drawing/2014/main" id="{2AE12242-E1F3-4E21-BBBF-4F726B075262}"/>
                </a:ext>
              </a:extLst>
            </p:cNvPr>
            <p:cNvSpPr txBox="1"/>
            <p:nvPr/>
          </p:nvSpPr>
          <p:spPr>
            <a:xfrm>
              <a:off x="127239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22" name="直線矢印コネクタ 121">
              <a:extLst>
                <a:ext uri="{FF2B5EF4-FFF2-40B4-BE49-F238E27FC236}">
                  <a16:creationId xmlns:a16="http://schemas.microsoft.com/office/drawing/2014/main" id="{60ECA478-5878-47EA-9F35-F08E39C144B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3" name="グループ化 122">
            <a:extLst>
              <a:ext uri="{FF2B5EF4-FFF2-40B4-BE49-F238E27FC236}">
                <a16:creationId xmlns:a16="http://schemas.microsoft.com/office/drawing/2014/main" id="{13B8DD3E-5199-4746-85FD-69B2389D4F85}"/>
              </a:ext>
            </a:extLst>
          </p:cNvPr>
          <p:cNvGrpSpPr/>
          <p:nvPr/>
        </p:nvGrpSpPr>
        <p:grpSpPr>
          <a:xfrm>
            <a:off x="4505715" y="2398498"/>
            <a:ext cx="374574" cy="233883"/>
            <a:chOff x="1272394" y="361025"/>
            <a:chExt cx="374574" cy="233883"/>
          </a:xfrm>
        </p:grpSpPr>
        <p:sp>
          <p:nvSpPr>
            <p:cNvPr id="124" name="テキスト ボックス 123">
              <a:extLst>
                <a:ext uri="{FF2B5EF4-FFF2-40B4-BE49-F238E27FC236}">
                  <a16:creationId xmlns:a16="http://schemas.microsoft.com/office/drawing/2014/main" id="{6AEB6FF4-2F00-489B-BE1D-70DDE37A97C1}"/>
                </a:ext>
              </a:extLst>
            </p:cNvPr>
            <p:cNvSpPr txBox="1"/>
            <p:nvPr/>
          </p:nvSpPr>
          <p:spPr>
            <a:xfrm>
              <a:off x="127239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25" name="直線矢印コネクタ 124">
              <a:extLst>
                <a:ext uri="{FF2B5EF4-FFF2-40B4-BE49-F238E27FC236}">
                  <a16:creationId xmlns:a16="http://schemas.microsoft.com/office/drawing/2014/main" id="{22B9136F-1B09-413E-AFE2-04621220614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6" name="グループ化 125">
            <a:extLst>
              <a:ext uri="{FF2B5EF4-FFF2-40B4-BE49-F238E27FC236}">
                <a16:creationId xmlns:a16="http://schemas.microsoft.com/office/drawing/2014/main" id="{1DF74182-5F8F-49A8-B940-DFD2939D6FA3}"/>
              </a:ext>
            </a:extLst>
          </p:cNvPr>
          <p:cNvGrpSpPr/>
          <p:nvPr/>
        </p:nvGrpSpPr>
        <p:grpSpPr>
          <a:xfrm>
            <a:off x="6619650" y="2425536"/>
            <a:ext cx="374574" cy="233883"/>
            <a:chOff x="1272394" y="361025"/>
            <a:chExt cx="374574" cy="233883"/>
          </a:xfrm>
        </p:grpSpPr>
        <p:sp>
          <p:nvSpPr>
            <p:cNvPr id="127" name="テキスト ボックス 126">
              <a:extLst>
                <a:ext uri="{FF2B5EF4-FFF2-40B4-BE49-F238E27FC236}">
                  <a16:creationId xmlns:a16="http://schemas.microsoft.com/office/drawing/2014/main" id="{965A7083-8A2D-493C-A3F4-938086FB0D01}"/>
                </a:ext>
              </a:extLst>
            </p:cNvPr>
            <p:cNvSpPr txBox="1"/>
            <p:nvPr/>
          </p:nvSpPr>
          <p:spPr>
            <a:xfrm>
              <a:off x="127239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28" name="直線矢印コネクタ 127">
              <a:extLst>
                <a:ext uri="{FF2B5EF4-FFF2-40B4-BE49-F238E27FC236}">
                  <a16:creationId xmlns:a16="http://schemas.microsoft.com/office/drawing/2014/main" id="{7DA1B6C0-41E8-4208-8C61-D59E433A3D9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9" name="グループ化 128">
            <a:extLst>
              <a:ext uri="{FF2B5EF4-FFF2-40B4-BE49-F238E27FC236}">
                <a16:creationId xmlns:a16="http://schemas.microsoft.com/office/drawing/2014/main" id="{B47C185E-E837-4FA7-B5C5-31A875600EBF}"/>
              </a:ext>
            </a:extLst>
          </p:cNvPr>
          <p:cNvGrpSpPr/>
          <p:nvPr/>
        </p:nvGrpSpPr>
        <p:grpSpPr>
          <a:xfrm>
            <a:off x="7210771" y="3021787"/>
            <a:ext cx="374574" cy="233883"/>
            <a:chOff x="1272394" y="361025"/>
            <a:chExt cx="374574" cy="233883"/>
          </a:xfrm>
        </p:grpSpPr>
        <p:sp>
          <p:nvSpPr>
            <p:cNvPr id="130" name="テキスト ボックス 129">
              <a:extLst>
                <a:ext uri="{FF2B5EF4-FFF2-40B4-BE49-F238E27FC236}">
                  <a16:creationId xmlns:a16="http://schemas.microsoft.com/office/drawing/2014/main" id="{EB9024FF-35D2-4732-90B7-C7E56C13FF71}"/>
                </a:ext>
              </a:extLst>
            </p:cNvPr>
            <p:cNvSpPr txBox="1"/>
            <p:nvPr/>
          </p:nvSpPr>
          <p:spPr>
            <a:xfrm>
              <a:off x="127239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31" name="直線矢印コネクタ 130">
              <a:extLst>
                <a:ext uri="{FF2B5EF4-FFF2-40B4-BE49-F238E27FC236}">
                  <a16:creationId xmlns:a16="http://schemas.microsoft.com/office/drawing/2014/main" id="{F933B0C9-30E3-4047-9D0D-F0BCE1C5D26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2" name="グループ化 131">
            <a:extLst>
              <a:ext uri="{FF2B5EF4-FFF2-40B4-BE49-F238E27FC236}">
                <a16:creationId xmlns:a16="http://schemas.microsoft.com/office/drawing/2014/main" id="{96D737F8-2171-4D68-915A-B3142AE74FCB}"/>
              </a:ext>
            </a:extLst>
          </p:cNvPr>
          <p:cNvGrpSpPr/>
          <p:nvPr/>
        </p:nvGrpSpPr>
        <p:grpSpPr>
          <a:xfrm>
            <a:off x="7306843" y="3831280"/>
            <a:ext cx="374574" cy="233883"/>
            <a:chOff x="1272394" y="361025"/>
            <a:chExt cx="374574" cy="233883"/>
          </a:xfrm>
        </p:grpSpPr>
        <p:sp>
          <p:nvSpPr>
            <p:cNvPr id="133" name="テキスト ボックス 132">
              <a:extLst>
                <a:ext uri="{FF2B5EF4-FFF2-40B4-BE49-F238E27FC236}">
                  <a16:creationId xmlns:a16="http://schemas.microsoft.com/office/drawing/2014/main" id="{CE53FD3D-1B7E-446F-92B1-B2E10065DAE1}"/>
                </a:ext>
              </a:extLst>
            </p:cNvPr>
            <p:cNvSpPr txBox="1"/>
            <p:nvPr/>
          </p:nvSpPr>
          <p:spPr>
            <a:xfrm>
              <a:off x="127239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34" name="直線矢印コネクタ 133">
              <a:extLst>
                <a:ext uri="{FF2B5EF4-FFF2-40B4-BE49-F238E27FC236}">
                  <a16:creationId xmlns:a16="http://schemas.microsoft.com/office/drawing/2014/main" id="{4B514DA4-7809-4A34-9566-C543AB3AA8C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5" name="グループ化 134">
            <a:extLst>
              <a:ext uri="{FF2B5EF4-FFF2-40B4-BE49-F238E27FC236}">
                <a16:creationId xmlns:a16="http://schemas.microsoft.com/office/drawing/2014/main" id="{23B780DE-5B8C-4562-B466-91EBD4FB6467}"/>
              </a:ext>
            </a:extLst>
          </p:cNvPr>
          <p:cNvGrpSpPr/>
          <p:nvPr/>
        </p:nvGrpSpPr>
        <p:grpSpPr>
          <a:xfrm>
            <a:off x="6558464" y="3459199"/>
            <a:ext cx="374574" cy="233883"/>
            <a:chOff x="1272394" y="361025"/>
            <a:chExt cx="374574" cy="233883"/>
          </a:xfrm>
        </p:grpSpPr>
        <p:sp>
          <p:nvSpPr>
            <p:cNvPr id="136" name="テキスト ボックス 135">
              <a:extLst>
                <a:ext uri="{FF2B5EF4-FFF2-40B4-BE49-F238E27FC236}">
                  <a16:creationId xmlns:a16="http://schemas.microsoft.com/office/drawing/2014/main" id="{2549C229-975B-4E30-9709-219C3E2D1292}"/>
                </a:ext>
              </a:extLst>
            </p:cNvPr>
            <p:cNvSpPr txBox="1"/>
            <p:nvPr/>
          </p:nvSpPr>
          <p:spPr>
            <a:xfrm>
              <a:off x="127239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37" name="直線矢印コネクタ 136">
              <a:extLst>
                <a:ext uri="{FF2B5EF4-FFF2-40B4-BE49-F238E27FC236}">
                  <a16:creationId xmlns:a16="http://schemas.microsoft.com/office/drawing/2014/main" id="{48126E5D-6736-48A9-A2EB-D5EC30C5177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8" name="グループ化 137">
            <a:extLst>
              <a:ext uri="{FF2B5EF4-FFF2-40B4-BE49-F238E27FC236}">
                <a16:creationId xmlns:a16="http://schemas.microsoft.com/office/drawing/2014/main" id="{A5121FBB-EAE5-4960-B6BE-E4C9C1578547}"/>
              </a:ext>
            </a:extLst>
          </p:cNvPr>
          <p:cNvGrpSpPr/>
          <p:nvPr/>
        </p:nvGrpSpPr>
        <p:grpSpPr>
          <a:xfrm>
            <a:off x="266404" y="5800028"/>
            <a:ext cx="374574" cy="233883"/>
            <a:chOff x="1260519" y="361025"/>
            <a:chExt cx="374574" cy="233883"/>
          </a:xfrm>
        </p:grpSpPr>
        <p:sp>
          <p:nvSpPr>
            <p:cNvPr id="139" name="テキスト ボックス 138">
              <a:extLst>
                <a:ext uri="{FF2B5EF4-FFF2-40B4-BE49-F238E27FC236}">
                  <a16:creationId xmlns:a16="http://schemas.microsoft.com/office/drawing/2014/main" id="{A24DEF5F-ED00-40F0-B976-5CA1E80227A0}"/>
                </a:ext>
              </a:extLst>
            </p:cNvPr>
            <p:cNvSpPr txBox="1"/>
            <p:nvPr/>
          </p:nvSpPr>
          <p:spPr>
            <a:xfrm>
              <a:off x="1260519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40" name="直線矢印コネクタ 139">
              <a:extLst>
                <a:ext uri="{FF2B5EF4-FFF2-40B4-BE49-F238E27FC236}">
                  <a16:creationId xmlns:a16="http://schemas.microsoft.com/office/drawing/2014/main" id="{6B1D5EBF-BFA7-487F-9C95-2920D6FDD3D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1" name="グループ化 140">
            <a:extLst>
              <a:ext uri="{FF2B5EF4-FFF2-40B4-BE49-F238E27FC236}">
                <a16:creationId xmlns:a16="http://schemas.microsoft.com/office/drawing/2014/main" id="{A349402D-1BDF-4062-AA90-983CC25081F9}"/>
              </a:ext>
            </a:extLst>
          </p:cNvPr>
          <p:cNvGrpSpPr/>
          <p:nvPr/>
        </p:nvGrpSpPr>
        <p:grpSpPr>
          <a:xfrm>
            <a:off x="441781" y="4608013"/>
            <a:ext cx="601683" cy="184666"/>
            <a:chOff x="1890824" y="106782"/>
            <a:chExt cx="601683" cy="184666"/>
          </a:xfrm>
        </p:grpSpPr>
        <p:grpSp>
          <p:nvGrpSpPr>
            <p:cNvPr id="142" name="グループ化 141">
              <a:extLst>
                <a:ext uri="{FF2B5EF4-FFF2-40B4-BE49-F238E27FC236}">
                  <a16:creationId xmlns:a16="http://schemas.microsoft.com/office/drawing/2014/main" id="{8B218CA2-B1DB-4A02-A3D4-86C08D836191}"/>
                </a:ext>
              </a:extLst>
            </p:cNvPr>
            <p:cNvGrpSpPr/>
            <p:nvPr/>
          </p:nvGrpSpPr>
          <p:grpSpPr>
            <a:xfrm>
              <a:off x="1890824" y="180544"/>
              <a:ext cx="144312" cy="108000"/>
              <a:chOff x="1962571" y="83419"/>
              <a:chExt cx="144312" cy="108000"/>
            </a:xfrm>
          </p:grpSpPr>
          <p:cxnSp>
            <p:nvCxnSpPr>
              <p:cNvPr id="144" name="直線矢印コネクタ 143">
                <a:extLst>
                  <a:ext uri="{FF2B5EF4-FFF2-40B4-BE49-F238E27FC236}">
                    <a16:creationId xmlns:a16="http://schemas.microsoft.com/office/drawing/2014/main" id="{9ADC5396-DA12-4EB8-B375-6484764B090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962571" y="83419"/>
                <a:ext cx="313" cy="108000"/>
              </a:xfrm>
              <a:prstGeom prst="straightConnector1">
                <a:avLst/>
              </a:prstGeom>
              <a:ln w="3175" cap="flat">
                <a:solidFill>
                  <a:schemeClr val="tx1"/>
                </a:solidFill>
                <a:headEnd type="none" w="med" len="med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直線コネクタ 144">
                <a:extLst>
                  <a:ext uri="{FF2B5EF4-FFF2-40B4-BE49-F238E27FC236}">
                    <a16:creationId xmlns:a16="http://schemas.microsoft.com/office/drawing/2014/main" id="{9BF3C845-E6A8-4C2B-B4FC-2DC5267841C5}"/>
                  </a:ext>
                </a:extLst>
              </p:cNvPr>
              <p:cNvCxnSpPr/>
              <p:nvPr/>
            </p:nvCxnSpPr>
            <p:spPr>
              <a:xfrm>
                <a:off x="1962883" y="83419"/>
                <a:ext cx="144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3" name="テキスト ボックス 142">
              <a:extLst>
                <a:ext uri="{FF2B5EF4-FFF2-40B4-BE49-F238E27FC236}">
                  <a16:creationId xmlns:a16="http://schemas.microsoft.com/office/drawing/2014/main" id="{CD670757-61A0-45D8-BFD5-AFE0380D9EBC}"/>
                </a:ext>
              </a:extLst>
            </p:cNvPr>
            <p:cNvSpPr txBox="1"/>
            <p:nvPr/>
          </p:nvSpPr>
          <p:spPr>
            <a:xfrm>
              <a:off x="1959948" y="106782"/>
              <a:ext cx="532559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</a:t>
              </a:r>
              <a:endParaRPr lang="ja-JP" altLang="en-US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6" name="グループ化 145">
            <a:extLst>
              <a:ext uri="{FF2B5EF4-FFF2-40B4-BE49-F238E27FC236}">
                <a16:creationId xmlns:a16="http://schemas.microsoft.com/office/drawing/2014/main" id="{09C4E06E-2D7B-47B1-8181-6908963FACAA}"/>
              </a:ext>
            </a:extLst>
          </p:cNvPr>
          <p:cNvGrpSpPr/>
          <p:nvPr/>
        </p:nvGrpSpPr>
        <p:grpSpPr>
          <a:xfrm>
            <a:off x="695273" y="5215202"/>
            <a:ext cx="374574" cy="233883"/>
            <a:chOff x="1272394" y="361025"/>
            <a:chExt cx="374574" cy="233883"/>
          </a:xfrm>
        </p:grpSpPr>
        <p:sp>
          <p:nvSpPr>
            <p:cNvPr id="147" name="テキスト ボックス 146">
              <a:extLst>
                <a:ext uri="{FF2B5EF4-FFF2-40B4-BE49-F238E27FC236}">
                  <a16:creationId xmlns:a16="http://schemas.microsoft.com/office/drawing/2014/main" id="{2A94E913-61F6-45B0-9E40-ED935373D6EA}"/>
                </a:ext>
              </a:extLst>
            </p:cNvPr>
            <p:cNvSpPr txBox="1"/>
            <p:nvPr/>
          </p:nvSpPr>
          <p:spPr>
            <a:xfrm>
              <a:off x="1272394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48" name="直線矢印コネクタ 147">
              <a:extLst>
                <a:ext uri="{FF2B5EF4-FFF2-40B4-BE49-F238E27FC236}">
                  <a16:creationId xmlns:a16="http://schemas.microsoft.com/office/drawing/2014/main" id="{F4665404-7905-4A82-B12E-EB8864049F2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9" name="グループ化 148">
            <a:extLst>
              <a:ext uri="{FF2B5EF4-FFF2-40B4-BE49-F238E27FC236}">
                <a16:creationId xmlns:a16="http://schemas.microsoft.com/office/drawing/2014/main" id="{295BCBCD-5199-4698-8FA4-27BBD7E74059}"/>
              </a:ext>
            </a:extLst>
          </p:cNvPr>
          <p:cNvGrpSpPr/>
          <p:nvPr/>
        </p:nvGrpSpPr>
        <p:grpSpPr>
          <a:xfrm>
            <a:off x="1102709" y="6177142"/>
            <a:ext cx="374574" cy="233883"/>
            <a:chOff x="1260519" y="361025"/>
            <a:chExt cx="374574" cy="233883"/>
          </a:xfrm>
        </p:grpSpPr>
        <p:sp>
          <p:nvSpPr>
            <p:cNvPr id="150" name="テキスト ボックス 149">
              <a:extLst>
                <a:ext uri="{FF2B5EF4-FFF2-40B4-BE49-F238E27FC236}">
                  <a16:creationId xmlns:a16="http://schemas.microsoft.com/office/drawing/2014/main" id="{BB7C221E-3608-4E03-9000-AB6A6B1F90BD}"/>
                </a:ext>
              </a:extLst>
            </p:cNvPr>
            <p:cNvSpPr txBox="1"/>
            <p:nvPr/>
          </p:nvSpPr>
          <p:spPr>
            <a:xfrm>
              <a:off x="1260519" y="361025"/>
              <a:ext cx="37457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  <a:endParaRPr lang="ja-JP" alt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51" name="直線矢印コネクタ 150">
              <a:extLst>
                <a:ext uri="{FF2B5EF4-FFF2-40B4-BE49-F238E27FC236}">
                  <a16:creationId xmlns:a16="http://schemas.microsoft.com/office/drawing/2014/main" id="{CB07F24C-5FA1-497C-8710-5DC4F35AFEB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5375" y="486908"/>
              <a:ext cx="0" cy="108000"/>
            </a:xfrm>
            <a:prstGeom prst="straightConnector1">
              <a:avLst/>
            </a:prstGeom>
            <a:ln w="3175" cap="flat">
              <a:solidFill>
                <a:schemeClr val="tx1"/>
              </a:solidFill>
              <a:headEnd type="none" w="med" len="me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2" name="テキスト ボックス 151">
            <a:extLst>
              <a:ext uri="{FF2B5EF4-FFF2-40B4-BE49-F238E27FC236}">
                <a16:creationId xmlns:a16="http://schemas.microsoft.com/office/drawing/2014/main" id="{3D3769EF-E7B4-4F14-92CA-4B1CED2346C9}"/>
              </a:ext>
            </a:extLst>
          </p:cNvPr>
          <p:cNvSpPr txBox="1"/>
          <p:nvPr/>
        </p:nvSpPr>
        <p:spPr>
          <a:xfrm>
            <a:off x="1302871" y="4628656"/>
            <a:ext cx="6782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R</a:t>
            </a:r>
            <a:r>
              <a:rPr kumimoji="1" lang="en-US" altLang="ja-JP" sz="1050" baseline="30000" dirty="0"/>
              <a:t>2</a:t>
            </a:r>
            <a:r>
              <a:rPr kumimoji="1" lang="en-US" altLang="ja-JP" sz="1050" dirty="0"/>
              <a:t>=0.39</a:t>
            </a:r>
            <a:endParaRPr kumimoji="1" lang="ja-JP" altLang="en-US" sz="1050" dirty="0"/>
          </a:p>
        </p:txBody>
      </p:sp>
      <p:sp>
        <p:nvSpPr>
          <p:cNvPr id="153" name="テキスト ボックス 152">
            <a:extLst>
              <a:ext uri="{FF2B5EF4-FFF2-40B4-BE49-F238E27FC236}">
                <a16:creationId xmlns:a16="http://schemas.microsoft.com/office/drawing/2014/main" id="{AD0B7DBA-6062-45AB-A12B-84004A700E38}"/>
              </a:ext>
            </a:extLst>
          </p:cNvPr>
          <p:cNvSpPr txBox="1"/>
          <p:nvPr/>
        </p:nvSpPr>
        <p:spPr>
          <a:xfrm>
            <a:off x="5502024" y="2409237"/>
            <a:ext cx="6782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R</a:t>
            </a:r>
            <a:r>
              <a:rPr kumimoji="1" lang="en-US" altLang="ja-JP" sz="1050" baseline="30000" dirty="0"/>
              <a:t>2</a:t>
            </a:r>
            <a:r>
              <a:rPr kumimoji="1" lang="en-US" altLang="ja-JP" sz="1050" dirty="0"/>
              <a:t>=0.49</a:t>
            </a:r>
            <a:endParaRPr kumimoji="1" lang="ja-JP" altLang="en-US" sz="1050" dirty="0"/>
          </a:p>
        </p:txBody>
      </p:sp>
      <p:sp>
        <p:nvSpPr>
          <p:cNvPr id="154" name="テキスト ボックス 153">
            <a:extLst>
              <a:ext uri="{FF2B5EF4-FFF2-40B4-BE49-F238E27FC236}">
                <a16:creationId xmlns:a16="http://schemas.microsoft.com/office/drawing/2014/main" id="{A79326AF-E1D9-4C5E-8E13-B9978E953B41}"/>
              </a:ext>
            </a:extLst>
          </p:cNvPr>
          <p:cNvSpPr txBox="1"/>
          <p:nvPr/>
        </p:nvSpPr>
        <p:spPr>
          <a:xfrm>
            <a:off x="7535011" y="2409234"/>
            <a:ext cx="6782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R</a:t>
            </a:r>
            <a:r>
              <a:rPr kumimoji="1" lang="en-US" altLang="ja-JP" sz="1050" baseline="30000" dirty="0"/>
              <a:t>2</a:t>
            </a:r>
            <a:r>
              <a:rPr kumimoji="1" lang="en-US" altLang="ja-JP" sz="1050" dirty="0"/>
              <a:t>=0.49</a:t>
            </a:r>
            <a:endParaRPr kumimoji="1" lang="ja-JP" altLang="en-US" sz="1050" dirty="0"/>
          </a:p>
        </p:txBody>
      </p:sp>
      <p:sp>
        <p:nvSpPr>
          <p:cNvPr id="155" name="テキスト ボックス 154">
            <a:extLst>
              <a:ext uri="{FF2B5EF4-FFF2-40B4-BE49-F238E27FC236}">
                <a16:creationId xmlns:a16="http://schemas.microsoft.com/office/drawing/2014/main" id="{6C7163E2-B7B8-4A49-99E3-319E45F7D7EE}"/>
              </a:ext>
            </a:extLst>
          </p:cNvPr>
          <p:cNvSpPr txBox="1"/>
          <p:nvPr/>
        </p:nvSpPr>
        <p:spPr>
          <a:xfrm>
            <a:off x="3399487" y="2410712"/>
            <a:ext cx="6782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R</a:t>
            </a:r>
            <a:r>
              <a:rPr kumimoji="1" lang="en-US" altLang="ja-JP" sz="1050" baseline="30000" dirty="0"/>
              <a:t>2</a:t>
            </a:r>
            <a:r>
              <a:rPr kumimoji="1" lang="en-US" altLang="ja-JP" sz="1050" dirty="0"/>
              <a:t>=0.24</a:t>
            </a:r>
            <a:endParaRPr kumimoji="1" lang="ja-JP" altLang="en-US" sz="1050" dirty="0"/>
          </a:p>
        </p:txBody>
      </p:sp>
      <p:sp>
        <p:nvSpPr>
          <p:cNvPr id="156" name="テキスト ボックス 155">
            <a:extLst>
              <a:ext uri="{FF2B5EF4-FFF2-40B4-BE49-F238E27FC236}">
                <a16:creationId xmlns:a16="http://schemas.microsoft.com/office/drawing/2014/main" id="{AC2E6500-4011-47BB-9890-DC6A1D96B4A4}"/>
              </a:ext>
            </a:extLst>
          </p:cNvPr>
          <p:cNvSpPr txBox="1"/>
          <p:nvPr/>
        </p:nvSpPr>
        <p:spPr>
          <a:xfrm>
            <a:off x="1277724" y="2410711"/>
            <a:ext cx="6782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R</a:t>
            </a:r>
            <a:r>
              <a:rPr kumimoji="1" lang="en-US" altLang="ja-JP" sz="1050" baseline="30000" dirty="0"/>
              <a:t>2</a:t>
            </a:r>
            <a:r>
              <a:rPr kumimoji="1" lang="en-US" altLang="ja-JP" sz="1050" dirty="0"/>
              <a:t>=0.44</a:t>
            </a:r>
            <a:endParaRPr kumimoji="1" lang="ja-JP" altLang="en-US" sz="1050" dirty="0"/>
          </a:p>
        </p:txBody>
      </p:sp>
      <p:sp>
        <p:nvSpPr>
          <p:cNvPr id="157" name="テキスト ボックス 156">
            <a:extLst>
              <a:ext uri="{FF2B5EF4-FFF2-40B4-BE49-F238E27FC236}">
                <a16:creationId xmlns:a16="http://schemas.microsoft.com/office/drawing/2014/main" id="{DD8204F0-148B-4203-B1A0-7C25A4DD81A7}"/>
              </a:ext>
            </a:extLst>
          </p:cNvPr>
          <p:cNvSpPr txBox="1"/>
          <p:nvPr/>
        </p:nvSpPr>
        <p:spPr>
          <a:xfrm>
            <a:off x="7554245" y="244559"/>
            <a:ext cx="6782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R</a:t>
            </a:r>
            <a:r>
              <a:rPr kumimoji="1" lang="en-US" altLang="ja-JP" sz="1050" baseline="30000" dirty="0"/>
              <a:t>2</a:t>
            </a:r>
            <a:r>
              <a:rPr kumimoji="1" lang="en-US" altLang="ja-JP" sz="1050" dirty="0"/>
              <a:t>=0.17</a:t>
            </a:r>
            <a:endParaRPr kumimoji="1" lang="ja-JP" altLang="en-US" sz="1050" dirty="0"/>
          </a:p>
        </p:txBody>
      </p:sp>
      <p:sp>
        <p:nvSpPr>
          <p:cNvPr id="158" name="テキスト ボックス 157">
            <a:extLst>
              <a:ext uri="{FF2B5EF4-FFF2-40B4-BE49-F238E27FC236}">
                <a16:creationId xmlns:a16="http://schemas.microsoft.com/office/drawing/2014/main" id="{8FD7898E-F3CF-4780-B8AF-CA6999E0D1BF}"/>
              </a:ext>
            </a:extLst>
          </p:cNvPr>
          <p:cNvSpPr txBox="1"/>
          <p:nvPr/>
        </p:nvSpPr>
        <p:spPr>
          <a:xfrm>
            <a:off x="5485743" y="244560"/>
            <a:ext cx="6782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R</a:t>
            </a:r>
            <a:r>
              <a:rPr kumimoji="1" lang="en-US" altLang="ja-JP" sz="1050" baseline="30000" dirty="0"/>
              <a:t>2</a:t>
            </a:r>
            <a:r>
              <a:rPr kumimoji="1" lang="en-US" altLang="ja-JP" sz="1050" dirty="0"/>
              <a:t>=0.33</a:t>
            </a:r>
            <a:endParaRPr kumimoji="1" lang="ja-JP" altLang="en-US" sz="1050" dirty="0"/>
          </a:p>
        </p:txBody>
      </p:sp>
      <p:sp>
        <p:nvSpPr>
          <p:cNvPr id="159" name="テキスト ボックス 158">
            <a:extLst>
              <a:ext uri="{FF2B5EF4-FFF2-40B4-BE49-F238E27FC236}">
                <a16:creationId xmlns:a16="http://schemas.microsoft.com/office/drawing/2014/main" id="{C4E4209C-8D69-4989-B5DE-489BE0B1DB16}"/>
              </a:ext>
            </a:extLst>
          </p:cNvPr>
          <p:cNvSpPr txBox="1"/>
          <p:nvPr/>
        </p:nvSpPr>
        <p:spPr>
          <a:xfrm>
            <a:off x="3381736" y="244554"/>
            <a:ext cx="6782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R</a:t>
            </a:r>
            <a:r>
              <a:rPr kumimoji="1" lang="en-US" altLang="ja-JP" sz="1050" baseline="30000" dirty="0"/>
              <a:t>2</a:t>
            </a:r>
            <a:r>
              <a:rPr kumimoji="1" lang="en-US" altLang="ja-JP" sz="1050" dirty="0"/>
              <a:t>=0.40</a:t>
            </a:r>
            <a:endParaRPr kumimoji="1" lang="ja-JP" altLang="en-US" sz="1050" dirty="0"/>
          </a:p>
        </p:txBody>
      </p:sp>
      <p:sp>
        <p:nvSpPr>
          <p:cNvPr id="160" name="テキスト ボックス 159">
            <a:extLst>
              <a:ext uri="{FF2B5EF4-FFF2-40B4-BE49-F238E27FC236}">
                <a16:creationId xmlns:a16="http://schemas.microsoft.com/office/drawing/2014/main" id="{C347733E-2E51-417A-90C7-345F61F7AE0F}"/>
              </a:ext>
            </a:extLst>
          </p:cNvPr>
          <p:cNvSpPr txBox="1"/>
          <p:nvPr/>
        </p:nvSpPr>
        <p:spPr>
          <a:xfrm>
            <a:off x="1277721" y="244557"/>
            <a:ext cx="6782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R</a:t>
            </a:r>
            <a:r>
              <a:rPr kumimoji="1" lang="en-US" altLang="ja-JP" sz="1050" baseline="30000" dirty="0"/>
              <a:t>2</a:t>
            </a:r>
            <a:r>
              <a:rPr kumimoji="1" lang="en-US" altLang="ja-JP" sz="1050" dirty="0"/>
              <a:t>=0.62</a:t>
            </a:r>
            <a:endParaRPr kumimoji="1" lang="ja-JP" altLang="en-US" sz="1050" dirty="0"/>
          </a:p>
        </p:txBody>
      </p:sp>
    </p:spTree>
    <p:extLst>
      <p:ext uri="{BB962C8B-B14F-4D97-AF65-F5344CB8AC3E}">
        <p14:creationId xmlns:p14="http://schemas.microsoft.com/office/powerpoint/2010/main" val="33544443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0758886-8B2C-44C1-9488-A03A6CC46A16}"/>
              </a:ext>
            </a:extLst>
          </p:cNvPr>
          <p:cNvSpPr/>
          <p:nvPr/>
        </p:nvSpPr>
        <p:spPr>
          <a:xfrm>
            <a:off x="346229" y="407771"/>
            <a:ext cx="823847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spcAft>
                <a:spcPts val="0"/>
              </a:spcAft>
            </a:pPr>
            <a:r>
              <a:rPr lang="en-GB" altLang="ja-JP" b="1" dirty="0">
                <a:latin typeface="Arial" panose="020B0604020202020204" pitchFamily="34" charset="0"/>
                <a:ea typeface="ＭＳ 明朝" panose="02020609040205080304" pitchFamily="17" charset="-128"/>
              </a:rPr>
              <a:t>Fig. S2. Histograms of volatile concentrations of the hybrid population (Pop AC) for the two years.</a:t>
            </a:r>
            <a:r>
              <a:rPr lang="en-GB" altLang="ja-JP" dirty="0">
                <a:latin typeface="Arial" panose="020B0604020202020204" pitchFamily="34" charset="0"/>
                <a:ea typeface="ＭＳ 明朝" panose="02020609040205080304" pitchFamily="17" charset="-128"/>
              </a:rPr>
              <a:t> </a:t>
            </a:r>
            <a:r>
              <a:rPr lang="en-US" altLang="ja-JP" dirty="0">
                <a:latin typeface="Arial" panose="020B0604020202020204" pitchFamily="34" charset="0"/>
                <a:ea typeface="ＭＳ 明朝" panose="02020609040205080304" pitchFamily="17" charset="-128"/>
              </a:rPr>
              <a:t>Histograms of 45 volatiles for the two years (2014 and 2015) are shown ((a)-(as)). The concentrations of the volatiles are expressed as µg per g of berries. Furthermore, the frequency of a given class for the population is shown on the vertical axis. Arrows indicate the concentration positions of the two-parent cultivars; MA: “Muscat of Alexandria”, CE: “Campbell Early”. The coefficient of determination between years for each volatile is shown in each histogram’s upper right section. </a:t>
            </a:r>
            <a:endParaRPr lang="ja-JP" altLang="ja-JP" sz="2000" dirty="0">
              <a:effectLst/>
              <a:latin typeface="Times New Roman" panose="02020603050405020304" pitchFamily="18" charset="0"/>
              <a:ea typeface="ＭＳ 明朝" panose="02020609040205080304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87137021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2258</TotalTime>
  <Words>598</Words>
  <Application>Microsoft Office PowerPoint</Application>
  <PresentationFormat>ユーザー設定</PresentationFormat>
  <Paragraphs>258</Paragraphs>
  <Slides>5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1" baseType="lpstr">
      <vt:lpstr>ＭＳ 明朝</vt:lpstr>
      <vt:lpstr>游ゴシック</vt:lpstr>
      <vt:lpstr>游ゴシック Light</vt:lpstr>
      <vt:lpstr>Arial</vt:lpstr>
      <vt:lpstr>Times New Roman</vt:lpstr>
      <vt:lpstr>2_Office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成分解析 原料G</dc:creator>
  <cp:lastModifiedBy>小山　和哉</cp:lastModifiedBy>
  <cp:revision>150</cp:revision>
  <cp:lastPrinted>2021-05-31T09:35:06Z</cp:lastPrinted>
  <dcterms:created xsi:type="dcterms:W3CDTF">2020-05-03T03:22:39Z</dcterms:created>
  <dcterms:modified xsi:type="dcterms:W3CDTF">2022-06-05T12:01:51Z</dcterms:modified>
</cp:coreProperties>
</file>