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9145588"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60" d="100"/>
          <a:sy n="60" d="100"/>
        </p:scale>
        <p:origin x="-198" y="-120"/>
      </p:cViewPr>
      <p:guideLst>
        <p:guide orient="horz" pos="2160"/>
        <p:guide pos="28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F6703079-2914-46C5-991B-0B8C6EFB6E8B}"/>
              </a:ext>
            </a:extLst>
          </p:cNvPr>
          <p:cNvSpPr>
            <a:spLocks noGrp="1"/>
          </p:cNvSpPr>
          <p:nvPr>
            <p:ph type="ctrTitle"/>
          </p:nvPr>
        </p:nvSpPr>
        <p:spPr>
          <a:xfrm>
            <a:off x="1143199" y="1122363"/>
            <a:ext cx="6859191"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xmlns="" id="{AD9B66C7-661D-4833-AB3F-252588B13943}"/>
              </a:ext>
            </a:extLst>
          </p:cNvPr>
          <p:cNvSpPr>
            <a:spLocks noGrp="1"/>
          </p:cNvSpPr>
          <p:nvPr>
            <p:ph type="subTitle" idx="1"/>
          </p:nvPr>
        </p:nvSpPr>
        <p:spPr>
          <a:xfrm>
            <a:off x="1143199" y="3602038"/>
            <a:ext cx="685919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xmlns="" id="{A0673670-CA43-48BB-B9B7-1D65B3317ED5}"/>
              </a:ext>
            </a:extLst>
          </p:cNvPr>
          <p:cNvSpPr>
            <a:spLocks noGrp="1"/>
          </p:cNvSpPr>
          <p:nvPr>
            <p:ph type="dt" sz="half" idx="10"/>
          </p:nvPr>
        </p:nvSpPr>
        <p:spPr/>
        <p:txBody>
          <a:bodyPr/>
          <a:lstStyle/>
          <a:p>
            <a:fld id="{C7AE244E-BEF5-4A66-9E9B-91EEA9E0C712}" type="datetimeFigureOut">
              <a:rPr kumimoji="1" lang="ja-JP" altLang="en-US" smtClean="0"/>
              <a:t>2022/5/29</a:t>
            </a:fld>
            <a:endParaRPr kumimoji="1" lang="ja-JP" altLang="en-US"/>
          </a:p>
        </p:txBody>
      </p:sp>
      <p:sp>
        <p:nvSpPr>
          <p:cNvPr id="5" name="フッター プレースホルダー 4">
            <a:extLst>
              <a:ext uri="{FF2B5EF4-FFF2-40B4-BE49-F238E27FC236}">
                <a16:creationId xmlns:a16="http://schemas.microsoft.com/office/drawing/2014/main" xmlns="" id="{0F58FCCF-C29C-41BA-94B9-ACBED5C6806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xmlns="" id="{4A0EC0A2-F9AD-48B5-BE31-150A5A25FA97}"/>
              </a:ext>
            </a:extLst>
          </p:cNvPr>
          <p:cNvSpPr>
            <a:spLocks noGrp="1"/>
          </p:cNvSpPr>
          <p:nvPr>
            <p:ph type="sldNum" sz="quarter" idx="12"/>
          </p:nvPr>
        </p:nvSpPr>
        <p:spPr/>
        <p:txBody>
          <a:bodyPr/>
          <a:lstStyle/>
          <a:p>
            <a:fld id="{6461AE4C-AE08-4E0A-AD3C-9857B464E725}" type="slidenum">
              <a:rPr kumimoji="1" lang="ja-JP" altLang="en-US" smtClean="0"/>
              <a:t>‹#›</a:t>
            </a:fld>
            <a:endParaRPr kumimoji="1" lang="ja-JP" altLang="en-US"/>
          </a:p>
        </p:txBody>
      </p:sp>
    </p:spTree>
    <p:extLst>
      <p:ext uri="{BB962C8B-B14F-4D97-AF65-F5344CB8AC3E}">
        <p14:creationId xmlns:p14="http://schemas.microsoft.com/office/powerpoint/2010/main" val="3967162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9BB260B7-0FBB-4222-80DA-1F4E326C73D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xmlns="" id="{ACB4CE36-1AEB-4BAA-8B05-200DE29BDD0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xmlns="" id="{3E1C07E9-1563-4CF4-8919-ECC5F6AA1E82}"/>
              </a:ext>
            </a:extLst>
          </p:cNvPr>
          <p:cNvSpPr>
            <a:spLocks noGrp="1"/>
          </p:cNvSpPr>
          <p:nvPr>
            <p:ph type="dt" sz="half" idx="10"/>
          </p:nvPr>
        </p:nvSpPr>
        <p:spPr/>
        <p:txBody>
          <a:bodyPr/>
          <a:lstStyle/>
          <a:p>
            <a:fld id="{C7AE244E-BEF5-4A66-9E9B-91EEA9E0C712}" type="datetimeFigureOut">
              <a:rPr kumimoji="1" lang="ja-JP" altLang="en-US" smtClean="0"/>
              <a:t>2022/5/29</a:t>
            </a:fld>
            <a:endParaRPr kumimoji="1" lang="ja-JP" altLang="en-US"/>
          </a:p>
        </p:txBody>
      </p:sp>
      <p:sp>
        <p:nvSpPr>
          <p:cNvPr id="5" name="フッター プレースホルダー 4">
            <a:extLst>
              <a:ext uri="{FF2B5EF4-FFF2-40B4-BE49-F238E27FC236}">
                <a16:creationId xmlns:a16="http://schemas.microsoft.com/office/drawing/2014/main" xmlns="" id="{33D1D975-19B9-4E32-A9A7-C123384F556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xmlns="" id="{6D845018-7DD3-4157-BE26-5CE08C2591C1}"/>
              </a:ext>
            </a:extLst>
          </p:cNvPr>
          <p:cNvSpPr>
            <a:spLocks noGrp="1"/>
          </p:cNvSpPr>
          <p:nvPr>
            <p:ph type="sldNum" sz="quarter" idx="12"/>
          </p:nvPr>
        </p:nvSpPr>
        <p:spPr/>
        <p:txBody>
          <a:bodyPr/>
          <a:lstStyle/>
          <a:p>
            <a:fld id="{6461AE4C-AE08-4E0A-AD3C-9857B464E725}" type="slidenum">
              <a:rPr kumimoji="1" lang="ja-JP" altLang="en-US" smtClean="0"/>
              <a:t>‹#›</a:t>
            </a:fld>
            <a:endParaRPr kumimoji="1" lang="ja-JP" altLang="en-US"/>
          </a:p>
        </p:txBody>
      </p:sp>
    </p:spTree>
    <p:extLst>
      <p:ext uri="{BB962C8B-B14F-4D97-AF65-F5344CB8AC3E}">
        <p14:creationId xmlns:p14="http://schemas.microsoft.com/office/powerpoint/2010/main" val="218014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xmlns="" id="{1679C21A-E9A2-4E62-B236-AA8CA15925E8}"/>
              </a:ext>
            </a:extLst>
          </p:cNvPr>
          <p:cNvSpPr>
            <a:spLocks noGrp="1"/>
          </p:cNvSpPr>
          <p:nvPr>
            <p:ph type="title" orient="vert"/>
          </p:nvPr>
        </p:nvSpPr>
        <p:spPr>
          <a:xfrm>
            <a:off x="6544812" y="365125"/>
            <a:ext cx="1972017"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xmlns="" id="{F271E149-000D-4550-B31A-CD223A9418B7}"/>
              </a:ext>
            </a:extLst>
          </p:cNvPr>
          <p:cNvSpPr>
            <a:spLocks noGrp="1"/>
          </p:cNvSpPr>
          <p:nvPr>
            <p:ph type="body" orient="vert" idx="1"/>
          </p:nvPr>
        </p:nvSpPr>
        <p:spPr>
          <a:xfrm>
            <a:off x="628759" y="365125"/>
            <a:ext cx="5801732"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xmlns="" id="{029BDABF-D5A3-4E03-AC95-714123181206}"/>
              </a:ext>
            </a:extLst>
          </p:cNvPr>
          <p:cNvSpPr>
            <a:spLocks noGrp="1"/>
          </p:cNvSpPr>
          <p:nvPr>
            <p:ph type="dt" sz="half" idx="10"/>
          </p:nvPr>
        </p:nvSpPr>
        <p:spPr/>
        <p:txBody>
          <a:bodyPr/>
          <a:lstStyle/>
          <a:p>
            <a:fld id="{C7AE244E-BEF5-4A66-9E9B-91EEA9E0C712}" type="datetimeFigureOut">
              <a:rPr kumimoji="1" lang="ja-JP" altLang="en-US" smtClean="0"/>
              <a:t>2022/5/29</a:t>
            </a:fld>
            <a:endParaRPr kumimoji="1" lang="ja-JP" altLang="en-US"/>
          </a:p>
        </p:txBody>
      </p:sp>
      <p:sp>
        <p:nvSpPr>
          <p:cNvPr id="5" name="フッター プレースホルダー 4">
            <a:extLst>
              <a:ext uri="{FF2B5EF4-FFF2-40B4-BE49-F238E27FC236}">
                <a16:creationId xmlns:a16="http://schemas.microsoft.com/office/drawing/2014/main" xmlns="" id="{4C657E22-D305-451B-AB17-233E240F410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xmlns="" id="{3FBA7917-B449-4488-BDD5-11926AFF7283}"/>
              </a:ext>
            </a:extLst>
          </p:cNvPr>
          <p:cNvSpPr>
            <a:spLocks noGrp="1"/>
          </p:cNvSpPr>
          <p:nvPr>
            <p:ph type="sldNum" sz="quarter" idx="12"/>
          </p:nvPr>
        </p:nvSpPr>
        <p:spPr/>
        <p:txBody>
          <a:bodyPr/>
          <a:lstStyle/>
          <a:p>
            <a:fld id="{6461AE4C-AE08-4E0A-AD3C-9857B464E725}" type="slidenum">
              <a:rPr kumimoji="1" lang="ja-JP" altLang="en-US" smtClean="0"/>
              <a:t>‹#›</a:t>
            </a:fld>
            <a:endParaRPr kumimoji="1" lang="ja-JP" altLang="en-US"/>
          </a:p>
        </p:txBody>
      </p:sp>
    </p:spTree>
    <p:extLst>
      <p:ext uri="{BB962C8B-B14F-4D97-AF65-F5344CB8AC3E}">
        <p14:creationId xmlns:p14="http://schemas.microsoft.com/office/powerpoint/2010/main" val="2776496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5CA1CB88-6648-412C-A315-6802A0F8AF8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xmlns="" id="{D3606D10-152B-4FA7-883E-73FAE835C51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xmlns="" id="{8BEF49A7-7AC9-4CA6-9D55-8C0486CC87F3}"/>
              </a:ext>
            </a:extLst>
          </p:cNvPr>
          <p:cNvSpPr>
            <a:spLocks noGrp="1"/>
          </p:cNvSpPr>
          <p:nvPr>
            <p:ph type="dt" sz="half" idx="10"/>
          </p:nvPr>
        </p:nvSpPr>
        <p:spPr/>
        <p:txBody>
          <a:bodyPr/>
          <a:lstStyle/>
          <a:p>
            <a:fld id="{C7AE244E-BEF5-4A66-9E9B-91EEA9E0C712}" type="datetimeFigureOut">
              <a:rPr kumimoji="1" lang="ja-JP" altLang="en-US" smtClean="0"/>
              <a:t>2022/5/29</a:t>
            </a:fld>
            <a:endParaRPr kumimoji="1" lang="ja-JP" altLang="en-US"/>
          </a:p>
        </p:txBody>
      </p:sp>
      <p:sp>
        <p:nvSpPr>
          <p:cNvPr id="5" name="フッター プレースホルダー 4">
            <a:extLst>
              <a:ext uri="{FF2B5EF4-FFF2-40B4-BE49-F238E27FC236}">
                <a16:creationId xmlns:a16="http://schemas.microsoft.com/office/drawing/2014/main" xmlns="" id="{74EBFCB4-393E-4341-BF7F-8F19EEFB158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xmlns="" id="{2E7C9D53-9999-412B-AA19-F00989B27E3A}"/>
              </a:ext>
            </a:extLst>
          </p:cNvPr>
          <p:cNvSpPr>
            <a:spLocks noGrp="1"/>
          </p:cNvSpPr>
          <p:nvPr>
            <p:ph type="sldNum" sz="quarter" idx="12"/>
          </p:nvPr>
        </p:nvSpPr>
        <p:spPr/>
        <p:txBody>
          <a:bodyPr/>
          <a:lstStyle/>
          <a:p>
            <a:fld id="{6461AE4C-AE08-4E0A-AD3C-9857B464E725}" type="slidenum">
              <a:rPr kumimoji="1" lang="ja-JP" altLang="en-US" smtClean="0"/>
              <a:t>‹#›</a:t>
            </a:fld>
            <a:endParaRPr kumimoji="1" lang="ja-JP" altLang="en-US"/>
          </a:p>
        </p:txBody>
      </p:sp>
    </p:spTree>
    <p:extLst>
      <p:ext uri="{BB962C8B-B14F-4D97-AF65-F5344CB8AC3E}">
        <p14:creationId xmlns:p14="http://schemas.microsoft.com/office/powerpoint/2010/main" val="3456042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1D7BBA25-2E9B-4631-9F51-DAFB0F9F06AC}"/>
              </a:ext>
            </a:extLst>
          </p:cNvPr>
          <p:cNvSpPr>
            <a:spLocks noGrp="1"/>
          </p:cNvSpPr>
          <p:nvPr>
            <p:ph type="title"/>
          </p:nvPr>
        </p:nvSpPr>
        <p:spPr>
          <a:xfrm>
            <a:off x="623996" y="1709739"/>
            <a:ext cx="788807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xmlns="" id="{74034F14-6215-47F6-B8BC-8D6DED336DCC}"/>
              </a:ext>
            </a:extLst>
          </p:cNvPr>
          <p:cNvSpPr>
            <a:spLocks noGrp="1"/>
          </p:cNvSpPr>
          <p:nvPr>
            <p:ph type="body" idx="1"/>
          </p:nvPr>
        </p:nvSpPr>
        <p:spPr>
          <a:xfrm>
            <a:off x="623996" y="4589464"/>
            <a:ext cx="788807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xmlns="" id="{5BC8B292-397B-4D02-8479-B701DF8921A1}"/>
              </a:ext>
            </a:extLst>
          </p:cNvPr>
          <p:cNvSpPr>
            <a:spLocks noGrp="1"/>
          </p:cNvSpPr>
          <p:nvPr>
            <p:ph type="dt" sz="half" idx="10"/>
          </p:nvPr>
        </p:nvSpPr>
        <p:spPr/>
        <p:txBody>
          <a:bodyPr/>
          <a:lstStyle/>
          <a:p>
            <a:fld id="{C7AE244E-BEF5-4A66-9E9B-91EEA9E0C712}" type="datetimeFigureOut">
              <a:rPr kumimoji="1" lang="ja-JP" altLang="en-US" smtClean="0"/>
              <a:t>2022/5/29</a:t>
            </a:fld>
            <a:endParaRPr kumimoji="1" lang="ja-JP" altLang="en-US"/>
          </a:p>
        </p:txBody>
      </p:sp>
      <p:sp>
        <p:nvSpPr>
          <p:cNvPr id="5" name="フッター プレースホルダー 4">
            <a:extLst>
              <a:ext uri="{FF2B5EF4-FFF2-40B4-BE49-F238E27FC236}">
                <a16:creationId xmlns:a16="http://schemas.microsoft.com/office/drawing/2014/main" xmlns="" id="{AA3FD4A9-562B-4820-94A3-76D19F287BC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xmlns="" id="{03F4EF0E-B1FB-4A77-9147-7E9E43FB0CD4}"/>
              </a:ext>
            </a:extLst>
          </p:cNvPr>
          <p:cNvSpPr>
            <a:spLocks noGrp="1"/>
          </p:cNvSpPr>
          <p:nvPr>
            <p:ph type="sldNum" sz="quarter" idx="12"/>
          </p:nvPr>
        </p:nvSpPr>
        <p:spPr/>
        <p:txBody>
          <a:bodyPr/>
          <a:lstStyle/>
          <a:p>
            <a:fld id="{6461AE4C-AE08-4E0A-AD3C-9857B464E725}" type="slidenum">
              <a:rPr kumimoji="1" lang="ja-JP" altLang="en-US" smtClean="0"/>
              <a:t>‹#›</a:t>
            </a:fld>
            <a:endParaRPr kumimoji="1" lang="ja-JP" altLang="en-US"/>
          </a:p>
        </p:txBody>
      </p:sp>
    </p:spTree>
    <p:extLst>
      <p:ext uri="{BB962C8B-B14F-4D97-AF65-F5344CB8AC3E}">
        <p14:creationId xmlns:p14="http://schemas.microsoft.com/office/powerpoint/2010/main" val="3303552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1E004A74-7573-4AFE-A08F-BE0385E1874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xmlns="" id="{EFA6D337-AF14-4183-AC27-EE8B0FDE7EA2}"/>
              </a:ext>
            </a:extLst>
          </p:cNvPr>
          <p:cNvSpPr>
            <a:spLocks noGrp="1"/>
          </p:cNvSpPr>
          <p:nvPr>
            <p:ph sz="half" idx="1"/>
          </p:nvPr>
        </p:nvSpPr>
        <p:spPr>
          <a:xfrm>
            <a:off x="628759" y="1825625"/>
            <a:ext cx="3886875"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xmlns="" id="{A3A3CCEC-5343-4036-A1F4-6C530485922F}"/>
              </a:ext>
            </a:extLst>
          </p:cNvPr>
          <p:cNvSpPr>
            <a:spLocks noGrp="1"/>
          </p:cNvSpPr>
          <p:nvPr>
            <p:ph sz="half" idx="2"/>
          </p:nvPr>
        </p:nvSpPr>
        <p:spPr>
          <a:xfrm>
            <a:off x="4629954" y="1825625"/>
            <a:ext cx="3886875"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xmlns="" id="{F2C03793-ED8B-452B-ACB8-BF262D556988}"/>
              </a:ext>
            </a:extLst>
          </p:cNvPr>
          <p:cNvSpPr>
            <a:spLocks noGrp="1"/>
          </p:cNvSpPr>
          <p:nvPr>
            <p:ph type="dt" sz="half" idx="10"/>
          </p:nvPr>
        </p:nvSpPr>
        <p:spPr/>
        <p:txBody>
          <a:bodyPr/>
          <a:lstStyle/>
          <a:p>
            <a:fld id="{C7AE244E-BEF5-4A66-9E9B-91EEA9E0C712}" type="datetimeFigureOut">
              <a:rPr kumimoji="1" lang="ja-JP" altLang="en-US" smtClean="0"/>
              <a:t>2022/5/29</a:t>
            </a:fld>
            <a:endParaRPr kumimoji="1" lang="ja-JP" altLang="en-US"/>
          </a:p>
        </p:txBody>
      </p:sp>
      <p:sp>
        <p:nvSpPr>
          <p:cNvPr id="6" name="フッター プレースホルダー 5">
            <a:extLst>
              <a:ext uri="{FF2B5EF4-FFF2-40B4-BE49-F238E27FC236}">
                <a16:creationId xmlns:a16="http://schemas.microsoft.com/office/drawing/2014/main" xmlns="" id="{68EEBB82-E887-45CE-A824-18D7DBF8530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xmlns="" id="{91B48C94-CA1B-414D-9D92-BB5759977A41}"/>
              </a:ext>
            </a:extLst>
          </p:cNvPr>
          <p:cNvSpPr>
            <a:spLocks noGrp="1"/>
          </p:cNvSpPr>
          <p:nvPr>
            <p:ph type="sldNum" sz="quarter" idx="12"/>
          </p:nvPr>
        </p:nvSpPr>
        <p:spPr/>
        <p:txBody>
          <a:bodyPr/>
          <a:lstStyle/>
          <a:p>
            <a:fld id="{6461AE4C-AE08-4E0A-AD3C-9857B464E725}" type="slidenum">
              <a:rPr kumimoji="1" lang="ja-JP" altLang="en-US" smtClean="0"/>
              <a:t>‹#›</a:t>
            </a:fld>
            <a:endParaRPr kumimoji="1" lang="ja-JP" altLang="en-US"/>
          </a:p>
        </p:txBody>
      </p:sp>
    </p:spTree>
    <p:extLst>
      <p:ext uri="{BB962C8B-B14F-4D97-AF65-F5344CB8AC3E}">
        <p14:creationId xmlns:p14="http://schemas.microsoft.com/office/powerpoint/2010/main" val="2742451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6F8119C1-982E-4BE3-A2B8-DB89E877E225}"/>
              </a:ext>
            </a:extLst>
          </p:cNvPr>
          <p:cNvSpPr>
            <a:spLocks noGrp="1"/>
          </p:cNvSpPr>
          <p:nvPr>
            <p:ph type="title"/>
          </p:nvPr>
        </p:nvSpPr>
        <p:spPr>
          <a:xfrm>
            <a:off x="629950" y="365126"/>
            <a:ext cx="788807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xmlns="" id="{7DCB40D3-1E5C-467B-9227-EBDB09B1BAF4}"/>
              </a:ext>
            </a:extLst>
          </p:cNvPr>
          <p:cNvSpPr>
            <a:spLocks noGrp="1"/>
          </p:cNvSpPr>
          <p:nvPr>
            <p:ph type="body" idx="1"/>
          </p:nvPr>
        </p:nvSpPr>
        <p:spPr>
          <a:xfrm>
            <a:off x="629951" y="1681163"/>
            <a:ext cx="38690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xmlns="" id="{4BCBA5B7-97BD-4CCC-9BA9-896096AD231D}"/>
              </a:ext>
            </a:extLst>
          </p:cNvPr>
          <p:cNvSpPr>
            <a:spLocks noGrp="1"/>
          </p:cNvSpPr>
          <p:nvPr>
            <p:ph sz="half" idx="2"/>
          </p:nvPr>
        </p:nvSpPr>
        <p:spPr>
          <a:xfrm>
            <a:off x="629951" y="2505075"/>
            <a:ext cx="3869012"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xmlns="" id="{53B2E685-114A-4961-9312-B05B7E311E6E}"/>
              </a:ext>
            </a:extLst>
          </p:cNvPr>
          <p:cNvSpPr>
            <a:spLocks noGrp="1"/>
          </p:cNvSpPr>
          <p:nvPr>
            <p:ph type="body" sz="quarter" idx="3"/>
          </p:nvPr>
        </p:nvSpPr>
        <p:spPr>
          <a:xfrm>
            <a:off x="4629954" y="1681163"/>
            <a:ext cx="388806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xmlns="" id="{7FDA7C21-E636-4871-9EB9-51D237D1BA46}"/>
              </a:ext>
            </a:extLst>
          </p:cNvPr>
          <p:cNvSpPr>
            <a:spLocks noGrp="1"/>
          </p:cNvSpPr>
          <p:nvPr>
            <p:ph sz="quarter" idx="4"/>
          </p:nvPr>
        </p:nvSpPr>
        <p:spPr>
          <a:xfrm>
            <a:off x="4629954" y="2505075"/>
            <a:ext cx="3888066"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xmlns="" id="{91F2C445-3997-45C3-AE40-7C143569C154}"/>
              </a:ext>
            </a:extLst>
          </p:cNvPr>
          <p:cNvSpPr>
            <a:spLocks noGrp="1"/>
          </p:cNvSpPr>
          <p:nvPr>
            <p:ph type="dt" sz="half" idx="10"/>
          </p:nvPr>
        </p:nvSpPr>
        <p:spPr/>
        <p:txBody>
          <a:bodyPr/>
          <a:lstStyle/>
          <a:p>
            <a:fld id="{C7AE244E-BEF5-4A66-9E9B-91EEA9E0C712}" type="datetimeFigureOut">
              <a:rPr kumimoji="1" lang="ja-JP" altLang="en-US" smtClean="0"/>
              <a:t>2022/5/29</a:t>
            </a:fld>
            <a:endParaRPr kumimoji="1" lang="ja-JP" altLang="en-US"/>
          </a:p>
        </p:txBody>
      </p:sp>
      <p:sp>
        <p:nvSpPr>
          <p:cNvPr id="8" name="フッター プレースホルダー 7">
            <a:extLst>
              <a:ext uri="{FF2B5EF4-FFF2-40B4-BE49-F238E27FC236}">
                <a16:creationId xmlns:a16="http://schemas.microsoft.com/office/drawing/2014/main" xmlns="" id="{1A4096ED-BFF0-493F-8A8A-EBFE2C16DC43}"/>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xmlns="" id="{0DF4E153-85EA-499E-B29A-F45EB1BA38C9}"/>
              </a:ext>
            </a:extLst>
          </p:cNvPr>
          <p:cNvSpPr>
            <a:spLocks noGrp="1"/>
          </p:cNvSpPr>
          <p:nvPr>
            <p:ph type="sldNum" sz="quarter" idx="12"/>
          </p:nvPr>
        </p:nvSpPr>
        <p:spPr/>
        <p:txBody>
          <a:bodyPr/>
          <a:lstStyle/>
          <a:p>
            <a:fld id="{6461AE4C-AE08-4E0A-AD3C-9857B464E725}" type="slidenum">
              <a:rPr kumimoji="1" lang="ja-JP" altLang="en-US" smtClean="0"/>
              <a:t>‹#›</a:t>
            </a:fld>
            <a:endParaRPr kumimoji="1" lang="ja-JP" altLang="en-US"/>
          </a:p>
        </p:txBody>
      </p:sp>
    </p:spTree>
    <p:extLst>
      <p:ext uri="{BB962C8B-B14F-4D97-AF65-F5344CB8AC3E}">
        <p14:creationId xmlns:p14="http://schemas.microsoft.com/office/powerpoint/2010/main" val="869012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FE376AA3-8C93-4492-8CA7-23057039EEC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xmlns="" id="{6F8E5416-14E6-4249-A9F3-425D49A1832F}"/>
              </a:ext>
            </a:extLst>
          </p:cNvPr>
          <p:cNvSpPr>
            <a:spLocks noGrp="1"/>
          </p:cNvSpPr>
          <p:nvPr>
            <p:ph type="dt" sz="half" idx="10"/>
          </p:nvPr>
        </p:nvSpPr>
        <p:spPr/>
        <p:txBody>
          <a:bodyPr/>
          <a:lstStyle/>
          <a:p>
            <a:fld id="{C7AE244E-BEF5-4A66-9E9B-91EEA9E0C712}" type="datetimeFigureOut">
              <a:rPr kumimoji="1" lang="ja-JP" altLang="en-US" smtClean="0"/>
              <a:t>2022/5/29</a:t>
            </a:fld>
            <a:endParaRPr kumimoji="1" lang="ja-JP" altLang="en-US"/>
          </a:p>
        </p:txBody>
      </p:sp>
      <p:sp>
        <p:nvSpPr>
          <p:cNvPr id="4" name="フッター プレースホルダー 3">
            <a:extLst>
              <a:ext uri="{FF2B5EF4-FFF2-40B4-BE49-F238E27FC236}">
                <a16:creationId xmlns:a16="http://schemas.microsoft.com/office/drawing/2014/main" xmlns="" id="{2D1C8169-C2BB-4D74-8EC6-B69772A9C7C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xmlns="" id="{80E40BA7-596E-4792-9FA4-A668B28F32A4}"/>
              </a:ext>
            </a:extLst>
          </p:cNvPr>
          <p:cNvSpPr>
            <a:spLocks noGrp="1"/>
          </p:cNvSpPr>
          <p:nvPr>
            <p:ph type="sldNum" sz="quarter" idx="12"/>
          </p:nvPr>
        </p:nvSpPr>
        <p:spPr/>
        <p:txBody>
          <a:bodyPr/>
          <a:lstStyle/>
          <a:p>
            <a:fld id="{6461AE4C-AE08-4E0A-AD3C-9857B464E725}" type="slidenum">
              <a:rPr kumimoji="1" lang="ja-JP" altLang="en-US" smtClean="0"/>
              <a:t>‹#›</a:t>
            </a:fld>
            <a:endParaRPr kumimoji="1" lang="ja-JP" altLang="en-US"/>
          </a:p>
        </p:txBody>
      </p:sp>
    </p:spTree>
    <p:extLst>
      <p:ext uri="{BB962C8B-B14F-4D97-AF65-F5344CB8AC3E}">
        <p14:creationId xmlns:p14="http://schemas.microsoft.com/office/powerpoint/2010/main" val="3776332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xmlns="" id="{CCE50B2D-217B-47C3-A766-4F355103D5A7}"/>
              </a:ext>
            </a:extLst>
          </p:cNvPr>
          <p:cNvSpPr>
            <a:spLocks noGrp="1"/>
          </p:cNvSpPr>
          <p:nvPr>
            <p:ph type="dt" sz="half" idx="10"/>
          </p:nvPr>
        </p:nvSpPr>
        <p:spPr/>
        <p:txBody>
          <a:bodyPr/>
          <a:lstStyle/>
          <a:p>
            <a:fld id="{C7AE244E-BEF5-4A66-9E9B-91EEA9E0C712}" type="datetimeFigureOut">
              <a:rPr kumimoji="1" lang="ja-JP" altLang="en-US" smtClean="0"/>
              <a:t>2022/5/29</a:t>
            </a:fld>
            <a:endParaRPr kumimoji="1" lang="ja-JP" altLang="en-US"/>
          </a:p>
        </p:txBody>
      </p:sp>
      <p:sp>
        <p:nvSpPr>
          <p:cNvPr id="3" name="フッター プレースホルダー 2">
            <a:extLst>
              <a:ext uri="{FF2B5EF4-FFF2-40B4-BE49-F238E27FC236}">
                <a16:creationId xmlns:a16="http://schemas.microsoft.com/office/drawing/2014/main" xmlns="" id="{12A30224-C940-4902-9032-C551C2E239BC}"/>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xmlns="" id="{9AB90894-DCFB-4660-B7C0-6A32AB747B7A}"/>
              </a:ext>
            </a:extLst>
          </p:cNvPr>
          <p:cNvSpPr>
            <a:spLocks noGrp="1"/>
          </p:cNvSpPr>
          <p:nvPr>
            <p:ph type="sldNum" sz="quarter" idx="12"/>
          </p:nvPr>
        </p:nvSpPr>
        <p:spPr/>
        <p:txBody>
          <a:bodyPr/>
          <a:lstStyle/>
          <a:p>
            <a:fld id="{6461AE4C-AE08-4E0A-AD3C-9857B464E725}" type="slidenum">
              <a:rPr kumimoji="1" lang="ja-JP" altLang="en-US" smtClean="0"/>
              <a:t>‹#›</a:t>
            </a:fld>
            <a:endParaRPr kumimoji="1" lang="ja-JP" altLang="en-US"/>
          </a:p>
        </p:txBody>
      </p:sp>
    </p:spTree>
    <p:extLst>
      <p:ext uri="{BB962C8B-B14F-4D97-AF65-F5344CB8AC3E}">
        <p14:creationId xmlns:p14="http://schemas.microsoft.com/office/powerpoint/2010/main" val="2379572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47364B65-4632-4DBC-B428-1EBEDDD7FF3D}"/>
              </a:ext>
            </a:extLst>
          </p:cNvPr>
          <p:cNvSpPr>
            <a:spLocks noGrp="1"/>
          </p:cNvSpPr>
          <p:nvPr>
            <p:ph type="title"/>
          </p:nvPr>
        </p:nvSpPr>
        <p:spPr>
          <a:xfrm>
            <a:off x="629951" y="457200"/>
            <a:ext cx="2949690"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xmlns="" id="{20DD9892-E2F3-4045-9C88-0E0C521E843F}"/>
              </a:ext>
            </a:extLst>
          </p:cNvPr>
          <p:cNvSpPr>
            <a:spLocks noGrp="1"/>
          </p:cNvSpPr>
          <p:nvPr>
            <p:ph idx="1"/>
          </p:nvPr>
        </p:nvSpPr>
        <p:spPr>
          <a:xfrm>
            <a:off x="3888066" y="987426"/>
            <a:ext cx="462995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xmlns="" id="{F907AA92-D42B-4387-B83D-B2C3AAD7062D}"/>
              </a:ext>
            </a:extLst>
          </p:cNvPr>
          <p:cNvSpPr>
            <a:spLocks noGrp="1"/>
          </p:cNvSpPr>
          <p:nvPr>
            <p:ph type="body" sz="half" idx="2"/>
          </p:nvPr>
        </p:nvSpPr>
        <p:spPr>
          <a:xfrm>
            <a:off x="629951" y="2057400"/>
            <a:ext cx="294969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xmlns="" id="{F593FAF6-5551-49F7-887E-A29023E0988E}"/>
              </a:ext>
            </a:extLst>
          </p:cNvPr>
          <p:cNvSpPr>
            <a:spLocks noGrp="1"/>
          </p:cNvSpPr>
          <p:nvPr>
            <p:ph type="dt" sz="half" idx="10"/>
          </p:nvPr>
        </p:nvSpPr>
        <p:spPr/>
        <p:txBody>
          <a:bodyPr/>
          <a:lstStyle/>
          <a:p>
            <a:fld id="{C7AE244E-BEF5-4A66-9E9B-91EEA9E0C712}" type="datetimeFigureOut">
              <a:rPr kumimoji="1" lang="ja-JP" altLang="en-US" smtClean="0"/>
              <a:t>2022/5/29</a:t>
            </a:fld>
            <a:endParaRPr kumimoji="1" lang="ja-JP" altLang="en-US"/>
          </a:p>
        </p:txBody>
      </p:sp>
      <p:sp>
        <p:nvSpPr>
          <p:cNvPr id="6" name="フッター プレースホルダー 5">
            <a:extLst>
              <a:ext uri="{FF2B5EF4-FFF2-40B4-BE49-F238E27FC236}">
                <a16:creationId xmlns:a16="http://schemas.microsoft.com/office/drawing/2014/main" xmlns="" id="{F9B77DFC-674C-4A10-8DF1-38E295ACFF8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xmlns="" id="{F46697C9-6B56-4F41-B5AE-0E523266DDCA}"/>
              </a:ext>
            </a:extLst>
          </p:cNvPr>
          <p:cNvSpPr>
            <a:spLocks noGrp="1"/>
          </p:cNvSpPr>
          <p:nvPr>
            <p:ph type="sldNum" sz="quarter" idx="12"/>
          </p:nvPr>
        </p:nvSpPr>
        <p:spPr/>
        <p:txBody>
          <a:bodyPr/>
          <a:lstStyle/>
          <a:p>
            <a:fld id="{6461AE4C-AE08-4E0A-AD3C-9857B464E725}" type="slidenum">
              <a:rPr kumimoji="1" lang="ja-JP" altLang="en-US" smtClean="0"/>
              <a:t>‹#›</a:t>
            </a:fld>
            <a:endParaRPr kumimoji="1" lang="ja-JP" altLang="en-US"/>
          </a:p>
        </p:txBody>
      </p:sp>
    </p:spTree>
    <p:extLst>
      <p:ext uri="{BB962C8B-B14F-4D97-AF65-F5344CB8AC3E}">
        <p14:creationId xmlns:p14="http://schemas.microsoft.com/office/powerpoint/2010/main" val="2122480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70C0706C-620F-4636-8EE7-60CF47A30FF0}"/>
              </a:ext>
            </a:extLst>
          </p:cNvPr>
          <p:cNvSpPr>
            <a:spLocks noGrp="1"/>
          </p:cNvSpPr>
          <p:nvPr>
            <p:ph type="title"/>
          </p:nvPr>
        </p:nvSpPr>
        <p:spPr>
          <a:xfrm>
            <a:off x="629951" y="457200"/>
            <a:ext cx="2949690"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xmlns="" id="{A9D80713-55D2-4D33-8158-FFD0DA3A7AC4}"/>
              </a:ext>
            </a:extLst>
          </p:cNvPr>
          <p:cNvSpPr>
            <a:spLocks noGrp="1"/>
          </p:cNvSpPr>
          <p:nvPr>
            <p:ph type="pic" idx="1"/>
          </p:nvPr>
        </p:nvSpPr>
        <p:spPr>
          <a:xfrm>
            <a:off x="3888066" y="987426"/>
            <a:ext cx="462995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xmlns="" id="{180ADDC4-9720-4BE8-A155-495468FD7090}"/>
              </a:ext>
            </a:extLst>
          </p:cNvPr>
          <p:cNvSpPr>
            <a:spLocks noGrp="1"/>
          </p:cNvSpPr>
          <p:nvPr>
            <p:ph type="body" sz="half" idx="2"/>
          </p:nvPr>
        </p:nvSpPr>
        <p:spPr>
          <a:xfrm>
            <a:off x="629951" y="2057400"/>
            <a:ext cx="294969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xmlns="" id="{2CB005D3-352C-43EC-981C-E11D69D67366}"/>
              </a:ext>
            </a:extLst>
          </p:cNvPr>
          <p:cNvSpPr>
            <a:spLocks noGrp="1"/>
          </p:cNvSpPr>
          <p:nvPr>
            <p:ph type="dt" sz="half" idx="10"/>
          </p:nvPr>
        </p:nvSpPr>
        <p:spPr/>
        <p:txBody>
          <a:bodyPr/>
          <a:lstStyle/>
          <a:p>
            <a:fld id="{C7AE244E-BEF5-4A66-9E9B-91EEA9E0C712}" type="datetimeFigureOut">
              <a:rPr kumimoji="1" lang="ja-JP" altLang="en-US" smtClean="0"/>
              <a:t>2022/5/29</a:t>
            </a:fld>
            <a:endParaRPr kumimoji="1" lang="ja-JP" altLang="en-US"/>
          </a:p>
        </p:txBody>
      </p:sp>
      <p:sp>
        <p:nvSpPr>
          <p:cNvPr id="6" name="フッター プレースホルダー 5">
            <a:extLst>
              <a:ext uri="{FF2B5EF4-FFF2-40B4-BE49-F238E27FC236}">
                <a16:creationId xmlns:a16="http://schemas.microsoft.com/office/drawing/2014/main" xmlns="" id="{292DE57F-FE1A-49D7-8567-844DCB46F5F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xmlns="" id="{8807F424-6917-42A6-8F65-7D952EE1B677}"/>
              </a:ext>
            </a:extLst>
          </p:cNvPr>
          <p:cNvSpPr>
            <a:spLocks noGrp="1"/>
          </p:cNvSpPr>
          <p:nvPr>
            <p:ph type="sldNum" sz="quarter" idx="12"/>
          </p:nvPr>
        </p:nvSpPr>
        <p:spPr/>
        <p:txBody>
          <a:bodyPr/>
          <a:lstStyle/>
          <a:p>
            <a:fld id="{6461AE4C-AE08-4E0A-AD3C-9857B464E725}" type="slidenum">
              <a:rPr kumimoji="1" lang="ja-JP" altLang="en-US" smtClean="0"/>
              <a:t>‹#›</a:t>
            </a:fld>
            <a:endParaRPr kumimoji="1" lang="ja-JP" altLang="en-US"/>
          </a:p>
        </p:txBody>
      </p:sp>
    </p:spTree>
    <p:extLst>
      <p:ext uri="{BB962C8B-B14F-4D97-AF65-F5344CB8AC3E}">
        <p14:creationId xmlns:p14="http://schemas.microsoft.com/office/powerpoint/2010/main" val="2048091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xmlns="" id="{EBBE65B6-52BD-4A17-8E13-781ECACA883B}"/>
              </a:ext>
            </a:extLst>
          </p:cNvPr>
          <p:cNvSpPr>
            <a:spLocks noGrp="1"/>
          </p:cNvSpPr>
          <p:nvPr>
            <p:ph type="title"/>
          </p:nvPr>
        </p:nvSpPr>
        <p:spPr>
          <a:xfrm>
            <a:off x="628759" y="365126"/>
            <a:ext cx="788807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xmlns="" id="{6F426B7D-C6C0-4FE0-B2B2-E2766A4B5FB6}"/>
              </a:ext>
            </a:extLst>
          </p:cNvPr>
          <p:cNvSpPr>
            <a:spLocks noGrp="1"/>
          </p:cNvSpPr>
          <p:nvPr>
            <p:ph type="body" idx="1"/>
          </p:nvPr>
        </p:nvSpPr>
        <p:spPr>
          <a:xfrm>
            <a:off x="628759" y="1825625"/>
            <a:ext cx="788807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xmlns="" id="{FE9B1E9B-0194-448B-A1EE-B0B61F5AD3C1}"/>
              </a:ext>
            </a:extLst>
          </p:cNvPr>
          <p:cNvSpPr>
            <a:spLocks noGrp="1"/>
          </p:cNvSpPr>
          <p:nvPr>
            <p:ph type="dt" sz="half" idx="2"/>
          </p:nvPr>
        </p:nvSpPr>
        <p:spPr>
          <a:xfrm>
            <a:off x="628759" y="6356351"/>
            <a:ext cx="205775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E244E-BEF5-4A66-9E9B-91EEA9E0C712}" type="datetimeFigureOut">
              <a:rPr kumimoji="1" lang="ja-JP" altLang="en-US" smtClean="0"/>
              <a:t>2022/5/29</a:t>
            </a:fld>
            <a:endParaRPr kumimoji="1" lang="ja-JP" altLang="en-US"/>
          </a:p>
        </p:txBody>
      </p:sp>
      <p:sp>
        <p:nvSpPr>
          <p:cNvPr id="5" name="フッター プレースホルダー 4">
            <a:extLst>
              <a:ext uri="{FF2B5EF4-FFF2-40B4-BE49-F238E27FC236}">
                <a16:creationId xmlns:a16="http://schemas.microsoft.com/office/drawing/2014/main" xmlns="" id="{E598620B-B691-49C9-A9CD-B5099206BBF8}"/>
              </a:ext>
            </a:extLst>
          </p:cNvPr>
          <p:cNvSpPr>
            <a:spLocks noGrp="1"/>
          </p:cNvSpPr>
          <p:nvPr>
            <p:ph type="ftr" sz="quarter" idx="3"/>
          </p:nvPr>
        </p:nvSpPr>
        <p:spPr>
          <a:xfrm>
            <a:off x="3029476" y="6356351"/>
            <a:ext cx="308663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xmlns="" id="{E7FAF1A5-D00C-43C0-9CAF-983B736452CC}"/>
              </a:ext>
            </a:extLst>
          </p:cNvPr>
          <p:cNvSpPr>
            <a:spLocks noGrp="1"/>
          </p:cNvSpPr>
          <p:nvPr>
            <p:ph type="sldNum" sz="quarter" idx="4"/>
          </p:nvPr>
        </p:nvSpPr>
        <p:spPr>
          <a:xfrm>
            <a:off x="6459072" y="6356351"/>
            <a:ext cx="205775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61AE4C-AE08-4E0A-AD3C-9857B464E725}" type="slidenum">
              <a:rPr kumimoji="1" lang="ja-JP" altLang="en-US" smtClean="0"/>
              <a:t>‹#›</a:t>
            </a:fld>
            <a:endParaRPr kumimoji="1" lang="ja-JP" altLang="en-US"/>
          </a:p>
        </p:txBody>
      </p:sp>
    </p:spTree>
    <p:extLst>
      <p:ext uri="{BB962C8B-B14F-4D97-AF65-F5344CB8AC3E}">
        <p14:creationId xmlns:p14="http://schemas.microsoft.com/office/powerpoint/2010/main" val="2454808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260440" y="5130851"/>
            <a:ext cx="8867101" cy="1477328"/>
          </a:xfrm>
          <a:prstGeom prst="rect">
            <a:avLst/>
          </a:prstGeom>
          <a:noFill/>
        </p:spPr>
        <p:txBody>
          <a:bodyPr wrap="square" rtlCol="0">
            <a:spAutoFit/>
          </a:bodyPr>
          <a:lstStyle/>
          <a:p>
            <a:r>
              <a:rPr lang="en-US" altLang="ja-JP" b="1" dirty="0" smtClean="0">
                <a:latin typeface="Arial" panose="020B0604020202020204" pitchFamily="34" charset="0"/>
                <a:ea typeface="ＭＳ 明朝" panose="02020609040205080304" pitchFamily="17" charset="-128"/>
              </a:rPr>
              <a:t>Fig. </a:t>
            </a:r>
            <a:r>
              <a:rPr lang="en-US" altLang="ja-JP" b="1" dirty="0">
                <a:latin typeface="Arial" panose="020B0604020202020204" pitchFamily="34" charset="0"/>
                <a:ea typeface="ＭＳ 明朝" panose="02020609040205080304" pitchFamily="17" charset="-128"/>
              </a:rPr>
              <a:t>S1</a:t>
            </a:r>
            <a:r>
              <a:rPr lang="en-US" altLang="ja-JP" b="1" dirty="0" smtClean="0">
                <a:latin typeface="Arial" panose="020B0604020202020204" pitchFamily="34" charset="0"/>
                <a:ea typeface="ＭＳ 明朝" panose="02020609040205080304" pitchFamily="17" charset="-128"/>
              </a:rPr>
              <a:t>. Volatile </a:t>
            </a:r>
            <a:r>
              <a:rPr lang="en-US" altLang="ja-JP" b="1" dirty="0">
                <a:latin typeface="Arial" panose="020B0604020202020204" pitchFamily="34" charset="0"/>
                <a:ea typeface="ＭＳ 明朝" panose="02020609040205080304" pitchFamily="17" charset="-128"/>
              </a:rPr>
              <a:t>compositions in “Muscat of Alexandria” and “Campbell Early” berries. </a:t>
            </a:r>
            <a:r>
              <a:rPr lang="en-US" altLang="ja-JP" dirty="0">
                <a:latin typeface="Arial" panose="020B0604020202020204" pitchFamily="34" charset="0"/>
                <a:ea typeface="ＭＳ 明朝" panose="02020609040205080304" pitchFamily="17" charset="-128"/>
              </a:rPr>
              <a:t>Both the bound and free volatiles detected were classified into nine chemical groups. Then, the total concentrations of each group averaged over two years (a), and the concentrations of individual bound (b) and free (c) monoterpenes of the two cultivars, were shown as pie charts for the comparison.</a:t>
            </a:r>
            <a:endParaRPr kumimoji="1" lang="ja-JP" altLang="en-US" dirty="0"/>
          </a:p>
        </p:txBody>
      </p:sp>
      <p:pic>
        <p:nvPicPr>
          <p:cNvPr id="9" name="図 8">
            <a:extLst>
              <a:ext uri="{FF2B5EF4-FFF2-40B4-BE49-F238E27FC236}">
                <a16:creationId xmlns:a16="http://schemas.microsoft.com/office/drawing/2014/main" xmlns="" id="{A8A0222C-0486-4629-A409-3C3268B90336}"/>
              </a:ext>
            </a:extLst>
          </p:cNvPr>
          <p:cNvPicPr>
            <a:picLocks noChangeAspect="1"/>
          </p:cNvPicPr>
          <p:nvPr/>
        </p:nvPicPr>
        <p:blipFill>
          <a:blip r:embed="rId2"/>
          <a:stretch>
            <a:fillRect/>
          </a:stretch>
        </p:blipFill>
        <p:spPr>
          <a:xfrm>
            <a:off x="2803133" y="3376767"/>
            <a:ext cx="2073859" cy="1527231"/>
          </a:xfrm>
          <a:prstGeom prst="rect">
            <a:avLst/>
          </a:prstGeom>
        </p:spPr>
      </p:pic>
      <p:pic>
        <p:nvPicPr>
          <p:cNvPr id="6" name="図 5">
            <a:extLst>
              <a:ext uri="{FF2B5EF4-FFF2-40B4-BE49-F238E27FC236}">
                <a16:creationId xmlns:a16="http://schemas.microsoft.com/office/drawing/2014/main" xmlns="" id="{102A885C-AEB8-4662-9922-5C3653371F70}"/>
              </a:ext>
            </a:extLst>
          </p:cNvPr>
          <p:cNvPicPr>
            <a:picLocks noChangeAspect="1"/>
          </p:cNvPicPr>
          <p:nvPr/>
        </p:nvPicPr>
        <p:blipFill>
          <a:blip r:embed="rId3"/>
          <a:stretch>
            <a:fillRect/>
          </a:stretch>
        </p:blipFill>
        <p:spPr>
          <a:xfrm>
            <a:off x="6813045" y="985973"/>
            <a:ext cx="2073859" cy="1510589"/>
          </a:xfrm>
          <a:prstGeom prst="rect">
            <a:avLst/>
          </a:prstGeom>
        </p:spPr>
      </p:pic>
      <p:sp>
        <p:nvSpPr>
          <p:cNvPr id="13" name="テキスト ボックス 12">
            <a:extLst>
              <a:ext uri="{FF2B5EF4-FFF2-40B4-BE49-F238E27FC236}">
                <a16:creationId xmlns:a16="http://schemas.microsoft.com/office/drawing/2014/main" xmlns="" id="{B82DA2FB-3D60-4459-835F-8004D72FF7D2}"/>
              </a:ext>
            </a:extLst>
          </p:cNvPr>
          <p:cNvSpPr txBox="1"/>
          <p:nvPr/>
        </p:nvSpPr>
        <p:spPr>
          <a:xfrm>
            <a:off x="726351" y="624683"/>
            <a:ext cx="532216" cy="369332"/>
          </a:xfrm>
          <a:prstGeom prst="rect">
            <a:avLst/>
          </a:prstGeom>
          <a:noFill/>
        </p:spPr>
        <p:txBody>
          <a:bodyPr wrap="square" rtlCol="0">
            <a:spAutoFit/>
          </a:bodyPr>
          <a:lstStyle/>
          <a:p>
            <a:r>
              <a:rPr lang="en-US" altLang="ja-JP" b="1" dirty="0"/>
              <a:t>a</a:t>
            </a:r>
            <a:endParaRPr kumimoji="1" lang="ja-JP" altLang="en-US" b="1" dirty="0"/>
          </a:p>
        </p:txBody>
      </p:sp>
      <p:sp>
        <p:nvSpPr>
          <p:cNvPr id="14" name="テキスト ボックス 13">
            <a:extLst>
              <a:ext uri="{FF2B5EF4-FFF2-40B4-BE49-F238E27FC236}">
                <a16:creationId xmlns:a16="http://schemas.microsoft.com/office/drawing/2014/main" xmlns="" id="{FAFCD408-3E45-4FD7-B71A-D264D7665A38}"/>
              </a:ext>
            </a:extLst>
          </p:cNvPr>
          <p:cNvSpPr txBox="1"/>
          <p:nvPr/>
        </p:nvSpPr>
        <p:spPr>
          <a:xfrm>
            <a:off x="726351" y="3066152"/>
            <a:ext cx="532216" cy="369332"/>
          </a:xfrm>
          <a:prstGeom prst="rect">
            <a:avLst/>
          </a:prstGeom>
          <a:noFill/>
        </p:spPr>
        <p:txBody>
          <a:bodyPr wrap="square" rtlCol="0">
            <a:spAutoFit/>
          </a:bodyPr>
          <a:lstStyle/>
          <a:p>
            <a:r>
              <a:rPr lang="en-US" altLang="ja-JP" b="1" dirty="0"/>
              <a:t>c</a:t>
            </a:r>
            <a:endParaRPr kumimoji="1" lang="ja-JP" altLang="en-US" b="1" dirty="0"/>
          </a:p>
        </p:txBody>
      </p:sp>
      <p:sp>
        <p:nvSpPr>
          <p:cNvPr id="15" name="テキスト ボックス 14">
            <a:extLst>
              <a:ext uri="{FF2B5EF4-FFF2-40B4-BE49-F238E27FC236}">
                <a16:creationId xmlns:a16="http://schemas.microsoft.com/office/drawing/2014/main" xmlns="" id="{3BA01E15-4FA5-4D53-AAA1-E06F2508391F}"/>
              </a:ext>
            </a:extLst>
          </p:cNvPr>
          <p:cNvSpPr txBox="1"/>
          <p:nvPr/>
        </p:nvSpPr>
        <p:spPr>
          <a:xfrm>
            <a:off x="4864751" y="624683"/>
            <a:ext cx="532216" cy="369332"/>
          </a:xfrm>
          <a:prstGeom prst="rect">
            <a:avLst/>
          </a:prstGeom>
          <a:noFill/>
        </p:spPr>
        <p:txBody>
          <a:bodyPr wrap="square" rtlCol="0">
            <a:spAutoFit/>
          </a:bodyPr>
          <a:lstStyle/>
          <a:p>
            <a:r>
              <a:rPr lang="en-US" altLang="ja-JP" b="1" dirty="0"/>
              <a:t>b</a:t>
            </a:r>
            <a:endParaRPr kumimoji="1" lang="ja-JP" altLang="en-US" b="1" dirty="0"/>
          </a:p>
        </p:txBody>
      </p:sp>
      <p:pic>
        <p:nvPicPr>
          <p:cNvPr id="7" name="図 6">
            <a:extLst>
              <a:ext uri="{FF2B5EF4-FFF2-40B4-BE49-F238E27FC236}">
                <a16:creationId xmlns:a16="http://schemas.microsoft.com/office/drawing/2014/main" xmlns="" id="{4F731A19-B5C4-44D6-AE5B-2DE8B27EA870}"/>
              </a:ext>
            </a:extLst>
          </p:cNvPr>
          <p:cNvPicPr>
            <a:picLocks noChangeAspect="1"/>
          </p:cNvPicPr>
          <p:nvPr/>
        </p:nvPicPr>
        <p:blipFill>
          <a:blip r:embed="rId4"/>
          <a:stretch>
            <a:fillRect/>
          </a:stretch>
        </p:blipFill>
        <p:spPr>
          <a:xfrm>
            <a:off x="908748" y="990105"/>
            <a:ext cx="2058924" cy="1499616"/>
          </a:xfrm>
          <a:prstGeom prst="rect">
            <a:avLst/>
          </a:prstGeom>
        </p:spPr>
      </p:pic>
      <p:pic>
        <p:nvPicPr>
          <p:cNvPr id="16" name="図 15">
            <a:extLst>
              <a:ext uri="{FF2B5EF4-FFF2-40B4-BE49-F238E27FC236}">
                <a16:creationId xmlns:a16="http://schemas.microsoft.com/office/drawing/2014/main" xmlns="" id="{F6B32883-1AFC-4831-A876-373251CA3536}"/>
              </a:ext>
            </a:extLst>
          </p:cNvPr>
          <p:cNvPicPr>
            <a:picLocks noChangeAspect="1"/>
          </p:cNvPicPr>
          <p:nvPr/>
        </p:nvPicPr>
        <p:blipFill>
          <a:blip r:embed="rId5"/>
          <a:stretch>
            <a:fillRect/>
          </a:stretch>
        </p:blipFill>
        <p:spPr>
          <a:xfrm>
            <a:off x="2882808" y="989343"/>
            <a:ext cx="2075688" cy="1501140"/>
          </a:xfrm>
          <a:prstGeom prst="rect">
            <a:avLst/>
          </a:prstGeom>
        </p:spPr>
      </p:pic>
      <p:pic>
        <p:nvPicPr>
          <p:cNvPr id="4" name="図 3">
            <a:extLst>
              <a:ext uri="{FF2B5EF4-FFF2-40B4-BE49-F238E27FC236}">
                <a16:creationId xmlns:a16="http://schemas.microsoft.com/office/drawing/2014/main" xmlns="" id="{F2F53606-CADC-4157-9BC3-DCCEBD4629C8}"/>
              </a:ext>
            </a:extLst>
          </p:cNvPr>
          <p:cNvPicPr>
            <a:picLocks noChangeAspect="1"/>
          </p:cNvPicPr>
          <p:nvPr/>
        </p:nvPicPr>
        <p:blipFill>
          <a:blip r:embed="rId6"/>
          <a:stretch>
            <a:fillRect/>
          </a:stretch>
        </p:blipFill>
        <p:spPr>
          <a:xfrm>
            <a:off x="4923351" y="978829"/>
            <a:ext cx="2072579" cy="1510589"/>
          </a:xfrm>
          <a:prstGeom prst="rect">
            <a:avLst/>
          </a:prstGeom>
        </p:spPr>
      </p:pic>
      <p:pic>
        <p:nvPicPr>
          <p:cNvPr id="8" name="図 7">
            <a:extLst>
              <a:ext uri="{FF2B5EF4-FFF2-40B4-BE49-F238E27FC236}">
                <a16:creationId xmlns:a16="http://schemas.microsoft.com/office/drawing/2014/main" xmlns="" id="{C5485EB2-3C68-4EEF-938B-829C44CDA116}"/>
              </a:ext>
            </a:extLst>
          </p:cNvPr>
          <p:cNvPicPr>
            <a:picLocks noChangeAspect="1"/>
          </p:cNvPicPr>
          <p:nvPr/>
        </p:nvPicPr>
        <p:blipFill>
          <a:blip r:embed="rId7"/>
          <a:stretch>
            <a:fillRect/>
          </a:stretch>
        </p:blipFill>
        <p:spPr>
          <a:xfrm>
            <a:off x="793958" y="3383424"/>
            <a:ext cx="2077700" cy="1527231"/>
          </a:xfrm>
          <a:prstGeom prst="rect">
            <a:avLst/>
          </a:prstGeom>
        </p:spPr>
      </p:pic>
    </p:spTree>
    <p:extLst>
      <p:ext uri="{BB962C8B-B14F-4D97-AF65-F5344CB8AC3E}">
        <p14:creationId xmlns:p14="http://schemas.microsoft.com/office/powerpoint/2010/main" val="50354863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2644</TotalTime>
  <Words>80</Words>
  <Application>Microsoft Office PowerPoint</Application>
  <PresentationFormat>ユーザー設定</PresentationFormat>
  <Paragraphs>4</Paragraphs>
  <Slides>1</Slides>
  <Notes>0</Notes>
  <HiddenSlides>0</HiddenSlides>
  <MMClips>0</MMClips>
  <ScaleCrop>false</ScaleCrop>
  <HeadingPairs>
    <vt:vector size="4" baseType="variant">
      <vt:variant>
        <vt:lpstr>テーマ</vt:lpstr>
      </vt:variant>
      <vt:variant>
        <vt:i4>1</vt:i4>
      </vt:variant>
      <vt:variant>
        <vt:lpstr>スライド タイトル</vt:lpstr>
      </vt:variant>
      <vt:variant>
        <vt:i4>1</vt:i4>
      </vt:variant>
    </vt:vector>
  </HeadingPairs>
  <TitlesOfParts>
    <vt:vector size="2" baseType="lpstr">
      <vt:lpstr>Office テーマ</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成分解析 原料G</dc:creator>
  <cp:lastModifiedBy>KIBAN_GEN</cp:lastModifiedBy>
  <cp:revision>145</cp:revision>
  <cp:lastPrinted>2021-12-13T21:03:19Z</cp:lastPrinted>
  <dcterms:created xsi:type="dcterms:W3CDTF">2020-05-03T03:22:39Z</dcterms:created>
  <dcterms:modified xsi:type="dcterms:W3CDTF">2022-05-29T02:59:52Z</dcterms:modified>
</cp:coreProperties>
</file>