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9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50838"/>
            <a:ext cx="5616575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draru</dc:creator>
  <cp:lastModifiedBy>draru</cp:lastModifiedBy>
  <cp:revision>1</cp:revision>
  <dcterms:created xsi:type="dcterms:W3CDTF">2006-08-16T00:00:00Z</dcterms:created>
  <dcterms:modified xsi:type="dcterms:W3CDTF">2022-03-01T00:07:38Z</dcterms:modified>
</cp:coreProperties>
</file>