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8" r:id="rId2"/>
    <p:sldId id="305" r:id="rId3"/>
    <p:sldId id="346" r:id="rId4"/>
    <p:sldId id="348" r:id="rId5"/>
  </p:sldIdLst>
  <p:sldSz cx="6858000" cy="9906000" type="A4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360">
          <p15:clr>
            <a:srgbClr val="A4A3A4"/>
          </p15:clr>
        </p15:guide>
        <p15:guide id="2" pos="12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937657"/>
    <a:srgbClr val="B9B759"/>
    <a:srgbClr val="FF9933"/>
    <a:srgbClr val="65EB35"/>
    <a:srgbClr val="A78969"/>
    <a:srgbClr val="E7A80B"/>
    <a:srgbClr val="F40C4E"/>
    <a:srgbClr val="006600"/>
    <a:srgbClr val="04C8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 autoAdjust="0"/>
    <p:restoredTop sz="96780" autoAdjust="0"/>
  </p:normalViewPr>
  <p:slideViewPr>
    <p:cSldViewPr>
      <p:cViewPr>
        <p:scale>
          <a:sx n="89" d="100"/>
          <a:sy n="89" d="100"/>
        </p:scale>
        <p:origin x="1920" y="-996"/>
      </p:cViewPr>
      <p:guideLst>
        <p:guide orient="horz" pos="3360"/>
        <p:guide pos="120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fr-F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DC5F1EF-3CC6-47C3-90EE-B248EE1650A9}" type="datetimeFigureOut">
              <a:rPr lang="fr-FR"/>
              <a:pPr/>
              <a:t>25/05/2022</a:t>
            </a:fld>
            <a:endParaRPr lang="fr-FR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fr-F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7C21DC1-13CB-453A-B0AF-355B7130935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2290DA-F214-46DD-ADE3-2305AEAE6CFE}" type="datetimeFigureOut">
              <a:rPr lang="fr-FR"/>
              <a:pPr>
                <a:defRPr/>
              </a:pPr>
              <a:t>25/05/2022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B5C4070-00ED-4EF7-AEA4-F0EF4BF8DF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5C4070-00ED-4EF7-AEA4-F0EF4BF8DFFA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5C4070-00ED-4EF7-AEA4-F0EF4BF8DFFA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29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B5329-CD55-477E-B563-6515252CAD7C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1525D-DC5A-4819-8743-87FA029B3265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881063"/>
            <a:ext cx="1457325" cy="7924800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881063"/>
            <a:ext cx="4219575" cy="7924800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684CF-9A0B-48FB-9D37-FEAE7D06410E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38832-A1E9-46E6-A5B2-39082C7113EF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FC31E-15A1-4C15-8076-6CE1426C0399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862263"/>
            <a:ext cx="283845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862263"/>
            <a:ext cx="283845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B6C07-957C-48EB-9DFC-9FB699FB0FD1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F4E68-3CF6-4F8C-976E-F3CEB8652135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79E71-0CD1-453A-96D7-9742B25348FF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59617-4972-431E-91D9-BBFFAEC813E6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845F9-F498-46F6-9119-F6A870F10E67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83C8A-BCC3-487F-AA44-EE31ECF4CA14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81063"/>
            <a:ext cx="58293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862263"/>
            <a:ext cx="58293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9024938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4938"/>
            <a:ext cx="21717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4938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3E6A525-470C-4E25-8AB6-695C8432A15E}" type="slidenum">
              <a:rPr lang="es-ES_tradnl"/>
              <a:pPr>
                <a:defRPr/>
              </a:pPr>
              <a:t>‹N°›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11">
            <a:extLst>
              <a:ext uri="{FF2B5EF4-FFF2-40B4-BE49-F238E27FC236}">
                <a16:creationId xmlns:a16="http://schemas.microsoft.com/office/drawing/2014/main" id="{C0292FE5-591D-4575-8A69-6899298E0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475" y="7931750"/>
            <a:ext cx="160130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_tradnl" sz="1100" b="1" dirty="0" err="1"/>
              <a:t>Supplemental</a:t>
            </a:r>
            <a:r>
              <a:rPr lang="es-ES_tradnl" sz="1100" b="1" dirty="0"/>
              <a:t> Fig. 1</a:t>
            </a:r>
          </a:p>
        </p:txBody>
      </p:sp>
      <p:pic>
        <p:nvPicPr>
          <p:cNvPr id="128" name="Image 127">
            <a:extLst>
              <a:ext uri="{FF2B5EF4-FFF2-40B4-BE49-F238E27FC236}">
                <a16:creationId xmlns:a16="http://schemas.microsoft.com/office/drawing/2014/main" id="{77CBD4F7-C562-4FA9-87B6-FC6B4F4C1A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72"/>
          <a:stretch/>
        </p:blipFill>
        <p:spPr>
          <a:xfrm>
            <a:off x="0" y="379113"/>
            <a:ext cx="6741368" cy="7160712"/>
          </a:xfrm>
          <a:prstGeom prst="rect">
            <a:avLst/>
          </a:prstGeom>
        </p:spPr>
      </p:pic>
      <p:sp>
        <p:nvSpPr>
          <p:cNvPr id="131" name="ZoneTexte 130">
            <a:extLst>
              <a:ext uri="{FF2B5EF4-FFF2-40B4-BE49-F238E27FC236}">
                <a16:creationId xmlns:a16="http://schemas.microsoft.com/office/drawing/2014/main" id="{6D14BC3B-C9E8-44AA-BC79-E3EE18390DB8}"/>
              </a:ext>
            </a:extLst>
          </p:cNvPr>
          <p:cNvSpPr txBox="1"/>
          <p:nvPr/>
        </p:nvSpPr>
        <p:spPr>
          <a:xfrm>
            <a:off x="3988459" y="3307579"/>
            <a:ext cx="56232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+mj-lt"/>
              </a:rPr>
              <a:t>(I)</a:t>
            </a:r>
          </a:p>
        </p:txBody>
      </p:sp>
      <p:sp>
        <p:nvSpPr>
          <p:cNvPr id="133" name="ZoneTexte 132">
            <a:extLst>
              <a:ext uri="{FF2B5EF4-FFF2-40B4-BE49-F238E27FC236}">
                <a16:creationId xmlns:a16="http://schemas.microsoft.com/office/drawing/2014/main" id="{F438C7A7-CF20-4F1B-96AD-F8E37B5F9313}"/>
              </a:ext>
            </a:extLst>
          </p:cNvPr>
          <p:cNvSpPr txBox="1"/>
          <p:nvPr/>
        </p:nvSpPr>
        <p:spPr>
          <a:xfrm>
            <a:off x="2485605" y="3382626"/>
            <a:ext cx="447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+mj-lt"/>
              </a:rPr>
              <a:t>(III)</a:t>
            </a: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99BA2F51-C37D-4BEE-9F55-B9D314397801}"/>
              </a:ext>
            </a:extLst>
          </p:cNvPr>
          <p:cNvSpPr txBox="1"/>
          <p:nvPr/>
        </p:nvSpPr>
        <p:spPr>
          <a:xfrm rot="16357452">
            <a:off x="3324474" y="181557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84</a:t>
            </a:r>
          </a:p>
        </p:txBody>
      </p:sp>
      <p:sp>
        <p:nvSpPr>
          <p:cNvPr id="148" name="ZoneTexte 147">
            <a:extLst>
              <a:ext uri="{FF2B5EF4-FFF2-40B4-BE49-F238E27FC236}">
                <a16:creationId xmlns:a16="http://schemas.microsoft.com/office/drawing/2014/main" id="{1309D9B5-C436-4802-9DA0-CB1C39E65653}"/>
              </a:ext>
            </a:extLst>
          </p:cNvPr>
          <p:cNvSpPr txBox="1"/>
          <p:nvPr/>
        </p:nvSpPr>
        <p:spPr>
          <a:xfrm rot="16357452">
            <a:off x="3380280" y="1985633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49" name="ZoneTexte 148">
            <a:extLst>
              <a:ext uri="{FF2B5EF4-FFF2-40B4-BE49-F238E27FC236}">
                <a16:creationId xmlns:a16="http://schemas.microsoft.com/office/drawing/2014/main" id="{46B7F35F-3793-45A6-8495-788DDBEE41CD}"/>
              </a:ext>
            </a:extLst>
          </p:cNvPr>
          <p:cNvSpPr txBox="1"/>
          <p:nvPr/>
        </p:nvSpPr>
        <p:spPr>
          <a:xfrm rot="16357452">
            <a:off x="3481621" y="2036889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72</a:t>
            </a:r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10CBBCF7-3D07-496D-9D35-F35E907C7E41}"/>
              </a:ext>
            </a:extLst>
          </p:cNvPr>
          <p:cNvSpPr txBox="1"/>
          <p:nvPr/>
        </p:nvSpPr>
        <p:spPr>
          <a:xfrm rot="16638898">
            <a:off x="3588924" y="1849313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52</a:t>
            </a:r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09485A81-26C7-489A-B2DC-6B7E76AF116F}"/>
              </a:ext>
            </a:extLst>
          </p:cNvPr>
          <p:cNvSpPr txBox="1"/>
          <p:nvPr/>
        </p:nvSpPr>
        <p:spPr>
          <a:xfrm rot="17143920">
            <a:off x="3745209" y="186455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80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4B556702-16B3-41BA-ABEC-BE2903E67ECD}"/>
              </a:ext>
            </a:extLst>
          </p:cNvPr>
          <p:cNvSpPr txBox="1"/>
          <p:nvPr/>
        </p:nvSpPr>
        <p:spPr>
          <a:xfrm rot="16917108">
            <a:off x="3605034" y="2122191"/>
            <a:ext cx="3935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43</a:t>
            </a:r>
          </a:p>
        </p:txBody>
      </p:sp>
      <p:sp>
        <p:nvSpPr>
          <p:cNvPr id="153" name="ZoneTexte 152">
            <a:extLst>
              <a:ext uri="{FF2B5EF4-FFF2-40B4-BE49-F238E27FC236}">
                <a16:creationId xmlns:a16="http://schemas.microsoft.com/office/drawing/2014/main" id="{2D1E8C01-352B-41D1-88FA-75A0E651083B}"/>
              </a:ext>
            </a:extLst>
          </p:cNvPr>
          <p:cNvSpPr txBox="1"/>
          <p:nvPr/>
        </p:nvSpPr>
        <p:spPr>
          <a:xfrm rot="17427742">
            <a:off x="3738336" y="229156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54" name="ZoneTexte 153">
            <a:extLst>
              <a:ext uri="{FF2B5EF4-FFF2-40B4-BE49-F238E27FC236}">
                <a16:creationId xmlns:a16="http://schemas.microsoft.com/office/drawing/2014/main" id="{0768D651-AA71-4599-8278-093871E01832}"/>
              </a:ext>
            </a:extLst>
          </p:cNvPr>
          <p:cNvSpPr txBox="1"/>
          <p:nvPr/>
        </p:nvSpPr>
        <p:spPr>
          <a:xfrm rot="17009429">
            <a:off x="3874090" y="210020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75</a:t>
            </a:r>
          </a:p>
        </p:txBody>
      </p:sp>
      <p:sp>
        <p:nvSpPr>
          <p:cNvPr id="155" name="ZoneTexte 154">
            <a:extLst>
              <a:ext uri="{FF2B5EF4-FFF2-40B4-BE49-F238E27FC236}">
                <a16:creationId xmlns:a16="http://schemas.microsoft.com/office/drawing/2014/main" id="{E61985B3-6B55-46DA-93DD-615379769B91}"/>
              </a:ext>
            </a:extLst>
          </p:cNvPr>
          <p:cNvSpPr txBox="1"/>
          <p:nvPr/>
        </p:nvSpPr>
        <p:spPr>
          <a:xfrm rot="17124966">
            <a:off x="3982632" y="200963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74</a:t>
            </a:r>
          </a:p>
        </p:txBody>
      </p:sp>
      <p:sp>
        <p:nvSpPr>
          <p:cNvPr id="156" name="ZoneTexte 155">
            <a:extLst>
              <a:ext uri="{FF2B5EF4-FFF2-40B4-BE49-F238E27FC236}">
                <a16:creationId xmlns:a16="http://schemas.microsoft.com/office/drawing/2014/main" id="{029C56AD-EB12-45AF-9D9B-A50902DD9DFF}"/>
              </a:ext>
            </a:extLst>
          </p:cNvPr>
          <p:cNvSpPr txBox="1"/>
          <p:nvPr/>
        </p:nvSpPr>
        <p:spPr>
          <a:xfrm rot="17306429">
            <a:off x="4097148" y="193388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85</a:t>
            </a:r>
          </a:p>
        </p:txBody>
      </p:sp>
      <p:sp>
        <p:nvSpPr>
          <p:cNvPr id="157" name="ZoneTexte 156">
            <a:extLst>
              <a:ext uri="{FF2B5EF4-FFF2-40B4-BE49-F238E27FC236}">
                <a16:creationId xmlns:a16="http://schemas.microsoft.com/office/drawing/2014/main" id="{727916EE-399C-4370-B4FB-629A177429A8}"/>
              </a:ext>
            </a:extLst>
          </p:cNvPr>
          <p:cNvSpPr txBox="1"/>
          <p:nvPr/>
        </p:nvSpPr>
        <p:spPr>
          <a:xfrm rot="17467326">
            <a:off x="3881633" y="240875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89</a:t>
            </a:r>
          </a:p>
        </p:txBody>
      </p:sp>
      <p:sp>
        <p:nvSpPr>
          <p:cNvPr id="158" name="ZoneTexte 157">
            <a:extLst>
              <a:ext uri="{FF2B5EF4-FFF2-40B4-BE49-F238E27FC236}">
                <a16:creationId xmlns:a16="http://schemas.microsoft.com/office/drawing/2014/main" id="{126CCA7D-D34E-45A6-A539-4863D72B1FC9}"/>
              </a:ext>
            </a:extLst>
          </p:cNvPr>
          <p:cNvSpPr txBox="1"/>
          <p:nvPr/>
        </p:nvSpPr>
        <p:spPr>
          <a:xfrm rot="17627569">
            <a:off x="4201438" y="206908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804BF-697F-4401-A7CE-C0CA02672CB6}"/>
              </a:ext>
            </a:extLst>
          </p:cNvPr>
          <p:cNvSpPr txBox="1"/>
          <p:nvPr/>
        </p:nvSpPr>
        <p:spPr>
          <a:xfrm rot="18104183">
            <a:off x="4208523" y="241838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5580C9F-E397-4C1D-8B27-E143CB52EB6A}"/>
              </a:ext>
            </a:extLst>
          </p:cNvPr>
          <p:cNvSpPr txBox="1"/>
          <p:nvPr/>
        </p:nvSpPr>
        <p:spPr>
          <a:xfrm rot="18104183">
            <a:off x="4369125" y="232432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B4361FC-910E-4AA4-B60F-26A619253E47}"/>
              </a:ext>
            </a:extLst>
          </p:cNvPr>
          <p:cNvSpPr txBox="1"/>
          <p:nvPr/>
        </p:nvSpPr>
        <p:spPr>
          <a:xfrm rot="18640571">
            <a:off x="4486698" y="2290941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97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6606C82-CD76-4CBC-B932-F1D2F44DE962}"/>
              </a:ext>
            </a:extLst>
          </p:cNvPr>
          <p:cNvSpPr txBox="1"/>
          <p:nvPr/>
        </p:nvSpPr>
        <p:spPr>
          <a:xfrm rot="18640571">
            <a:off x="4592951" y="2240746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4514263-B97C-4121-A0CC-C1CC9E41A2A5}"/>
              </a:ext>
            </a:extLst>
          </p:cNvPr>
          <p:cNvSpPr txBox="1"/>
          <p:nvPr/>
        </p:nvSpPr>
        <p:spPr>
          <a:xfrm rot="18640571">
            <a:off x="4665161" y="228030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63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F321C1E-B099-4292-AA7A-54E31622C063}"/>
              </a:ext>
            </a:extLst>
          </p:cNvPr>
          <p:cNvSpPr txBox="1"/>
          <p:nvPr/>
        </p:nvSpPr>
        <p:spPr>
          <a:xfrm rot="18824706">
            <a:off x="4639194" y="2411327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86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4066D6C-9197-4EE0-AB93-5FB6E4B8A18E}"/>
              </a:ext>
            </a:extLst>
          </p:cNvPr>
          <p:cNvSpPr txBox="1"/>
          <p:nvPr/>
        </p:nvSpPr>
        <p:spPr>
          <a:xfrm rot="18824706">
            <a:off x="4828690" y="247944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98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B44860-FF0B-4D53-BC21-2A9342950DF4}"/>
              </a:ext>
            </a:extLst>
          </p:cNvPr>
          <p:cNvSpPr txBox="1"/>
          <p:nvPr/>
        </p:nvSpPr>
        <p:spPr>
          <a:xfrm rot="19529337">
            <a:off x="4833140" y="262315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79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35D9CE2-3529-45EC-8272-332CDDBD71C2}"/>
              </a:ext>
            </a:extLst>
          </p:cNvPr>
          <p:cNvSpPr txBox="1"/>
          <p:nvPr/>
        </p:nvSpPr>
        <p:spPr>
          <a:xfrm rot="19529337">
            <a:off x="4798227" y="2759068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537B321-F399-4333-B309-E4307E1A40A7}"/>
              </a:ext>
            </a:extLst>
          </p:cNvPr>
          <p:cNvSpPr txBox="1"/>
          <p:nvPr/>
        </p:nvSpPr>
        <p:spPr>
          <a:xfrm rot="19529337">
            <a:off x="4488021" y="299225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5BA8012-710F-4708-8FAC-EF56760CC9E6}"/>
              </a:ext>
            </a:extLst>
          </p:cNvPr>
          <p:cNvSpPr txBox="1"/>
          <p:nvPr/>
        </p:nvSpPr>
        <p:spPr>
          <a:xfrm rot="19985965">
            <a:off x="4676021" y="3111636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42447BC-B164-4D8B-AB6E-273FB84780E8}"/>
              </a:ext>
            </a:extLst>
          </p:cNvPr>
          <p:cNvSpPr txBox="1"/>
          <p:nvPr/>
        </p:nvSpPr>
        <p:spPr>
          <a:xfrm rot="19529337">
            <a:off x="5028791" y="2724834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64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086E949-3839-47B6-AD19-F414343F57DD}"/>
              </a:ext>
            </a:extLst>
          </p:cNvPr>
          <p:cNvSpPr txBox="1"/>
          <p:nvPr/>
        </p:nvSpPr>
        <p:spPr>
          <a:xfrm rot="19985965">
            <a:off x="4814889" y="3171466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38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72068EF-8115-492A-BB6A-6BDD113AD26F}"/>
              </a:ext>
            </a:extLst>
          </p:cNvPr>
          <p:cNvSpPr txBox="1"/>
          <p:nvPr/>
        </p:nvSpPr>
        <p:spPr>
          <a:xfrm rot="20848436">
            <a:off x="4928197" y="3205214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1777FC4-B447-483B-8CC6-28F730EDA620}"/>
              </a:ext>
            </a:extLst>
          </p:cNvPr>
          <p:cNvSpPr txBox="1"/>
          <p:nvPr/>
        </p:nvSpPr>
        <p:spPr>
          <a:xfrm rot="20848436">
            <a:off x="5048326" y="3241527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22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D23279C-8242-4482-B21E-67FF50252BEF}"/>
              </a:ext>
            </a:extLst>
          </p:cNvPr>
          <p:cNvSpPr txBox="1"/>
          <p:nvPr/>
        </p:nvSpPr>
        <p:spPr>
          <a:xfrm rot="20848436">
            <a:off x="5175893" y="327724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54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D5449D5-DBDE-4607-BDF3-F7D92B879588}"/>
              </a:ext>
            </a:extLst>
          </p:cNvPr>
          <p:cNvSpPr txBox="1"/>
          <p:nvPr/>
        </p:nvSpPr>
        <p:spPr>
          <a:xfrm rot="20848436">
            <a:off x="5296363" y="329058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42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4751B28-9221-457F-84FD-FE9C2B80955E}"/>
              </a:ext>
            </a:extLst>
          </p:cNvPr>
          <p:cNvSpPr txBox="1"/>
          <p:nvPr/>
        </p:nvSpPr>
        <p:spPr>
          <a:xfrm rot="20848436">
            <a:off x="5247312" y="344703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B90275D-4BDE-4552-BD9D-FADF26655F4E}"/>
              </a:ext>
            </a:extLst>
          </p:cNvPr>
          <p:cNvSpPr txBox="1"/>
          <p:nvPr/>
        </p:nvSpPr>
        <p:spPr>
          <a:xfrm rot="20220087">
            <a:off x="4328597" y="312407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55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E8FE5262-E289-4D2F-AACF-26F0477E0419}"/>
              </a:ext>
            </a:extLst>
          </p:cNvPr>
          <p:cNvSpPr txBox="1"/>
          <p:nvPr/>
        </p:nvSpPr>
        <p:spPr>
          <a:xfrm rot="18877811">
            <a:off x="4100916" y="274725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3CC7089-32DE-4538-80BB-DC8FA0F5F89C}"/>
              </a:ext>
            </a:extLst>
          </p:cNvPr>
          <p:cNvSpPr txBox="1"/>
          <p:nvPr/>
        </p:nvSpPr>
        <p:spPr>
          <a:xfrm rot="21123332">
            <a:off x="4374284" y="340531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97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C8415B5-235D-464D-BFBB-C71AE84251E1}"/>
              </a:ext>
            </a:extLst>
          </p:cNvPr>
          <p:cNvSpPr txBox="1"/>
          <p:nvPr/>
        </p:nvSpPr>
        <p:spPr>
          <a:xfrm rot="21389447">
            <a:off x="5181287" y="366344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DF4D45F-008E-4C57-A63F-5019FD717A48}"/>
              </a:ext>
            </a:extLst>
          </p:cNvPr>
          <p:cNvSpPr txBox="1"/>
          <p:nvPr/>
        </p:nvSpPr>
        <p:spPr>
          <a:xfrm rot="21389447">
            <a:off x="5181286" y="379701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6F7247E-C851-4C8C-871A-D2BA46C1D96C}"/>
              </a:ext>
            </a:extLst>
          </p:cNvPr>
          <p:cNvSpPr txBox="1"/>
          <p:nvPr/>
        </p:nvSpPr>
        <p:spPr>
          <a:xfrm>
            <a:off x="5325908" y="395485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95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CCDA191-5E1F-4282-8F9C-F1D967DBE6EF}"/>
              </a:ext>
            </a:extLst>
          </p:cNvPr>
          <p:cNvSpPr txBox="1"/>
          <p:nvPr/>
        </p:nvSpPr>
        <p:spPr>
          <a:xfrm rot="503638">
            <a:off x="5296362" y="411629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48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B40F882-250F-487F-B686-27DB433A5D8E}"/>
              </a:ext>
            </a:extLst>
          </p:cNvPr>
          <p:cNvSpPr txBox="1"/>
          <p:nvPr/>
        </p:nvSpPr>
        <p:spPr>
          <a:xfrm rot="598059">
            <a:off x="5273250" y="4282898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49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200DED0-C965-41E8-A273-59ABAD7CDE9D}"/>
              </a:ext>
            </a:extLst>
          </p:cNvPr>
          <p:cNvSpPr txBox="1"/>
          <p:nvPr/>
        </p:nvSpPr>
        <p:spPr>
          <a:xfrm rot="1091998">
            <a:off x="4627870" y="425260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F350E16-2BFD-4BF1-91D9-9CE40E84FAD7}"/>
              </a:ext>
            </a:extLst>
          </p:cNvPr>
          <p:cNvSpPr txBox="1"/>
          <p:nvPr/>
        </p:nvSpPr>
        <p:spPr>
          <a:xfrm rot="1091998">
            <a:off x="5234328" y="4452907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63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7C0EC90-8C44-4F85-B426-EBB61193DD90}"/>
              </a:ext>
            </a:extLst>
          </p:cNvPr>
          <p:cNvSpPr txBox="1"/>
          <p:nvPr/>
        </p:nvSpPr>
        <p:spPr>
          <a:xfrm rot="1476877">
            <a:off x="5114669" y="458335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B1F414D-1568-4503-9430-333283A8931A}"/>
              </a:ext>
            </a:extLst>
          </p:cNvPr>
          <p:cNvSpPr txBox="1"/>
          <p:nvPr/>
        </p:nvSpPr>
        <p:spPr>
          <a:xfrm rot="1476877">
            <a:off x="4708132" y="442615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48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8873720-2442-45E5-89CA-F74A423CA344}"/>
              </a:ext>
            </a:extLst>
          </p:cNvPr>
          <p:cNvSpPr txBox="1"/>
          <p:nvPr/>
        </p:nvSpPr>
        <p:spPr>
          <a:xfrm rot="1476877">
            <a:off x="4744555" y="457333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12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E018538-D17F-42B9-B9D7-8A644EE8A0F0}"/>
              </a:ext>
            </a:extLst>
          </p:cNvPr>
          <p:cNvSpPr txBox="1"/>
          <p:nvPr/>
        </p:nvSpPr>
        <p:spPr>
          <a:xfrm rot="1476877">
            <a:off x="4789710" y="4710627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EBD2217-6079-4CB1-94B7-014AC5DD72D0}"/>
              </a:ext>
            </a:extLst>
          </p:cNvPr>
          <p:cNvSpPr txBox="1"/>
          <p:nvPr/>
        </p:nvSpPr>
        <p:spPr>
          <a:xfrm rot="1916680">
            <a:off x="4817420" y="482971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36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C99AAC9-EAFB-4070-8FA0-FA1E0244DED3}"/>
              </a:ext>
            </a:extLst>
          </p:cNvPr>
          <p:cNvSpPr txBox="1"/>
          <p:nvPr/>
        </p:nvSpPr>
        <p:spPr>
          <a:xfrm rot="2233106">
            <a:off x="4899822" y="503951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68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1867D65-F865-4515-948C-061980FD15AA}"/>
              </a:ext>
            </a:extLst>
          </p:cNvPr>
          <p:cNvSpPr txBox="1"/>
          <p:nvPr/>
        </p:nvSpPr>
        <p:spPr>
          <a:xfrm rot="1641397">
            <a:off x="3997134" y="409230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46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48E22AB-47B1-48FB-BE51-EB8ED2E6F801}"/>
              </a:ext>
            </a:extLst>
          </p:cNvPr>
          <p:cNvSpPr txBox="1"/>
          <p:nvPr/>
        </p:nvSpPr>
        <p:spPr>
          <a:xfrm rot="644004">
            <a:off x="4149629" y="386660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65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47095BD-2468-4000-A62E-561693E0165B}"/>
              </a:ext>
            </a:extLst>
          </p:cNvPr>
          <p:cNvSpPr txBox="1"/>
          <p:nvPr/>
        </p:nvSpPr>
        <p:spPr>
          <a:xfrm rot="368977">
            <a:off x="4248040" y="3751239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18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93740080-C1BC-4EDF-99D4-129625966B72}"/>
              </a:ext>
            </a:extLst>
          </p:cNvPr>
          <p:cNvSpPr txBox="1"/>
          <p:nvPr/>
        </p:nvSpPr>
        <p:spPr>
          <a:xfrm rot="21066347">
            <a:off x="4325716" y="359038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32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59E3248E-3F30-4899-BE4D-729459D836D6}"/>
              </a:ext>
            </a:extLst>
          </p:cNvPr>
          <p:cNvSpPr txBox="1"/>
          <p:nvPr/>
        </p:nvSpPr>
        <p:spPr>
          <a:xfrm rot="2762676">
            <a:off x="4409419" y="484495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66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8FCA69B7-17CF-46DA-A298-7BF50CB8C830}"/>
              </a:ext>
            </a:extLst>
          </p:cNvPr>
          <p:cNvSpPr txBox="1"/>
          <p:nvPr/>
        </p:nvSpPr>
        <p:spPr>
          <a:xfrm rot="2762676">
            <a:off x="4286035" y="509824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57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49CE9A9F-D365-48A0-885D-3BB23BFB9BAE}"/>
              </a:ext>
            </a:extLst>
          </p:cNvPr>
          <p:cNvSpPr txBox="1"/>
          <p:nvPr/>
        </p:nvSpPr>
        <p:spPr>
          <a:xfrm rot="2762676">
            <a:off x="4592844" y="5087177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765A008-3540-4419-8C20-6BD4FADBF35B}"/>
              </a:ext>
            </a:extLst>
          </p:cNvPr>
          <p:cNvSpPr txBox="1"/>
          <p:nvPr/>
        </p:nvSpPr>
        <p:spPr>
          <a:xfrm rot="2762676">
            <a:off x="4708132" y="5121173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86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550837C-BD2B-4D13-B2F3-2F2B9E46AF86}"/>
              </a:ext>
            </a:extLst>
          </p:cNvPr>
          <p:cNvSpPr txBox="1"/>
          <p:nvPr/>
        </p:nvSpPr>
        <p:spPr>
          <a:xfrm rot="2762676">
            <a:off x="4822707" y="5170378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1C8CCC6B-10D7-43FD-837D-D8297C8F2E39}"/>
              </a:ext>
            </a:extLst>
          </p:cNvPr>
          <p:cNvSpPr txBox="1"/>
          <p:nvPr/>
        </p:nvSpPr>
        <p:spPr>
          <a:xfrm rot="3234836">
            <a:off x="4201188" y="5212841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D07F96C8-9075-482C-8C50-4EE4EBB24AD6}"/>
              </a:ext>
            </a:extLst>
          </p:cNvPr>
          <p:cNvSpPr txBox="1"/>
          <p:nvPr/>
        </p:nvSpPr>
        <p:spPr>
          <a:xfrm rot="3025916">
            <a:off x="4531202" y="5337786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65BB544-CE78-46C7-B5D1-6CDE98FD4031}"/>
              </a:ext>
            </a:extLst>
          </p:cNvPr>
          <p:cNvSpPr txBox="1"/>
          <p:nvPr/>
        </p:nvSpPr>
        <p:spPr>
          <a:xfrm rot="3280121">
            <a:off x="4199836" y="5387306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47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68A967A-5542-423A-8743-44F85E1C8566}"/>
              </a:ext>
            </a:extLst>
          </p:cNvPr>
          <p:cNvSpPr txBox="1"/>
          <p:nvPr/>
        </p:nvSpPr>
        <p:spPr>
          <a:xfrm rot="4023448">
            <a:off x="4167197" y="554974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E28C769-4E6F-46E4-B51A-3729F856B5AB}"/>
              </a:ext>
            </a:extLst>
          </p:cNvPr>
          <p:cNvSpPr txBox="1"/>
          <p:nvPr/>
        </p:nvSpPr>
        <p:spPr>
          <a:xfrm rot="15114950">
            <a:off x="3640352" y="4952540"/>
            <a:ext cx="4019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40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6769C0C4-17AE-454B-8002-8969D72BBD6B}"/>
              </a:ext>
            </a:extLst>
          </p:cNvPr>
          <p:cNvSpPr txBox="1"/>
          <p:nvPr/>
        </p:nvSpPr>
        <p:spPr>
          <a:xfrm rot="15850247">
            <a:off x="3586742" y="5091654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90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AD271D98-16F5-46EF-B9A0-8ECFAC39AAB5}"/>
              </a:ext>
            </a:extLst>
          </p:cNvPr>
          <p:cNvSpPr txBox="1"/>
          <p:nvPr/>
        </p:nvSpPr>
        <p:spPr>
          <a:xfrm rot="4424081">
            <a:off x="3903371" y="5728165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70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CCB30F05-D759-41EB-9D66-B6F2CCA9D493}"/>
              </a:ext>
            </a:extLst>
          </p:cNvPr>
          <p:cNvSpPr txBox="1"/>
          <p:nvPr/>
        </p:nvSpPr>
        <p:spPr>
          <a:xfrm rot="4687127">
            <a:off x="3798332" y="5581482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B3413537-F766-4BEE-ABA0-29FDABA35BB0}"/>
              </a:ext>
            </a:extLst>
          </p:cNvPr>
          <p:cNvSpPr txBox="1"/>
          <p:nvPr/>
        </p:nvSpPr>
        <p:spPr>
          <a:xfrm rot="15644123">
            <a:off x="3505789" y="518076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76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1CAD3D47-C67E-48CC-9C1E-39CE9903822B}"/>
              </a:ext>
            </a:extLst>
          </p:cNvPr>
          <p:cNvSpPr txBox="1"/>
          <p:nvPr/>
        </p:nvSpPr>
        <p:spPr>
          <a:xfrm rot="15859380">
            <a:off x="3454104" y="5303031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86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341D3B9F-67A5-4A5A-B3CD-D60FBA4407C0}"/>
              </a:ext>
            </a:extLst>
          </p:cNvPr>
          <p:cNvSpPr txBox="1"/>
          <p:nvPr/>
        </p:nvSpPr>
        <p:spPr>
          <a:xfrm rot="16200000">
            <a:off x="3385479" y="5415060"/>
            <a:ext cx="396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79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40CDEACC-6EC1-48F7-99DE-C580F85E975E}"/>
              </a:ext>
            </a:extLst>
          </p:cNvPr>
          <p:cNvSpPr txBox="1"/>
          <p:nvPr/>
        </p:nvSpPr>
        <p:spPr>
          <a:xfrm rot="16200000">
            <a:off x="3268908" y="5589036"/>
            <a:ext cx="3968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73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92540EAC-0C54-420D-BE78-7872360B0792}"/>
              </a:ext>
            </a:extLst>
          </p:cNvPr>
          <p:cNvSpPr txBox="1"/>
          <p:nvPr/>
        </p:nvSpPr>
        <p:spPr>
          <a:xfrm rot="16200000">
            <a:off x="3205444" y="5690675"/>
            <a:ext cx="3968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98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C2BB8DAE-4F27-49C9-AF4D-B2DBC8776D5E}"/>
              </a:ext>
            </a:extLst>
          </p:cNvPr>
          <p:cNvSpPr txBox="1"/>
          <p:nvPr/>
        </p:nvSpPr>
        <p:spPr>
          <a:xfrm rot="16819829">
            <a:off x="3114924" y="5594979"/>
            <a:ext cx="3968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2597971A-AA74-4BD9-9913-0E7EE1C88404}"/>
              </a:ext>
            </a:extLst>
          </p:cNvPr>
          <p:cNvSpPr txBox="1"/>
          <p:nvPr/>
        </p:nvSpPr>
        <p:spPr>
          <a:xfrm rot="16819829">
            <a:off x="3062877" y="5456016"/>
            <a:ext cx="3968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98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607537D7-49EB-4758-9B29-E22C6428F7AD}"/>
              </a:ext>
            </a:extLst>
          </p:cNvPr>
          <p:cNvSpPr txBox="1"/>
          <p:nvPr/>
        </p:nvSpPr>
        <p:spPr>
          <a:xfrm rot="16819829">
            <a:off x="3009033" y="533990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91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B70A7BB4-EB13-44DE-BAC8-4D37DD2C4AF4}"/>
              </a:ext>
            </a:extLst>
          </p:cNvPr>
          <p:cNvSpPr txBox="1"/>
          <p:nvPr/>
        </p:nvSpPr>
        <p:spPr>
          <a:xfrm rot="16946478">
            <a:off x="2869868" y="521581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A624A18D-E33C-4F50-A5AB-D550132E0179}"/>
              </a:ext>
            </a:extLst>
          </p:cNvPr>
          <p:cNvSpPr txBox="1"/>
          <p:nvPr/>
        </p:nvSpPr>
        <p:spPr>
          <a:xfrm rot="17845064">
            <a:off x="2699027" y="5057166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45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9D50C849-022F-4167-B9CF-5E1C27414C0B}"/>
              </a:ext>
            </a:extLst>
          </p:cNvPr>
          <p:cNvSpPr txBox="1"/>
          <p:nvPr/>
        </p:nvSpPr>
        <p:spPr>
          <a:xfrm rot="18754002">
            <a:off x="2290543" y="503751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67196E02-4635-4F62-A576-D5F58C0F8080}"/>
              </a:ext>
            </a:extLst>
          </p:cNvPr>
          <p:cNvSpPr txBox="1"/>
          <p:nvPr/>
        </p:nvSpPr>
        <p:spPr>
          <a:xfrm rot="18964281">
            <a:off x="2148422" y="5033067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82799174-FF02-4670-A682-514FBCC33721}"/>
              </a:ext>
            </a:extLst>
          </p:cNvPr>
          <p:cNvSpPr txBox="1"/>
          <p:nvPr/>
        </p:nvSpPr>
        <p:spPr>
          <a:xfrm rot="18956675">
            <a:off x="1934865" y="511010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47F094FC-E666-445A-B8BF-0B51BE7A15B5}"/>
              </a:ext>
            </a:extLst>
          </p:cNvPr>
          <p:cNvSpPr txBox="1"/>
          <p:nvPr/>
        </p:nvSpPr>
        <p:spPr>
          <a:xfrm rot="18406964">
            <a:off x="2178419" y="5307776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90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D89660C2-11BD-4322-808B-4E166B5145FD}"/>
              </a:ext>
            </a:extLst>
          </p:cNvPr>
          <p:cNvSpPr txBox="1"/>
          <p:nvPr/>
        </p:nvSpPr>
        <p:spPr>
          <a:xfrm rot="18002012">
            <a:off x="2309843" y="5391291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74</a:t>
            </a: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B0A0C995-0540-4086-94FB-94BA8F04626C}"/>
              </a:ext>
            </a:extLst>
          </p:cNvPr>
          <p:cNvSpPr txBox="1"/>
          <p:nvPr/>
        </p:nvSpPr>
        <p:spPr>
          <a:xfrm rot="17640196">
            <a:off x="2410040" y="5339118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42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A78093B4-BC6A-4837-AA60-1C4A79F040E6}"/>
              </a:ext>
            </a:extLst>
          </p:cNvPr>
          <p:cNvSpPr txBox="1"/>
          <p:nvPr/>
        </p:nvSpPr>
        <p:spPr>
          <a:xfrm rot="17730503">
            <a:off x="2534016" y="5298861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DFFDDA13-66B8-405A-B1E7-8A9EFB180AC7}"/>
              </a:ext>
            </a:extLst>
          </p:cNvPr>
          <p:cNvSpPr txBox="1"/>
          <p:nvPr/>
        </p:nvSpPr>
        <p:spPr>
          <a:xfrm rot="17292103">
            <a:off x="2657728" y="5576647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82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166AD1EA-C61F-4D8D-898A-4F680B33684D}"/>
              </a:ext>
            </a:extLst>
          </p:cNvPr>
          <p:cNvSpPr txBox="1"/>
          <p:nvPr/>
        </p:nvSpPr>
        <p:spPr>
          <a:xfrm rot="17292103">
            <a:off x="2758726" y="549890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913E6EC1-7478-4DA8-B532-A08C74D8F319}"/>
              </a:ext>
            </a:extLst>
          </p:cNvPr>
          <p:cNvSpPr txBox="1"/>
          <p:nvPr/>
        </p:nvSpPr>
        <p:spPr>
          <a:xfrm rot="18896117">
            <a:off x="2849411" y="417285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16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EFCC0642-1782-4FA7-90D7-2BCE9A71B758}"/>
              </a:ext>
            </a:extLst>
          </p:cNvPr>
          <p:cNvSpPr txBox="1"/>
          <p:nvPr/>
        </p:nvSpPr>
        <p:spPr>
          <a:xfrm rot="20213478">
            <a:off x="2648836" y="4076854"/>
            <a:ext cx="3625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28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C59E9DC3-4988-40C8-A83E-14D49227DD10}"/>
              </a:ext>
            </a:extLst>
          </p:cNvPr>
          <p:cNvSpPr txBox="1"/>
          <p:nvPr/>
        </p:nvSpPr>
        <p:spPr>
          <a:xfrm rot="20881216">
            <a:off x="2520413" y="393432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53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45FC3E1E-1628-487E-9760-AC36896B2EB9}"/>
              </a:ext>
            </a:extLst>
          </p:cNvPr>
          <p:cNvSpPr txBox="1"/>
          <p:nvPr/>
        </p:nvSpPr>
        <p:spPr>
          <a:xfrm>
            <a:off x="2423460" y="3794455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71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97BECC28-1C7E-4A56-B22E-B911EEF4EF9D}"/>
              </a:ext>
            </a:extLst>
          </p:cNvPr>
          <p:cNvSpPr txBox="1"/>
          <p:nvPr/>
        </p:nvSpPr>
        <p:spPr>
          <a:xfrm>
            <a:off x="2324143" y="368998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55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140BBE9D-E7A8-47A9-8117-C1673C12FA2C}"/>
              </a:ext>
            </a:extLst>
          </p:cNvPr>
          <p:cNvSpPr txBox="1"/>
          <p:nvPr/>
        </p:nvSpPr>
        <p:spPr>
          <a:xfrm rot="473192">
            <a:off x="2254409" y="3549555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41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8222508B-58C9-49F6-8B73-C91612733F4F}"/>
              </a:ext>
            </a:extLst>
          </p:cNvPr>
          <p:cNvSpPr txBox="1"/>
          <p:nvPr/>
        </p:nvSpPr>
        <p:spPr>
          <a:xfrm rot="1279125">
            <a:off x="2210614" y="335966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44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0A882BBF-52CF-4DE8-A8B9-1C46BCDFA75F}"/>
              </a:ext>
            </a:extLst>
          </p:cNvPr>
          <p:cNvSpPr txBox="1"/>
          <p:nvPr/>
        </p:nvSpPr>
        <p:spPr>
          <a:xfrm rot="1996209">
            <a:off x="2237423" y="308644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96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63B9D31E-87FD-4EF4-BDB2-B3C6354E9543}"/>
              </a:ext>
            </a:extLst>
          </p:cNvPr>
          <p:cNvSpPr txBox="1"/>
          <p:nvPr/>
        </p:nvSpPr>
        <p:spPr>
          <a:xfrm rot="2759415">
            <a:off x="2349609" y="281897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88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3BE000F8-BC94-4351-A7F4-AAF8B0F9BF2F}"/>
              </a:ext>
            </a:extLst>
          </p:cNvPr>
          <p:cNvSpPr txBox="1"/>
          <p:nvPr/>
        </p:nvSpPr>
        <p:spPr>
          <a:xfrm rot="2759415">
            <a:off x="2467681" y="257436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48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B3F27056-E306-4321-8952-A34051404E0C}"/>
              </a:ext>
            </a:extLst>
          </p:cNvPr>
          <p:cNvSpPr txBox="1"/>
          <p:nvPr/>
        </p:nvSpPr>
        <p:spPr>
          <a:xfrm rot="3880004">
            <a:off x="2579721" y="2415730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24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8148E063-AB99-4FB2-9FED-2BDE77D07BF9}"/>
              </a:ext>
            </a:extLst>
          </p:cNvPr>
          <p:cNvSpPr txBox="1"/>
          <p:nvPr/>
        </p:nvSpPr>
        <p:spPr>
          <a:xfrm rot="3880004">
            <a:off x="2635224" y="2246770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50AD84F0-3919-495B-80F6-37B8B7FA6B67}"/>
              </a:ext>
            </a:extLst>
          </p:cNvPr>
          <p:cNvSpPr txBox="1"/>
          <p:nvPr/>
        </p:nvSpPr>
        <p:spPr>
          <a:xfrm rot="4220619">
            <a:off x="2669374" y="2127768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55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D939559A-9BCE-470C-9395-8DA5E3864334}"/>
              </a:ext>
            </a:extLst>
          </p:cNvPr>
          <p:cNvSpPr txBox="1"/>
          <p:nvPr/>
        </p:nvSpPr>
        <p:spPr>
          <a:xfrm rot="4220619">
            <a:off x="2707402" y="1987969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64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05D17AC2-1876-4526-9286-499D151FB417}"/>
              </a:ext>
            </a:extLst>
          </p:cNvPr>
          <p:cNvSpPr txBox="1"/>
          <p:nvPr/>
        </p:nvSpPr>
        <p:spPr>
          <a:xfrm rot="3766086">
            <a:off x="2380100" y="215775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0D389817-F05B-464C-AF69-0C726B5E3F6D}"/>
              </a:ext>
            </a:extLst>
          </p:cNvPr>
          <p:cNvSpPr txBox="1"/>
          <p:nvPr/>
        </p:nvSpPr>
        <p:spPr>
          <a:xfrm rot="3429029">
            <a:off x="2329364" y="2431061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93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9E869B81-60E7-4E38-BE20-D633DC27BAAE}"/>
              </a:ext>
            </a:extLst>
          </p:cNvPr>
          <p:cNvSpPr txBox="1"/>
          <p:nvPr/>
        </p:nvSpPr>
        <p:spPr>
          <a:xfrm rot="3184833">
            <a:off x="2132499" y="2343249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99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5D277C6B-EAED-45E7-B21D-D23F6C04FE8F}"/>
              </a:ext>
            </a:extLst>
          </p:cNvPr>
          <p:cNvSpPr txBox="1"/>
          <p:nvPr/>
        </p:nvSpPr>
        <p:spPr>
          <a:xfrm rot="2725844">
            <a:off x="2077423" y="250548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96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00C1E5BF-6F60-4169-8A37-2AD49F0B5290}"/>
              </a:ext>
            </a:extLst>
          </p:cNvPr>
          <p:cNvSpPr txBox="1"/>
          <p:nvPr/>
        </p:nvSpPr>
        <p:spPr>
          <a:xfrm rot="2359205">
            <a:off x="1901829" y="271603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84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CDCEF3F3-0DB5-4F00-A545-AD354583485D}"/>
              </a:ext>
            </a:extLst>
          </p:cNvPr>
          <p:cNvSpPr txBox="1"/>
          <p:nvPr/>
        </p:nvSpPr>
        <p:spPr>
          <a:xfrm rot="1964157">
            <a:off x="1944236" y="298364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39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92017C96-9B10-4393-A671-32050E8BEE0E}"/>
              </a:ext>
            </a:extLst>
          </p:cNvPr>
          <p:cNvSpPr txBox="1"/>
          <p:nvPr/>
        </p:nvSpPr>
        <p:spPr>
          <a:xfrm rot="1638902">
            <a:off x="1814653" y="3023225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9CAED039-4499-4ABA-B463-3936218D8CFB}"/>
              </a:ext>
            </a:extLst>
          </p:cNvPr>
          <p:cNvSpPr txBox="1"/>
          <p:nvPr/>
        </p:nvSpPr>
        <p:spPr>
          <a:xfrm rot="1299375">
            <a:off x="1601748" y="3038297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92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563CC457-6FBD-42D1-BCD8-DF886732B959}"/>
              </a:ext>
            </a:extLst>
          </p:cNvPr>
          <p:cNvSpPr txBox="1"/>
          <p:nvPr/>
        </p:nvSpPr>
        <p:spPr>
          <a:xfrm rot="1057867">
            <a:off x="1550136" y="3171465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91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20D89392-8A53-4CD3-996C-ADA6D690BA42}"/>
              </a:ext>
            </a:extLst>
          </p:cNvPr>
          <p:cNvSpPr txBox="1"/>
          <p:nvPr/>
        </p:nvSpPr>
        <p:spPr>
          <a:xfrm rot="1057867">
            <a:off x="1702536" y="3323865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93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745ACCA5-617F-4D3F-9C77-9F9A2A000372}"/>
              </a:ext>
            </a:extLst>
          </p:cNvPr>
          <p:cNvSpPr txBox="1"/>
          <p:nvPr/>
        </p:nvSpPr>
        <p:spPr>
          <a:xfrm rot="818630">
            <a:off x="1576214" y="3375690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FF53F18C-92CA-4626-B2B4-98CBA542510C}"/>
              </a:ext>
            </a:extLst>
          </p:cNvPr>
          <p:cNvSpPr txBox="1"/>
          <p:nvPr/>
        </p:nvSpPr>
        <p:spPr>
          <a:xfrm rot="818630">
            <a:off x="1476697" y="3423708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71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5CE22C9D-0EC8-4CAE-8145-23C92FA00ACE}"/>
              </a:ext>
            </a:extLst>
          </p:cNvPr>
          <p:cNvSpPr txBox="1"/>
          <p:nvPr/>
        </p:nvSpPr>
        <p:spPr>
          <a:xfrm rot="396621">
            <a:off x="1543264" y="361494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22" name="ZoneTexte 121">
            <a:extLst>
              <a:ext uri="{FF2B5EF4-FFF2-40B4-BE49-F238E27FC236}">
                <a16:creationId xmlns:a16="http://schemas.microsoft.com/office/drawing/2014/main" id="{49BA9EA6-040F-4C80-B80D-7BDB8DF1F919}"/>
              </a:ext>
            </a:extLst>
          </p:cNvPr>
          <p:cNvSpPr txBox="1"/>
          <p:nvPr/>
        </p:nvSpPr>
        <p:spPr>
          <a:xfrm rot="396621">
            <a:off x="1428002" y="3652061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47</a:t>
            </a:r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651B68D7-A6D5-4E4B-9A48-49483E815578}"/>
              </a:ext>
            </a:extLst>
          </p:cNvPr>
          <p:cNvSpPr txBox="1"/>
          <p:nvPr/>
        </p:nvSpPr>
        <p:spPr>
          <a:xfrm rot="21415885">
            <a:off x="1433146" y="380364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63</a:t>
            </a:r>
          </a:p>
        </p:txBody>
      </p:sp>
      <p:sp>
        <p:nvSpPr>
          <p:cNvPr id="124" name="ZoneTexte 123">
            <a:extLst>
              <a:ext uri="{FF2B5EF4-FFF2-40B4-BE49-F238E27FC236}">
                <a16:creationId xmlns:a16="http://schemas.microsoft.com/office/drawing/2014/main" id="{1FD83753-21A6-45CD-9E46-53A03815747A}"/>
              </a:ext>
            </a:extLst>
          </p:cNvPr>
          <p:cNvSpPr txBox="1"/>
          <p:nvPr/>
        </p:nvSpPr>
        <p:spPr>
          <a:xfrm rot="21415885">
            <a:off x="1440338" y="404311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96</a:t>
            </a:r>
          </a:p>
        </p:txBody>
      </p:sp>
      <p:sp>
        <p:nvSpPr>
          <p:cNvPr id="125" name="ZoneTexte 124">
            <a:extLst>
              <a:ext uri="{FF2B5EF4-FFF2-40B4-BE49-F238E27FC236}">
                <a16:creationId xmlns:a16="http://schemas.microsoft.com/office/drawing/2014/main" id="{FFB37C44-5D9E-42E3-8393-18B143F275FD}"/>
              </a:ext>
            </a:extLst>
          </p:cNvPr>
          <p:cNvSpPr txBox="1"/>
          <p:nvPr/>
        </p:nvSpPr>
        <p:spPr>
          <a:xfrm rot="21034271">
            <a:off x="1761533" y="4072662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98</a:t>
            </a:r>
          </a:p>
        </p:txBody>
      </p:sp>
      <p:sp>
        <p:nvSpPr>
          <p:cNvPr id="126" name="ZoneTexte 125">
            <a:extLst>
              <a:ext uri="{FF2B5EF4-FFF2-40B4-BE49-F238E27FC236}">
                <a16:creationId xmlns:a16="http://schemas.microsoft.com/office/drawing/2014/main" id="{8D686805-5518-4B8E-A0CA-CF79180C3F46}"/>
              </a:ext>
            </a:extLst>
          </p:cNvPr>
          <p:cNvSpPr txBox="1"/>
          <p:nvPr/>
        </p:nvSpPr>
        <p:spPr>
          <a:xfrm rot="20695013">
            <a:off x="1595439" y="4281874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90</a:t>
            </a:r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B78EC587-43B9-4F2A-99AD-C3994F5CFE57}"/>
              </a:ext>
            </a:extLst>
          </p:cNvPr>
          <p:cNvSpPr txBox="1"/>
          <p:nvPr/>
        </p:nvSpPr>
        <p:spPr>
          <a:xfrm rot="20435511">
            <a:off x="1508846" y="4374489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37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58BF3712-E63C-4FB3-9D8D-EFD17A4B04EF}"/>
              </a:ext>
            </a:extLst>
          </p:cNvPr>
          <p:cNvSpPr txBox="1"/>
          <p:nvPr/>
        </p:nvSpPr>
        <p:spPr>
          <a:xfrm rot="20435511">
            <a:off x="1566572" y="449646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76</a:t>
            </a:r>
          </a:p>
        </p:txBody>
      </p:sp>
      <p:sp>
        <p:nvSpPr>
          <p:cNvPr id="134" name="ZoneTexte 133">
            <a:extLst>
              <a:ext uri="{FF2B5EF4-FFF2-40B4-BE49-F238E27FC236}">
                <a16:creationId xmlns:a16="http://schemas.microsoft.com/office/drawing/2014/main" id="{838285DB-C04B-4B92-A9D2-213B9309CC8A}"/>
              </a:ext>
            </a:extLst>
          </p:cNvPr>
          <p:cNvSpPr txBox="1"/>
          <p:nvPr/>
        </p:nvSpPr>
        <p:spPr>
          <a:xfrm rot="20298013">
            <a:off x="1969281" y="4428637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B2664D45-73D7-4446-B8B9-C860C096A429}"/>
              </a:ext>
            </a:extLst>
          </p:cNvPr>
          <p:cNvSpPr txBox="1"/>
          <p:nvPr/>
        </p:nvSpPr>
        <p:spPr>
          <a:xfrm rot="20298013">
            <a:off x="1910288" y="4558983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100</a:t>
            </a:r>
          </a:p>
        </p:txBody>
      </p:sp>
      <p:sp>
        <p:nvSpPr>
          <p:cNvPr id="136" name="ZoneTexte 135">
            <a:extLst>
              <a:ext uri="{FF2B5EF4-FFF2-40B4-BE49-F238E27FC236}">
                <a16:creationId xmlns:a16="http://schemas.microsoft.com/office/drawing/2014/main" id="{4BC3AA1B-1880-4254-9E74-7D42EDD46DB2}"/>
              </a:ext>
            </a:extLst>
          </p:cNvPr>
          <p:cNvSpPr txBox="1"/>
          <p:nvPr/>
        </p:nvSpPr>
        <p:spPr>
          <a:xfrm rot="20298013">
            <a:off x="1870322" y="4679891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61</a:t>
            </a:r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17BFE731-B6AE-4C22-BAC8-EB9EE210CCFF}"/>
              </a:ext>
            </a:extLst>
          </p:cNvPr>
          <p:cNvSpPr txBox="1"/>
          <p:nvPr/>
        </p:nvSpPr>
        <p:spPr>
          <a:xfrm rot="19572816">
            <a:off x="1808754" y="4781768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96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B72C5A2C-245E-4FE9-AD09-E7B572EB4AEC}"/>
              </a:ext>
            </a:extLst>
          </p:cNvPr>
          <p:cNvSpPr txBox="1"/>
          <p:nvPr/>
        </p:nvSpPr>
        <p:spPr>
          <a:xfrm rot="19572816">
            <a:off x="1896187" y="4872947"/>
            <a:ext cx="39012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90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DDB4589A-A9C4-45A6-AE1B-AA3826C68576}"/>
              </a:ext>
            </a:extLst>
          </p:cNvPr>
          <p:cNvSpPr txBox="1"/>
          <p:nvPr/>
        </p:nvSpPr>
        <p:spPr>
          <a:xfrm rot="19207563">
            <a:off x="1894221" y="5064084"/>
            <a:ext cx="36928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/>
              <a:t>77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82A96A1-C2FF-41D8-9167-383EF5585C09}"/>
              </a:ext>
            </a:extLst>
          </p:cNvPr>
          <p:cNvGrpSpPr/>
          <p:nvPr/>
        </p:nvGrpSpPr>
        <p:grpSpPr>
          <a:xfrm>
            <a:off x="1333850" y="7325600"/>
            <a:ext cx="6402239" cy="230832"/>
            <a:chOff x="980728" y="7311148"/>
            <a:chExt cx="6402239" cy="230832"/>
          </a:xfrm>
        </p:grpSpPr>
        <p:sp>
          <p:nvSpPr>
            <p:cNvPr id="130" name="ZoneTexte 129">
              <a:extLst>
                <a:ext uri="{FF2B5EF4-FFF2-40B4-BE49-F238E27FC236}">
                  <a16:creationId xmlns:a16="http://schemas.microsoft.com/office/drawing/2014/main" id="{2D789869-A690-4964-B1AF-675C696EE786}"/>
                </a:ext>
              </a:extLst>
            </p:cNvPr>
            <p:cNvSpPr txBox="1"/>
            <p:nvPr/>
          </p:nvSpPr>
          <p:spPr>
            <a:xfrm>
              <a:off x="999077" y="7311148"/>
              <a:ext cx="63838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/>
                <a:t>P. Vulgaris    M. </a:t>
              </a:r>
              <a:r>
                <a:rPr lang="fr-FR" sz="900" i="1" dirty="0" err="1"/>
                <a:t>truncatula</a:t>
              </a:r>
              <a:r>
                <a:rPr lang="fr-FR" sz="900" i="1" dirty="0"/>
                <a:t>     L. </a:t>
              </a:r>
              <a:r>
                <a:rPr lang="fr-FR" sz="900" i="1" dirty="0" err="1"/>
                <a:t>Japonicus</a:t>
              </a:r>
              <a:r>
                <a:rPr lang="fr-FR" sz="900" i="1" dirty="0"/>
                <a:t>      A. thaliana      O. sativa      H. </a:t>
              </a:r>
              <a:r>
                <a:rPr lang="fr-FR" sz="900" i="1" dirty="0" err="1"/>
                <a:t>vulgare</a:t>
              </a:r>
              <a:endParaRPr lang="fr-FR" sz="900" i="1" dirty="0"/>
            </a:p>
          </p:txBody>
        </p:sp>
        <p:sp>
          <p:nvSpPr>
            <p:cNvPr id="144" name="Ellipse 143">
              <a:extLst>
                <a:ext uri="{FF2B5EF4-FFF2-40B4-BE49-F238E27FC236}">
                  <a16:creationId xmlns:a16="http://schemas.microsoft.com/office/drawing/2014/main" id="{D90E12A0-52AC-44BA-8C98-E68CD62647A2}"/>
                </a:ext>
              </a:extLst>
            </p:cNvPr>
            <p:cNvSpPr/>
            <p:nvPr/>
          </p:nvSpPr>
          <p:spPr bwMode="auto">
            <a:xfrm>
              <a:off x="1017451" y="7388820"/>
              <a:ext cx="58138" cy="65114"/>
            </a:xfrm>
            <a:prstGeom prst="ellipse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6A84DE-E3C2-4BE9-A2C5-820EE8EC3354}"/>
                </a:ext>
              </a:extLst>
            </p:cNvPr>
            <p:cNvSpPr/>
            <p:nvPr/>
          </p:nvSpPr>
          <p:spPr bwMode="auto">
            <a:xfrm>
              <a:off x="980728" y="7311149"/>
              <a:ext cx="4361128" cy="224374"/>
            </a:xfrm>
            <a:prstGeom prst="rect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61" name="Ellipse 160">
              <a:extLst>
                <a:ext uri="{FF2B5EF4-FFF2-40B4-BE49-F238E27FC236}">
                  <a16:creationId xmlns:a16="http://schemas.microsoft.com/office/drawing/2014/main" id="{09285AC9-8BDC-4F46-B133-E457579BD34C}"/>
                </a:ext>
              </a:extLst>
            </p:cNvPr>
            <p:cNvSpPr/>
            <p:nvPr/>
          </p:nvSpPr>
          <p:spPr bwMode="auto">
            <a:xfrm>
              <a:off x="1699606" y="7401272"/>
              <a:ext cx="58138" cy="65114"/>
            </a:xfrm>
            <a:prstGeom prst="ellipse">
              <a:avLst/>
            </a:prstGeom>
            <a:solidFill>
              <a:srgbClr val="00660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62" name="Ellipse 161">
              <a:extLst>
                <a:ext uri="{FF2B5EF4-FFF2-40B4-BE49-F238E27FC236}">
                  <a16:creationId xmlns:a16="http://schemas.microsoft.com/office/drawing/2014/main" id="{C202AAF7-3241-47D9-A123-6AF758A5E725}"/>
                </a:ext>
              </a:extLst>
            </p:cNvPr>
            <p:cNvSpPr/>
            <p:nvPr/>
          </p:nvSpPr>
          <p:spPr bwMode="auto">
            <a:xfrm>
              <a:off x="2500732" y="7399561"/>
              <a:ext cx="58138" cy="65114"/>
            </a:xfrm>
            <a:prstGeom prst="ellipse">
              <a:avLst/>
            </a:prstGeom>
            <a:solidFill>
              <a:srgbClr val="7030A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63" name="Ellipse 162">
              <a:extLst>
                <a:ext uri="{FF2B5EF4-FFF2-40B4-BE49-F238E27FC236}">
                  <a16:creationId xmlns:a16="http://schemas.microsoft.com/office/drawing/2014/main" id="{C8B68F27-6637-4058-A175-94FE362902AA}"/>
                </a:ext>
              </a:extLst>
            </p:cNvPr>
            <p:cNvSpPr/>
            <p:nvPr/>
          </p:nvSpPr>
          <p:spPr bwMode="auto">
            <a:xfrm>
              <a:off x="3337126" y="7395773"/>
              <a:ext cx="58138" cy="6511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64" name="Ellipse 163">
              <a:extLst>
                <a:ext uri="{FF2B5EF4-FFF2-40B4-BE49-F238E27FC236}">
                  <a16:creationId xmlns:a16="http://schemas.microsoft.com/office/drawing/2014/main" id="{393BF808-E0AD-47BD-B992-B0F50711C722}"/>
                </a:ext>
              </a:extLst>
            </p:cNvPr>
            <p:cNvSpPr/>
            <p:nvPr/>
          </p:nvSpPr>
          <p:spPr bwMode="auto">
            <a:xfrm>
              <a:off x="4049274" y="7394007"/>
              <a:ext cx="58138" cy="65114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65" name="Ellipse 164">
              <a:extLst>
                <a:ext uri="{FF2B5EF4-FFF2-40B4-BE49-F238E27FC236}">
                  <a16:creationId xmlns:a16="http://schemas.microsoft.com/office/drawing/2014/main" id="{8717EAB3-573B-48F9-8685-436803216F7D}"/>
                </a:ext>
              </a:extLst>
            </p:cNvPr>
            <p:cNvSpPr/>
            <p:nvPr/>
          </p:nvSpPr>
          <p:spPr bwMode="auto">
            <a:xfrm>
              <a:off x="4690158" y="7388820"/>
              <a:ext cx="58138" cy="65114"/>
            </a:xfrm>
            <a:prstGeom prst="ellipse">
              <a:avLst/>
            </a:prstGeom>
            <a:solidFill>
              <a:srgbClr val="FF9933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140" name="ZoneTexte 139">
            <a:extLst>
              <a:ext uri="{FF2B5EF4-FFF2-40B4-BE49-F238E27FC236}">
                <a16:creationId xmlns:a16="http://schemas.microsoft.com/office/drawing/2014/main" id="{41632BA0-1B06-4EDC-8C4C-2233272EE257}"/>
              </a:ext>
            </a:extLst>
          </p:cNvPr>
          <p:cNvSpPr txBox="1"/>
          <p:nvPr/>
        </p:nvSpPr>
        <p:spPr>
          <a:xfrm>
            <a:off x="2965845" y="4759241"/>
            <a:ext cx="367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+mj-lt"/>
              </a:rPr>
              <a:t>(II)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B0219E7-6B0A-4B13-8705-10B203CF7830}"/>
              </a:ext>
            </a:extLst>
          </p:cNvPr>
          <p:cNvGrpSpPr/>
          <p:nvPr/>
        </p:nvGrpSpPr>
        <p:grpSpPr>
          <a:xfrm>
            <a:off x="1021312" y="1710825"/>
            <a:ext cx="5836688" cy="3226476"/>
            <a:chOff x="741622" y="803133"/>
            <a:chExt cx="5836688" cy="32264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D6B64AE-E666-4ECB-92CA-412A2929E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1622" y="803133"/>
              <a:ext cx="4903690" cy="2815487"/>
            </a:xfrm>
            <a:prstGeom prst="rect">
              <a:avLst/>
            </a:prstGeom>
          </p:spPr>
        </p:pic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A50707A9-F438-4A44-8B5B-C89E63E48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4763" y="2348763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PvPR10-1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D88619-8039-4211-8196-F393F13DE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891" y="3408992"/>
              <a:ext cx="1034537" cy="195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/>
                <a:t>Chr</a:t>
              </a:r>
              <a:r>
                <a:rPr lang="es-ES_tradnl" sz="800" dirty="0"/>
                <a:t> 2</a:t>
              </a:r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7DA40E37-3674-4CEA-B4BD-E1EC52769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206" y="3601102"/>
              <a:ext cx="1034537" cy="195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/>
                <a:t>Chr</a:t>
              </a:r>
              <a:r>
                <a:rPr lang="es-ES_tradnl" sz="800" dirty="0"/>
                <a:t> 3</a:t>
              </a: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ACEE9B53-2E9F-4A22-9F65-48BCB31D2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3078" y="2981920"/>
              <a:ext cx="1034537" cy="195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/>
                <a:t>Chr</a:t>
              </a:r>
              <a:r>
                <a:rPr lang="es-ES_tradnl" sz="800" dirty="0"/>
                <a:t> 5</a:t>
              </a: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054E1227-EDA1-447E-B8D5-9B65E0B99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568" y="2973161"/>
              <a:ext cx="1034537" cy="195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/>
                <a:t>Chr</a:t>
              </a:r>
              <a:r>
                <a:rPr lang="es-ES_tradnl" sz="800" dirty="0"/>
                <a:t> 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C9ADDC4-4AE9-41D6-8CFD-1A49DA2DE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5760" y="3601102"/>
              <a:ext cx="1034537" cy="195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/>
                <a:t>Chr</a:t>
              </a:r>
              <a:r>
                <a:rPr lang="es-ES_tradnl" sz="800" dirty="0"/>
                <a:t> 11</a:t>
              </a: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E0C28D9C-7F57-4595-9381-257E86A48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79" y="990915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</a:t>
              </a: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01149F18-80FA-4739-B993-8180D7F7D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7794" y="1930635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366467-D7BD-498B-A9B7-EC521F6DC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79" y="2081731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PvPR10-3</a:t>
              </a: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2771492E-A520-42D9-8888-CD4131976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79" y="2218116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PvPR10-4</a:t>
              </a: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FDDE00A9-70F8-4C99-A0B4-EADF45743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4867" y="2358981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PvPR10-5</a:t>
              </a:r>
            </a:p>
          </p:txBody>
        </p: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51BFF578-C68B-4D16-AA3E-EB79A8977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095" y="939535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PvMLP2</a:t>
              </a:r>
            </a:p>
          </p:txBody>
        </p:sp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23048AED-625D-45FE-9EA0-34E9932A6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095" y="1110954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PvMLP3</a:t>
              </a:r>
            </a:p>
          </p:txBody>
        </p: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9CC4C046-2A92-4CC7-9844-FD9B33C2B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095" y="1331477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PvMLP4</a:t>
              </a:r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8934BA3B-A29A-4DE6-B703-8FF0134B9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1560" y="2320726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PvPR10-6</a:t>
              </a:r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785CEBCE-8026-42B0-9833-E7EFF890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1560" y="2423631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PvPR10-7</a:t>
              </a:r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CBDC1FA7-F348-4A70-AEA2-2BB395D1D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6016" y="2534962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PvPR10-8</a:t>
              </a:r>
            </a:p>
          </p:txBody>
        </p:sp>
        <p:sp>
          <p:nvSpPr>
            <p:cNvPr id="21" name="Rectangle 11">
              <a:extLst>
                <a:ext uri="{FF2B5EF4-FFF2-40B4-BE49-F238E27FC236}">
                  <a16:creationId xmlns:a16="http://schemas.microsoft.com/office/drawing/2014/main" id="{59BE98DC-8446-4100-BB71-1AF14EF57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068" y="2643909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PvPR10-9</a:t>
              </a:r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82E2DEC9-5383-4517-9AFD-5F2E80343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068" y="2757801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PvPR10-10</a:t>
              </a:r>
            </a:p>
          </p:txBody>
        </p:sp>
        <p:sp>
          <p:nvSpPr>
            <p:cNvPr id="23" name="Rectangle 11">
              <a:extLst>
                <a:ext uri="{FF2B5EF4-FFF2-40B4-BE49-F238E27FC236}">
                  <a16:creationId xmlns:a16="http://schemas.microsoft.com/office/drawing/2014/main" id="{49565E55-FEAA-45C3-9260-18F58DE29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8839" y="948244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 err="1">
                  <a:solidFill>
                    <a:schemeClr val="tx2"/>
                  </a:solidFill>
                </a:rPr>
                <a:t>PvNCS</a:t>
              </a:r>
              <a:endParaRPr lang="es-ES_tradnl" sz="800" dirty="0">
                <a:solidFill>
                  <a:schemeClr val="tx2"/>
                </a:solidFill>
              </a:endParaRP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A6FA62F0-ABC3-46D0-8FD2-6E6C1DA734B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717262" y="2022856"/>
              <a:ext cx="1435969" cy="398213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358599-2200-4F38-8FA7-20E2B0ED1E87}"/>
                </a:ext>
              </a:extLst>
            </p:cNvPr>
            <p:cNvSpPr/>
            <p:nvPr/>
          </p:nvSpPr>
          <p:spPr bwMode="auto">
            <a:xfrm>
              <a:off x="5106740" y="2303097"/>
              <a:ext cx="461711" cy="2067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6" name="Rectangle 11">
              <a:extLst>
                <a:ext uri="{FF2B5EF4-FFF2-40B4-BE49-F238E27FC236}">
                  <a16:creationId xmlns:a16="http://schemas.microsoft.com/office/drawing/2014/main" id="{7CEB27F4-AECB-4C51-AB75-40A9222CA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9930" y="2265380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PvPBP1</a:t>
              </a:r>
            </a:p>
          </p:txBody>
        </p:sp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1AAAFEF5-8579-45F5-AF2C-E6139674E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1083" y="2356444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PvPBP2</a:t>
              </a:r>
            </a:p>
          </p:txBody>
        </p:sp>
        <p:sp>
          <p:nvSpPr>
            <p:cNvPr id="28" name="Accolade fermante 27">
              <a:extLst>
                <a:ext uri="{FF2B5EF4-FFF2-40B4-BE49-F238E27FC236}">
                  <a16:creationId xmlns:a16="http://schemas.microsoft.com/office/drawing/2014/main" id="{A3534C6D-39EF-4B18-B9DC-51612A177434}"/>
                </a:ext>
              </a:extLst>
            </p:cNvPr>
            <p:cNvSpPr/>
            <p:nvPr/>
          </p:nvSpPr>
          <p:spPr bwMode="auto">
            <a:xfrm>
              <a:off x="5107256" y="2517241"/>
              <a:ext cx="80372" cy="963233"/>
            </a:xfrm>
            <a:prstGeom prst="rightBrace">
              <a:avLst>
                <a:gd name="adj1" fmla="val 11864"/>
                <a:gd name="adj2" fmla="val 50000"/>
              </a:avLst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11">
              <a:extLst>
                <a:ext uri="{FF2B5EF4-FFF2-40B4-BE49-F238E27FC236}">
                  <a16:creationId xmlns:a16="http://schemas.microsoft.com/office/drawing/2014/main" id="{F5ADD03E-86B7-4F3A-9D4E-5FB9F902E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7614" y="2288704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PvMLP9</a:t>
              </a:r>
            </a:p>
          </p:txBody>
        </p:sp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673563FE-7DB6-47A2-AD5A-65DEE55B8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9476" y="3015134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PvMLP14</a:t>
              </a:r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00E190B-29E8-42EA-80E4-822D5CFDEC17}"/>
                </a:ext>
              </a:extLst>
            </p:cNvPr>
            <p:cNvCxnSpPr/>
            <p:nvPr/>
          </p:nvCxnSpPr>
          <p:spPr bwMode="auto">
            <a:xfrm>
              <a:off x="5602880" y="2022856"/>
              <a:ext cx="0" cy="1961577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75F88EC-DACF-4760-82AC-4A10CC89C368}"/>
                </a:ext>
              </a:extLst>
            </p:cNvPr>
            <p:cNvSpPr/>
            <p:nvPr/>
          </p:nvSpPr>
          <p:spPr bwMode="auto">
            <a:xfrm>
              <a:off x="5626805" y="2095518"/>
              <a:ext cx="461711" cy="2067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4" name="Rectangle 11">
              <a:extLst>
                <a:ext uri="{FF2B5EF4-FFF2-40B4-BE49-F238E27FC236}">
                  <a16:creationId xmlns:a16="http://schemas.microsoft.com/office/drawing/2014/main" id="{81ED7A3B-FFA3-4A14-AE75-FE3C924CA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1619" y="2028237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PvMLP5</a:t>
              </a:r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921F6E37-D665-4510-B228-AC54B5026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1552" y="2141357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5DE3073-EAA5-41D2-A514-1E4613E8D210}"/>
                </a:ext>
              </a:extLst>
            </p:cNvPr>
            <p:cNvSpPr/>
            <p:nvPr/>
          </p:nvSpPr>
          <p:spPr bwMode="auto">
            <a:xfrm>
              <a:off x="5625166" y="2321044"/>
              <a:ext cx="461711" cy="2067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7" name="Rectangle 11">
              <a:extLst>
                <a:ext uri="{FF2B5EF4-FFF2-40B4-BE49-F238E27FC236}">
                  <a16:creationId xmlns:a16="http://schemas.microsoft.com/office/drawing/2014/main" id="{8E4F9560-F7CA-40BF-A670-EE3211ABD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1551" y="2259317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PvMLP7</a:t>
              </a:r>
            </a:p>
          </p:txBody>
        </p:sp>
        <p:sp>
          <p:nvSpPr>
            <p:cNvPr id="38" name="Rectangle 11">
              <a:extLst>
                <a:ext uri="{FF2B5EF4-FFF2-40B4-BE49-F238E27FC236}">
                  <a16:creationId xmlns:a16="http://schemas.microsoft.com/office/drawing/2014/main" id="{A68B3286-BD79-4F1D-A00E-3F98816A6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0439" y="2349880"/>
              <a:ext cx="6396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PvMLP8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A3D64F-19D3-4F77-8A56-B0E662A02ED2}"/>
                </a:ext>
              </a:extLst>
            </p:cNvPr>
            <p:cNvSpPr/>
            <p:nvPr/>
          </p:nvSpPr>
          <p:spPr bwMode="auto">
            <a:xfrm>
              <a:off x="5618392" y="2866100"/>
              <a:ext cx="461711" cy="2067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40" name="Rectangle 11">
              <a:extLst>
                <a:ext uri="{FF2B5EF4-FFF2-40B4-BE49-F238E27FC236}">
                  <a16:creationId xmlns:a16="http://schemas.microsoft.com/office/drawing/2014/main" id="{46BECF6B-B0DB-404E-9A1C-C37DB2985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9535" y="2815475"/>
              <a:ext cx="8383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PvMLP12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6D974FD0-3C6B-4968-9B1A-B866DE3A349A}"/>
                </a:ext>
              </a:extLst>
            </p:cNvPr>
            <p:cNvCxnSpPr>
              <a:cxnSpLocks/>
              <a:stCxn id="28" idx="1"/>
            </p:cNvCxnSpPr>
            <p:nvPr/>
          </p:nvCxnSpPr>
          <p:spPr bwMode="auto">
            <a:xfrm flipV="1">
              <a:off x="5187628" y="2981920"/>
              <a:ext cx="415252" cy="1693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Rectangle 11">
              <a:extLst>
                <a:ext uri="{FF2B5EF4-FFF2-40B4-BE49-F238E27FC236}">
                  <a16:creationId xmlns:a16="http://schemas.microsoft.com/office/drawing/2014/main" id="{410F5BC9-01D0-4BD4-B061-29A895FB1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691" y="2910484"/>
              <a:ext cx="83835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PvMLP13</a:t>
              </a:r>
            </a:p>
          </p:txBody>
        </p:sp>
        <p:sp>
          <p:nvSpPr>
            <p:cNvPr id="43" name="Rectangle 11">
              <a:extLst>
                <a:ext uri="{FF2B5EF4-FFF2-40B4-BE49-F238E27FC236}">
                  <a16:creationId xmlns:a16="http://schemas.microsoft.com/office/drawing/2014/main" id="{8F76BEF3-E7C0-4A76-AD0D-2A61EFDB3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2035" y="2474860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PvMLP9</a:t>
              </a:r>
            </a:p>
          </p:txBody>
        </p:sp>
        <p:sp>
          <p:nvSpPr>
            <p:cNvPr id="44" name="Rectangle 11">
              <a:extLst>
                <a:ext uri="{FF2B5EF4-FFF2-40B4-BE49-F238E27FC236}">
                  <a16:creationId xmlns:a16="http://schemas.microsoft.com/office/drawing/2014/main" id="{0E5D4A9B-5134-4615-8F35-B3141A33B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0940" y="2692738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PvMLP11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73F717-9B2F-4F32-85E1-602BEF24CA95}"/>
                </a:ext>
              </a:extLst>
            </p:cNvPr>
            <p:cNvSpPr/>
            <p:nvPr/>
          </p:nvSpPr>
          <p:spPr bwMode="auto">
            <a:xfrm>
              <a:off x="5622592" y="3767002"/>
              <a:ext cx="461711" cy="21664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945AA94-5FF0-4E0E-8036-AF5A59B48618}"/>
                </a:ext>
              </a:extLst>
            </p:cNvPr>
            <p:cNvSpPr/>
            <p:nvPr/>
          </p:nvSpPr>
          <p:spPr bwMode="auto">
            <a:xfrm>
              <a:off x="5621009" y="3537776"/>
              <a:ext cx="461711" cy="2067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B1FD3D04-0C32-4F26-876A-E43181C21114}"/>
                </a:ext>
              </a:extLst>
            </p:cNvPr>
            <p:cNvGrpSpPr/>
            <p:nvPr/>
          </p:nvGrpSpPr>
          <p:grpSpPr>
            <a:xfrm>
              <a:off x="5540607" y="3575912"/>
              <a:ext cx="1037703" cy="453697"/>
              <a:chOff x="6295361" y="4763686"/>
              <a:chExt cx="1146503" cy="499588"/>
            </a:xfrm>
          </p:grpSpPr>
          <p:sp>
            <p:nvSpPr>
              <p:cNvPr id="56" name="Rectangle 11">
                <a:extLst>
                  <a:ext uri="{FF2B5EF4-FFF2-40B4-BE49-F238E27FC236}">
                    <a16:creationId xmlns:a16="http://schemas.microsoft.com/office/drawing/2014/main" id="{CC7C40A3-EA40-4354-A4C0-6F4B4DCF76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5361" y="4763686"/>
                <a:ext cx="1143008" cy="237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PvMLP19</a:t>
                </a:r>
              </a:p>
            </p:txBody>
          </p:sp>
          <p:sp>
            <p:nvSpPr>
              <p:cNvPr id="57" name="Rectangle 11">
                <a:extLst>
                  <a:ext uri="{FF2B5EF4-FFF2-40B4-BE49-F238E27FC236}">
                    <a16:creationId xmlns:a16="http://schemas.microsoft.com/office/drawing/2014/main" id="{60243649-472E-4180-B09B-2DB6B55C6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6040" y="4915270"/>
                <a:ext cx="1143008" cy="237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PvMLP20</a:t>
                </a:r>
              </a:p>
            </p:txBody>
          </p:sp>
          <p:sp>
            <p:nvSpPr>
              <p:cNvPr id="58" name="Rectangle 11">
                <a:extLst>
                  <a:ext uri="{FF2B5EF4-FFF2-40B4-BE49-F238E27FC236}">
                    <a16:creationId xmlns:a16="http://schemas.microsoft.com/office/drawing/2014/main" id="{C4CA5F42-8CC0-4CCA-AEE4-464DE9A0A7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8856" y="5026034"/>
                <a:ext cx="1143008" cy="237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PvMLP21</a:t>
                </a:r>
              </a:p>
            </p:txBody>
          </p:sp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C4F9197C-D58C-4972-8AFE-B7C203427084}"/>
                </a:ext>
              </a:extLst>
            </p:cNvPr>
            <p:cNvGrpSpPr/>
            <p:nvPr/>
          </p:nvGrpSpPr>
          <p:grpSpPr>
            <a:xfrm>
              <a:off x="5540454" y="3237485"/>
              <a:ext cx="1035305" cy="453259"/>
              <a:chOff x="6295194" y="4766726"/>
              <a:chExt cx="1143854" cy="499110"/>
            </a:xfrm>
          </p:grpSpPr>
          <p:sp>
            <p:nvSpPr>
              <p:cNvPr id="53" name="Rectangle 11">
                <a:extLst>
                  <a:ext uri="{FF2B5EF4-FFF2-40B4-BE49-F238E27FC236}">
                    <a16:creationId xmlns:a16="http://schemas.microsoft.com/office/drawing/2014/main" id="{17345C2D-CDAF-4E01-90F0-0C55C017B1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5362" y="4766726"/>
                <a:ext cx="1143008" cy="237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PvMLP16</a:t>
                </a:r>
              </a:p>
            </p:txBody>
          </p:sp>
          <p:sp>
            <p:nvSpPr>
              <p:cNvPr id="54" name="Rectangle 11">
                <a:extLst>
                  <a:ext uri="{FF2B5EF4-FFF2-40B4-BE49-F238E27FC236}">
                    <a16:creationId xmlns:a16="http://schemas.microsoft.com/office/drawing/2014/main" id="{52A9DF0C-EC40-4DC4-888D-741AB90FAE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6040" y="4889631"/>
                <a:ext cx="1143008" cy="237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PvMLP17</a:t>
                </a:r>
              </a:p>
            </p:txBody>
          </p:sp>
          <p:sp>
            <p:nvSpPr>
              <p:cNvPr id="55" name="Rectangle 11">
                <a:extLst>
                  <a:ext uri="{FF2B5EF4-FFF2-40B4-BE49-F238E27FC236}">
                    <a16:creationId xmlns:a16="http://schemas.microsoft.com/office/drawing/2014/main" id="{2019D509-FBCB-48DB-9B6C-EBFF7D227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5194" y="5028599"/>
                <a:ext cx="1143008" cy="237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800" dirty="0">
                    <a:solidFill>
                      <a:schemeClr val="tx2"/>
                    </a:solidFill>
                  </a:rPr>
                  <a:t>PvMLP18</a:t>
                </a: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6B78046-0A4A-43FF-889C-87409983B275}"/>
                </a:ext>
              </a:extLst>
            </p:cNvPr>
            <p:cNvSpPr/>
            <p:nvPr/>
          </p:nvSpPr>
          <p:spPr bwMode="auto">
            <a:xfrm>
              <a:off x="5618815" y="3177020"/>
              <a:ext cx="461711" cy="1166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7EBCD2-1731-4EB8-A53D-28C09EA9B40B}"/>
                </a:ext>
              </a:extLst>
            </p:cNvPr>
            <p:cNvSpPr/>
            <p:nvPr/>
          </p:nvSpPr>
          <p:spPr bwMode="auto">
            <a:xfrm>
              <a:off x="5621009" y="2630744"/>
              <a:ext cx="461711" cy="1166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51" name="Rectangle 11">
              <a:extLst>
                <a:ext uri="{FF2B5EF4-FFF2-40B4-BE49-F238E27FC236}">
                  <a16:creationId xmlns:a16="http://schemas.microsoft.com/office/drawing/2014/main" id="{D64750CD-05C3-4EAD-9A15-442657C73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250" y="2577316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PvMLP10</a:t>
              </a:r>
            </a:p>
          </p:txBody>
        </p:sp>
        <p:sp>
          <p:nvSpPr>
            <p:cNvPr id="52" name="Rectangle 11">
              <a:extLst>
                <a:ext uri="{FF2B5EF4-FFF2-40B4-BE49-F238E27FC236}">
                  <a16:creationId xmlns:a16="http://schemas.microsoft.com/office/drawing/2014/main" id="{85663857-BA6B-4991-BCFF-043F7C4C5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0314" y="3134330"/>
              <a:ext cx="103453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800" dirty="0">
                  <a:solidFill>
                    <a:schemeClr val="tx2"/>
                  </a:solidFill>
                </a:rPr>
                <a:t>PvMLP15</a:t>
              </a:r>
            </a:p>
          </p:txBody>
        </p:sp>
      </p:grpSp>
      <p:sp>
        <p:nvSpPr>
          <p:cNvPr id="59" name="Rectangle 11">
            <a:extLst>
              <a:ext uri="{FF2B5EF4-FFF2-40B4-BE49-F238E27FC236}">
                <a16:creationId xmlns:a16="http://schemas.microsoft.com/office/drawing/2014/main" id="{675B0BB2-4854-482C-B553-271FBB34D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030" y="6029205"/>
            <a:ext cx="160130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_tradnl" sz="1100" b="1" dirty="0" err="1"/>
              <a:t>Supplemental</a:t>
            </a:r>
            <a:r>
              <a:rPr lang="es-ES_tradnl" sz="1100" b="1" dirty="0"/>
              <a:t> Fig. 2</a:t>
            </a:r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B62FAE86-95FC-414D-AB05-EE455D8EC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1933"/>
          <a:stretch/>
        </p:blipFill>
        <p:spPr>
          <a:xfrm>
            <a:off x="633956" y="1452460"/>
            <a:ext cx="553259" cy="4054239"/>
          </a:xfrm>
          <a:prstGeom prst="rect">
            <a:avLst/>
          </a:prstGeom>
        </p:spPr>
      </p:pic>
      <p:sp>
        <p:nvSpPr>
          <p:cNvPr id="62" name="Forme libre : forme 61">
            <a:extLst>
              <a:ext uri="{FF2B5EF4-FFF2-40B4-BE49-F238E27FC236}">
                <a16:creationId xmlns:a16="http://schemas.microsoft.com/office/drawing/2014/main" id="{E20F9EBF-23C1-6421-91DB-3569920D73D2}"/>
              </a:ext>
            </a:extLst>
          </p:cNvPr>
          <p:cNvSpPr/>
          <p:nvPr/>
        </p:nvSpPr>
        <p:spPr bwMode="auto">
          <a:xfrm>
            <a:off x="6360507" y="3571540"/>
            <a:ext cx="99279" cy="593300"/>
          </a:xfrm>
          <a:custGeom>
            <a:avLst/>
            <a:gdLst>
              <a:gd name="connsiteX0" fmla="*/ 7875 w 212282"/>
              <a:gd name="connsiteY0" fmla="*/ 0 h 642983"/>
              <a:gd name="connsiteX1" fmla="*/ 212270 w 212282"/>
              <a:gd name="connsiteY1" fmla="*/ 268941 h 642983"/>
              <a:gd name="connsiteX2" fmla="*/ 18632 w 212282"/>
              <a:gd name="connsiteY2" fmla="*/ 613186 h 642983"/>
              <a:gd name="connsiteX3" fmla="*/ 18632 w 212282"/>
              <a:gd name="connsiteY3" fmla="*/ 602428 h 642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282" h="642983">
                <a:moveTo>
                  <a:pt x="7875" y="0"/>
                </a:moveTo>
                <a:cubicBezTo>
                  <a:pt x="109176" y="83371"/>
                  <a:pt x="210477" y="166743"/>
                  <a:pt x="212270" y="268941"/>
                </a:cubicBezTo>
                <a:cubicBezTo>
                  <a:pt x="214063" y="371139"/>
                  <a:pt x="18632" y="613186"/>
                  <a:pt x="18632" y="613186"/>
                </a:cubicBezTo>
                <a:cubicBezTo>
                  <a:pt x="-13641" y="668767"/>
                  <a:pt x="2495" y="635597"/>
                  <a:pt x="18632" y="602428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>
            <a:extLst>
              <a:ext uri="{FF2B5EF4-FFF2-40B4-BE49-F238E27FC236}">
                <a16:creationId xmlns:a16="http://schemas.microsoft.com/office/drawing/2014/main" id="{D9E4E74B-EB79-40F2-B805-90CF3BC96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185" y="7146981"/>
            <a:ext cx="183148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_tradnl" sz="1100" b="1" dirty="0" err="1"/>
              <a:t>Supplemental</a:t>
            </a:r>
            <a:r>
              <a:rPr lang="es-ES_tradnl" sz="1100" b="1" dirty="0"/>
              <a:t> Fig. 3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E45BA3F-926E-4B00-BA5E-E2A12D063D92}"/>
              </a:ext>
            </a:extLst>
          </p:cNvPr>
          <p:cNvGrpSpPr/>
          <p:nvPr/>
        </p:nvGrpSpPr>
        <p:grpSpPr>
          <a:xfrm>
            <a:off x="855965" y="1749574"/>
            <a:ext cx="5146069" cy="4904909"/>
            <a:chOff x="1336148" y="3749156"/>
            <a:chExt cx="4946618" cy="4859284"/>
          </a:xfrm>
        </p:grpSpPr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A376B675-D4AA-45FD-BF4A-FFD7965BD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7063" y="3783904"/>
              <a:ext cx="4885703" cy="4824536"/>
            </a:xfrm>
            <a:prstGeom prst="rect">
              <a:avLst/>
            </a:prstGeom>
          </p:spPr>
        </p:pic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5CFB7E3F-9B96-4F5E-B862-B65995FDB24A}"/>
                </a:ext>
              </a:extLst>
            </p:cNvPr>
            <p:cNvSpPr txBox="1"/>
            <p:nvPr/>
          </p:nvSpPr>
          <p:spPr>
            <a:xfrm rot="3188576">
              <a:off x="5134244" y="4760293"/>
              <a:ext cx="9361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/>
                <a:t>P. Vulgaris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27530FF1-3267-4A3F-A7C7-EECC5DA418FB}"/>
                </a:ext>
              </a:extLst>
            </p:cNvPr>
            <p:cNvSpPr txBox="1"/>
            <p:nvPr/>
          </p:nvSpPr>
          <p:spPr>
            <a:xfrm rot="20378985">
              <a:off x="4034640" y="8197001"/>
              <a:ext cx="10801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/>
                <a:t>M. </a:t>
              </a:r>
              <a:r>
                <a:rPr lang="fr-FR" sz="900" i="1" dirty="0" err="1"/>
                <a:t>truncatula</a:t>
              </a:r>
              <a:r>
                <a:rPr lang="fr-FR" sz="900" i="1" dirty="0"/>
                <a:t>    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68FFED82-788E-49CB-96FF-AE9931841573}"/>
                </a:ext>
              </a:extLst>
            </p:cNvPr>
            <p:cNvSpPr txBox="1"/>
            <p:nvPr/>
          </p:nvSpPr>
          <p:spPr>
            <a:xfrm rot="19688269">
              <a:off x="2080725" y="3749156"/>
              <a:ext cx="20162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/>
                <a:t>A. thaliana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234D9B03-5B3D-4C87-97DD-18A08F68F475}"/>
                </a:ext>
              </a:extLst>
            </p:cNvPr>
            <p:cNvSpPr txBox="1"/>
            <p:nvPr/>
          </p:nvSpPr>
          <p:spPr>
            <a:xfrm rot="16200000">
              <a:off x="695480" y="5792724"/>
              <a:ext cx="151216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i="1" dirty="0"/>
                <a:t>L. </a:t>
              </a:r>
              <a:r>
                <a:rPr lang="fr-FR" sz="900" i="1" dirty="0" err="1"/>
                <a:t>Japonicus</a:t>
              </a:r>
              <a:r>
                <a:rPr lang="fr-FR" sz="900" i="1" dirty="0"/>
                <a:t>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320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>
            <a:extLst>
              <a:ext uri="{FF2B5EF4-FFF2-40B4-BE49-F238E27FC236}">
                <a16:creationId xmlns:a16="http://schemas.microsoft.com/office/drawing/2014/main" id="{1E7635DC-055F-41F4-98DD-BF979A016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187" y="7307129"/>
            <a:ext cx="150760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s-ES_tradnl" sz="1100" b="1" dirty="0" err="1"/>
              <a:t>Supplemental</a:t>
            </a:r>
            <a:r>
              <a:rPr lang="es-ES_tradnl" sz="1100" b="1" dirty="0"/>
              <a:t> Fig. 4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259A610-49A7-4907-B34D-26B500B130D8}"/>
              </a:ext>
            </a:extLst>
          </p:cNvPr>
          <p:cNvGrpSpPr/>
          <p:nvPr/>
        </p:nvGrpSpPr>
        <p:grpSpPr>
          <a:xfrm>
            <a:off x="1196752" y="4736976"/>
            <a:ext cx="5276850" cy="2247934"/>
            <a:chOff x="790575" y="3713083"/>
            <a:chExt cx="5276850" cy="224793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110FD67-E86D-4B61-981E-DA850E8EF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0575" y="3962400"/>
              <a:ext cx="5276850" cy="19812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4B4DD9-5DFC-4C34-B077-30360932A35B}"/>
                </a:ext>
              </a:extLst>
            </p:cNvPr>
            <p:cNvSpPr/>
            <p:nvPr/>
          </p:nvSpPr>
          <p:spPr bwMode="auto">
            <a:xfrm>
              <a:off x="2606944" y="3942848"/>
              <a:ext cx="792088" cy="2018169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809F37A-C7EB-4C83-9E78-3FD09A1925F4}"/>
                </a:ext>
              </a:extLst>
            </p:cNvPr>
            <p:cNvSpPr txBox="1"/>
            <p:nvPr/>
          </p:nvSpPr>
          <p:spPr>
            <a:xfrm>
              <a:off x="2499592" y="3713083"/>
              <a:ext cx="152009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900">
                  <a:solidFill>
                    <a:srgbClr val="FF0000"/>
                  </a:solidFill>
                </a:rPr>
                <a:t>Classical glycine-rich loop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A78743B-4AA2-47EC-AA59-4471C9C1DECA}"/>
              </a:ext>
            </a:extLst>
          </p:cNvPr>
          <p:cNvSpPr/>
          <p:nvPr/>
        </p:nvSpPr>
        <p:spPr bwMode="auto">
          <a:xfrm>
            <a:off x="980728" y="1784648"/>
            <a:ext cx="4752528" cy="55224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935F81D-E57B-4A4C-9468-51CA55F289F3}"/>
              </a:ext>
            </a:extLst>
          </p:cNvPr>
          <p:cNvCxnSpPr/>
          <p:nvPr/>
        </p:nvCxnSpPr>
        <p:spPr bwMode="auto">
          <a:xfrm>
            <a:off x="980728" y="4666878"/>
            <a:ext cx="47520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422F354-BE4E-46B9-8245-AAA91DD89AE3}"/>
              </a:ext>
            </a:extLst>
          </p:cNvPr>
          <p:cNvCxnSpPr>
            <a:cxnSpLocks/>
          </p:cNvCxnSpPr>
          <p:nvPr/>
        </p:nvCxnSpPr>
        <p:spPr bwMode="auto">
          <a:xfrm>
            <a:off x="2905769" y="7020043"/>
            <a:ext cx="216195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B1429B67-5CAF-40B0-BA2F-5C9D8C1871E7}"/>
              </a:ext>
            </a:extLst>
          </p:cNvPr>
          <p:cNvSpPr txBox="1"/>
          <p:nvPr/>
        </p:nvSpPr>
        <p:spPr>
          <a:xfrm>
            <a:off x="3805209" y="6997503"/>
            <a:ext cx="730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accent2"/>
                </a:solidFill>
              </a:rPr>
              <a:t>Motif 5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3FB63F1-30D7-4140-B319-1F63C563F419}"/>
              </a:ext>
            </a:extLst>
          </p:cNvPr>
          <p:cNvGrpSpPr/>
          <p:nvPr/>
        </p:nvGrpSpPr>
        <p:grpSpPr>
          <a:xfrm>
            <a:off x="1243074" y="1967842"/>
            <a:ext cx="4489653" cy="2769134"/>
            <a:chOff x="1468725" y="3210601"/>
            <a:chExt cx="4024895" cy="232414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7119235C-5CA5-4254-A209-A79AD40C8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8053"/>
            <a:stretch/>
          </p:blipFill>
          <p:spPr>
            <a:xfrm>
              <a:off x="1468725" y="3240610"/>
              <a:ext cx="4024895" cy="200041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959E907-E59E-4F79-A76F-AB3D83B73FC0}"/>
                </a:ext>
              </a:extLst>
            </p:cNvPr>
            <p:cNvSpPr/>
            <p:nvPr/>
          </p:nvSpPr>
          <p:spPr bwMode="auto">
            <a:xfrm>
              <a:off x="4432125" y="3210601"/>
              <a:ext cx="437035" cy="2030428"/>
            </a:xfrm>
            <a:prstGeom prst="rect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A118D0AD-A683-44A8-8E2A-987949B62E4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205809" y="5279128"/>
              <a:ext cx="1779809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1688018-FFB9-4A0A-B508-47F228B42A6D}"/>
                </a:ext>
              </a:extLst>
            </p:cNvPr>
            <p:cNvSpPr txBox="1"/>
            <p:nvPr/>
          </p:nvSpPr>
          <p:spPr>
            <a:xfrm>
              <a:off x="3759187" y="5303916"/>
              <a:ext cx="73024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>
                  <a:solidFill>
                    <a:srgbClr val="00B050"/>
                  </a:solidFill>
                </a:rPr>
                <a:t>Motif 1</a:t>
              </a: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871671E-5A24-4D23-BA62-A698065F3DD8}"/>
              </a:ext>
            </a:extLst>
          </p:cNvPr>
          <p:cNvSpPr txBox="1"/>
          <p:nvPr/>
        </p:nvSpPr>
        <p:spPr>
          <a:xfrm>
            <a:off x="4204972" y="1784648"/>
            <a:ext cx="15200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solidFill>
                  <a:srgbClr val="FF0000"/>
                </a:solidFill>
              </a:rPr>
              <a:t>GXXXXXG motif</a:t>
            </a:r>
            <a:endParaRPr lang="fr-FR" sz="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4679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ción en blanco">
  <a:themeElements>
    <a:clrScheme name="Presentación 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ción en blanco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solidFill>
          <a:schemeClr val="accent1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Presentación 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49345</TotalTime>
  <Words>233</Words>
  <Application>Microsoft Office PowerPoint</Application>
  <PresentationFormat>Format A4 (210 x 297 mm)</PresentationFormat>
  <Paragraphs>180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Presentación en blanco</vt:lpstr>
      <vt:lpstr>Présentation PowerPoint</vt:lpstr>
      <vt:lpstr>Présentation PowerPoint</vt:lpstr>
      <vt:lpstr>Présentation PowerPoint</vt:lpstr>
      <vt:lpstr>Présentation PowerPoint</vt:lpstr>
    </vt:vector>
  </TitlesOfParts>
  <Company>FJ Quintero Drive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FJ Quintero Drive</dc:creator>
  <cp:lastModifiedBy>User</cp:lastModifiedBy>
  <cp:revision>2065</cp:revision>
  <cp:lastPrinted>2011-02-09T08:35:35Z</cp:lastPrinted>
  <dcterms:created xsi:type="dcterms:W3CDTF">2011-02-04T15:56:32Z</dcterms:created>
  <dcterms:modified xsi:type="dcterms:W3CDTF">2022-05-25T10:02:30Z</dcterms:modified>
</cp:coreProperties>
</file>