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804"/>
    <p:restoredTop sz="95909"/>
  </p:normalViewPr>
  <p:slideViewPr>
    <p:cSldViewPr snapToGrid="0" snapToObjects="1">
      <p:cViewPr varScale="1">
        <p:scale>
          <a:sx n="70" d="100"/>
          <a:sy n="70" d="100"/>
        </p:scale>
        <p:origin x="208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41A0E9-25D4-C24E-8072-30D273CFBE96}" type="datetimeFigureOut">
              <a:rPr lang="en-US" smtClean="0"/>
              <a:t>6/1/22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54EDEE-ACB9-AA48-BA27-4412FAD284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173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A2FCBC-48CB-7B42-B9B9-FFED3CC16F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484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E9EE4-9754-19B8-6C20-AFC302C70C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89B8AA-D2E6-9C32-964E-F569CFBB48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699657-ED44-5B2F-ABFF-1A806BC92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8266F-5B6D-FE43-8733-771DF6C48070}" type="datetimeFigureOut">
              <a:rPr lang="en-US" smtClean="0"/>
              <a:t>6/1/22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816F72-0437-C5DE-E205-16792DFF6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8A2E6E-2F00-BFD9-CFCD-AAE30A9F1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D61A7-3EEF-C742-A757-D7B0FC51D6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427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F670A-3911-4737-7CAD-96672FEBE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A65B92-91CC-4BB9-A299-2A7B09598C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0F6DD2-8828-53C9-A206-D592E114D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8266F-5B6D-FE43-8733-771DF6C48070}" type="datetimeFigureOut">
              <a:rPr lang="en-US" smtClean="0"/>
              <a:t>6/1/22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D3956D-E654-B023-4280-713ECA722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02179F-8F61-E46C-EA8F-350791354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D61A7-3EEF-C742-A757-D7B0FC51D6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525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E35D21-61FB-52CA-9C9E-93FBC39B8D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1F9748-7A46-FE4D-9F10-78E9BC37B1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2B869-75F5-24EB-62C7-D2183CD22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8266F-5B6D-FE43-8733-771DF6C48070}" type="datetimeFigureOut">
              <a:rPr lang="en-US" smtClean="0"/>
              <a:t>6/1/22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5C28E3-BE6F-6681-74B8-FEB157739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07259-0BE6-3517-119A-D63DB1121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D61A7-3EEF-C742-A757-D7B0FC51D6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062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E870C-4763-57D7-A09A-78D2D2AEB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97490A-F76D-84A2-14E5-58AA627FD7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C4A451-594E-7BBA-F541-64421184A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8266F-5B6D-FE43-8733-771DF6C48070}" type="datetimeFigureOut">
              <a:rPr lang="en-US" smtClean="0"/>
              <a:t>6/1/22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EC2AC2-435D-01EB-CD65-05B7FDB8F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CD8EF-1561-4814-FF0D-A1705B993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D61A7-3EEF-C742-A757-D7B0FC51D6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360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AEE0D-21C3-E856-50CF-11F8F4D1D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8967B8-B960-F6EA-7483-0F6277C397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9D053-E2F9-9ACD-5D0A-F370A3A9E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8266F-5B6D-FE43-8733-771DF6C48070}" type="datetimeFigureOut">
              <a:rPr lang="en-US" smtClean="0"/>
              <a:t>6/1/22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56991-E5D3-34ED-5ED1-AA0050937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313524-5A24-51A3-4757-2736276A1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D61A7-3EEF-C742-A757-D7B0FC51D6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136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6108D-90C1-DAFD-9E1E-6B9853E38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30545E-E026-97FE-69EF-CC4B8DA3F4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3FBBF4-CAE2-D339-C71B-22F96BF203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A8BF9F-601A-00EE-4642-661558BEA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8266F-5B6D-FE43-8733-771DF6C48070}" type="datetimeFigureOut">
              <a:rPr lang="en-US" smtClean="0"/>
              <a:t>6/1/22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E2731D-DC41-28D2-91F1-7FF84C594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50E3E8-3E21-1BBB-4812-D77DFB743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D61A7-3EEF-C742-A757-D7B0FC51D6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398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24ACE-6D4C-DEC8-2197-94B933B5A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17F1C8-CF97-B573-F3A3-5561FBFA5E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9E4FCB-4D80-FAC8-FEEA-D3012BD433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DEE4EE-A4D7-1C88-27AC-AAE509D841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133D27-976F-3FEC-704D-B35FEEFE05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059D8B-496A-29B6-7BF4-915D26EE6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8266F-5B6D-FE43-8733-771DF6C48070}" type="datetimeFigureOut">
              <a:rPr lang="en-US" smtClean="0"/>
              <a:t>6/1/22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5E70B1-48BD-6205-BD08-CA0DF53C9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AB8A9C-9BFC-D4CA-1E8B-7EA43D7D5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D61A7-3EEF-C742-A757-D7B0FC51D6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448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143E1-C02D-19F9-AEFB-29F8B8CDB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8399F9-DDB7-4661-BE00-F8E2284B1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8266F-5B6D-FE43-8733-771DF6C48070}" type="datetimeFigureOut">
              <a:rPr lang="en-US" smtClean="0"/>
              <a:t>6/1/22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757DF3-B6F6-03F1-BF35-85B2067CD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367D1D-92BB-1C1D-0BE2-D2EEDB5EC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D61A7-3EEF-C742-A757-D7B0FC51D6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809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5119E9-5A66-6BE6-3E1E-84BF82FD1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8266F-5B6D-FE43-8733-771DF6C48070}" type="datetimeFigureOut">
              <a:rPr lang="en-US" smtClean="0"/>
              <a:t>6/1/22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DEAD8E-D4ED-8565-F8C5-58C20C25A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490A3C-D66D-6269-F00C-5538C53E6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D61A7-3EEF-C742-A757-D7B0FC51D6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815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382F5-09A4-02DE-FC53-1B648C6A4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C204A-C5BA-33B7-C216-B49FF949B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1A37CA-9945-F078-324E-EC635C3CBD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9786B3-3AD8-DB07-711D-FD63A18EC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8266F-5B6D-FE43-8733-771DF6C48070}" type="datetimeFigureOut">
              <a:rPr lang="en-US" smtClean="0"/>
              <a:t>6/1/22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A98ADE-4BBB-477F-344A-7443536FD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C7AE4A-2A1B-DC69-FF75-A3A3DEDD8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D61A7-3EEF-C742-A757-D7B0FC51D6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22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B3832-BE6B-A35B-20A4-52F5F530A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E34EDC-9C34-AAE4-0CDB-B7AAF7CBCC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354D79-BED2-1DB9-46C9-AB227D576E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C64C16-5810-2CCD-8841-029248541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8266F-5B6D-FE43-8733-771DF6C48070}" type="datetimeFigureOut">
              <a:rPr lang="en-US" smtClean="0"/>
              <a:t>6/1/22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A1200F-D6BF-9486-81F5-D83E529A2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BF38FF-8DAC-37DD-FE7F-241205A84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D61A7-3EEF-C742-A757-D7B0FC51D6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794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9041D2-A3B8-077E-B11E-9C4EC9A7D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B699DD-0D90-1F4C-72FC-570DBC18CB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F8446C-ACFF-B595-5DF2-0F4C4851D9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8266F-5B6D-FE43-8733-771DF6C48070}" type="datetimeFigureOut">
              <a:rPr lang="en-US" smtClean="0"/>
              <a:t>6/1/22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0011C-EE94-2789-A681-5D2B16A629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1BAD70-8F5C-8B09-5FF1-B861E2A25D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ED61A7-3EEF-C742-A757-D7B0FC51D6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942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1.tiff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tiff"/><Relationship Id="rId11" Type="http://schemas.openxmlformats.org/officeDocument/2006/relationships/image" Target="../media/image9.emf"/><Relationship Id="rId5" Type="http://schemas.openxmlformats.org/officeDocument/2006/relationships/image" Target="../media/image3.tiff"/><Relationship Id="rId10" Type="http://schemas.openxmlformats.org/officeDocument/2006/relationships/image" Target="../media/image8.tiff"/><Relationship Id="rId4" Type="http://schemas.openxmlformats.org/officeDocument/2006/relationships/image" Target="../media/image2.tiff"/><Relationship Id="rId9" Type="http://schemas.openxmlformats.org/officeDocument/2006/relationships/image" Target="../media/image7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F22DFB5-82BF-D24B-B803-AC3A889FA4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822"/>
          <a:stretch/>
        </p:blipFill>
        <p:spPr>
          <a:xfrm>
            <a:off x="3141336" y="419318"/>
            <a:ext cx="2589402" cy="31904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01957C2-6546-CC46-8E00-C488EC7208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495"/>
          <a:stretch/>
        </p:blipFill>
        <p:spPr>
          <a:xfrm>
            <a:off x="280614" y="354324"/>
            <a:ext cx="2589401" cy="321027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5D55C5A-CB9F-514E-B698-3BEF236F2C17}"/>
              </a:ext>
            </a:extLst>
          </p:cNvPr>
          <p:cNvSpPr txBox="1"/>
          <p:nvPr/>
        </p:nvSpPr>
        <p:spPr>
          <a:xfrm>
            <a:off x="197831" y="27940"/>
            <a:ext cx="3258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A. Surgical Tissue-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ChIP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-seq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1BBE46-F614-8F44-869E-7BC82BE05A48}"/>
              </a:ext>
            </a:extLst>
          </p:cNvPr>
          <p:cNvSpPr txBox="1"/>
          <p:nvPr/>
        </p:nvSpPr>
        <p:spPr>
          <a:xfrm>
            <a:off x="-381815" y="2046836"/>
            <a:ext cx="1159292" cy="369332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H3K27ac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DB6B38-B526-5749-923A-7B3737578557}"/>
              </a:ext>
            </a:extLst>
          </p:cNvPr>
          <p:cNvSpPr txBox="1"/>
          <p:nvPr/>
        </p:nvSpPr>
        <p:spPr>
          <a:xfrm>
            <a:off x="2317366" y="2046836"/>
            <a:ext cx="1364476" cy="369332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H3K27me3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3258541-D3B5-8F49-A5EC-1C01357607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648" y="4030980"/>
            <a:ext cx="1681203" cy="19939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142C90B-AC9D-8E41-91D9-24312BCA07F3}"/>
              </a:ext>
            </a:extLst>
          </p:cNvPr>
          <p:cNvSpPr txBox="1"/>
          <p:nvPr/>
        </p:nvSpPr>
        <p:spPr>
          <a:xfrm>
            <a:off x="-381815" y="4671304"/>
            <a:ext cx="1159292" cy="369332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H3K27ac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5A7A37B-9DAF-E44A-9457-AFFEF8F7E422}"/>
              </a:ext>
            </a:extLst>
          </p:cNvPr>
          <p:cNvSpPr txBox="1"/>
          <p:nvPr/>
        </p:nvSpPr>
        <p:spPr>
          <a:xfrm>
            <a:off x="3050701" y="4658598"/>
            <a:ext cx="1364476" cy="369332"/>
          </a:xfrm>
          <a:prstGeom prst="rect">
            <a:avLst/>
          </a:prstGeom>
          <a:noFill/>
          <a:scene3d>
            <a:camera prst="orthographicFront">
              <a:rot lat="0" lon="0" rev="540000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H3K27me3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AD92228-F879-7443-8733-4F0246A7583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9167"/>
          <a:stretch/>
        </p:blipFill>
        <p:spPr>
          <a:xfrm>
            <a:off x="3859253" y="4030979"/>
            <a:ext cx="1657640" cy="19939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A625E9F4-E283-9349-BFE3-C32A9E992069}"/>
              </a:ext>
            </a:extLst>
          </p:cNvPr>
          <p:cNvSpPr/>
          <p:nvPr/>
        </p:nvSpPr>
        <p:spPr>
          <a:xfrm>
            <a:off x="328648" y="5693578"/>
            <a:ext cx="1681202" cy="4410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7F2D7BF-5257-AC49-A02B-974492054CE8}"/>
              </a:ext>
            </a:extLst>
          </p:cNvPr>
          <p:cNvSpPr/>
          <p:nvPr/>
        </p:nvSpPr>
        <p:spPr>
          <a:xfrm>
            <a:off x="2317380" y="5655548"/>
            <a:ext cx="1681202" cy="4410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D448C08-FC77-9546-A81A-F4014DE137F4}"/>
              </a:ext>
            </a:extLst>
          </p:cNvPr>
          <p:cNvSpPr/>
          <p:nvPr/>
        </p:nvSpPr>
        <p:spPr>
          <a:xfrm>
            <a:off x="1157468" y="5693577"/>
            <a:ext cx="828820" cy="14432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531ABE0-FF54-394E-8919-7E088CB9862E}"/>
              </a:ext>
            </a:extLst>
          </p:cNvPr>
          <p:cNvSpPr/>
          <p:nvPr/>
        </p:nvSpPr>
        <p:spPr>
          <a:xfrm>
            <a:off x="328648" y="5693578"/>
            <a:ext cx="828820" cy="14432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3B034CA-2255-BE4A-87B6-A3510B12F07D}"/>
              </a:ext>
            </a:extLst>
          </p:cNvPr>
          <p:cNvSpPr/>
          <p:nvPr/>
        </p:nvSpPr>
        <p:spPr>
          <a:xfrm>
            <a:off x="3849098" y="5659045"/>
            <a:ext cx="1681202" cy="4410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7EE7B8A-31E7-CA42-9F72-220F9827EB37}"/>
              </a:ext>
            </a:extLst>
          </p:cNvPr>
          <p:cNvSpPr/>
          <p:nvPr/>
        </p:nvSpPr>
        <p:spPr>
          <a:xfrm>
            <a:off x="4688073" y="5659044"/>
            <a:ext cx="828820" cy="14432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9086601-9F0F-3348-B746-25AD140BED57}"/>
              </a:ext>
            </a:extLst>
          </p:cNvPr>
          <p:cNvSpPr/>
          <p:nvPr/>
        </p:nvSpPr>
        <p:spPr>
          <a:xfrm>
            <a:off x="3859253" y="5659045"/>
            <a:ext cx="828820" cy="14432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72699D8-2CB5-8E4D-8FEA-FD9E7898683C}"/>
              </a:ext>
            </a:extLst>
          </p:cNvPr>
          <p:cNvSpPr/>
          <p:nvPr/>
        </p:nvSpPr>
        <p:spPr>
          <a:xfrm>
            <a:off x="280614" y="3155761"/>
            <a:ext cx="2589401" cy="3781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3A70F00-C2DA-A24F-B400-01F5DDBA2393}"/>
              </a:ext>
            </a:extLst>
          </p:cNvPr>
          <p:cNvSpPr/>
          <p:nvPr/>
        </p:nvSpPr>
        <p:spPr>
          <a:xfrm>
            <a:off x="1792404" y="3151539"/>
            <a:ext cx="428733" cy="1395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36C7FED-8029-7A46-AD09-989062E20B9E}"/>
              </a:ext>
            </a:extLst>
          </p:cNvPr>
          <p:cNvSpPr/>
          <p:nvPr/>
        </p:nvSpPr>
        <p:spPr>
          <a:xfrm>
            <a:off x="498668" y="3149372"/>
            <a:ext cx="463402" cy="1438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939E923-51C8-B74B-8EDF-4EDD48252E27}"/>
              </a:ext>
            </a:extLst>
          </p:cNvPr>
          <p:cNvSpPr/>
          <p:nvPr/>
        </p:nvSpPr>
        <p:spPr>
          <a:xfrm>
            <a:off x="1375543" y="3149372"/>
            <a:ext cx="428733" cy="1438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63F63B8-617E-4547-A2A0-E4E77BFB6588}"/>
              </a:ext>
            </a:extLst>
          </p:cNvPr>
          <p:cNvSpPr/>
          <p:nvPr/>
        </p:nvSpPr>
        <p:spPr>
          <a:xfrm>
            <a:off x="943101" y="3149372"/>
            <a:ext cx="428733" cy="14385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E286D41-ED2A-B544-853D-8425C54B83CE}"/>
              </a:ext>
            </a:extLst>
          </p:cNvPr>
          <p:cNvSpPr/>
          <p:nvPr/>
        </p:nvSpPr>
        <p:spPr>
          <a:xfrm>
            <a:off x="290852" y="3149372"/>
            <a:ext cx="242188" cy="14385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143DDD5-CE8F-5A4D-919D-B693A1B73364}"/>
              </a:ext>
            </a:extLst>
          </p:cNvPr>
          <p:cNvSpPr/>
          <p:nvPr/>
        </p:nvSpPr>
        <p:spPr>
          <a:xfrm>
            <a:off x="2443136" y="3151539"/>
            <a:ext cx="428733" cy="1395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A09B616-07F1-C94F-B3BB-9861F8A4A49A}"/>
              </a:ext>
            </a:extLst>
          </p:cNvPr>
          <p:cNvSpPr/>
          <p:nvPr/>
        </p:nvSpPr>
        <p:spPr>
          <a:xfrm>
            <a:off x="2217008" y="3149372"/>
            <a:ext cx="242188" cy="14385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29F1C587-BD05-1A46-872C-D52582C5EA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72560" y="3907679"/>
            <a:ext cx="1716144" cy="1993901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31FED49C-135C-BB4B-9785-9E1F3F6584D3}"/>
              </a:ext>
            </a:extLst>
          </p:cNvPr>
          <p:cNvSpPr txBox="1"/>
          <p:nvPr/>
        </p:nvSpPr>
        <p:spPr>
          <a:xfrm>
            <a:off x="5657386" y="5051299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253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805A05B0-91EF-2740-9DDB-85276751C3FA}"/>
              </a:ext>
            </a:extLst>
          </p:cNvPr>
          <p:cNvSpPr txBox="1"/>
          <p:nvPr/>
        </p:nvSpPr>
        <p:spPr>
          <a:xfrm>
            <a:off x="6445098" y="4836289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169</a:t>
            </a: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B7133407-AF8D-6B4C-A5ED-61902BC89B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58507" y="4008623"/>
            <a:ext cx="1492864" cy="1796800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74C53932-0B40-AF44-A266-71DE063C8A4A}"/>
              </a:ext>
            </a:extLst>
          </p:cNvPr>
          <p:cNvSpPr txBox="1"/>
          <p:nvPr/>
        </p:nvSpPr>
        <p:spPr>
          <a:xfrm>
            <a:off x="2172542" y="4921157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220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7F870A0-F765-714A-A70F-1CEB058CDD84}"/>
              </a:ext>
            </a:extLst>
          </p:cNvPr>
          <p:cNvSpPr txBox="1"/>
          <p:nvPr/>
        </p:nvSpPr>
        <p:spPr>
          <a:xfrm>
            <a:off x="2739605" y="490579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286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D57CC474-6C74-2646-A753-79070177B690}"/>
              </a:ext>
            </a:extLst>
          </p:cNvPr>
          <p:cNvSpPr/>
          <p:nvPr/>
        </p:nvSpPr>
        <p:spPr>
          <a:xfrm>
            <a:off x="3139482" y="3181585"/>
            <a:ext cx="2591256" cy="5509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F2D4C49-4F66-CD45-9C00-4054CF4669E9}"/>
              </a:ext>
            </a:extLst>
          </p:cNvPr>
          <p:cNvSpPr/>
          <p:nvPr/>
        </p:nvSpPr>
        <p:spPr>
          <a:xfrm>
            <a:off x="3161319" y="3173317"/>
            <a:ext cx="428733" cy="1395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7EA4879-83C8-1D44-A8EB-F7A7FC8D08F0}"/>
              </a:ext>
            </a:extLst>
          </p:cNvPr>
          <p:cNvSpPr/>
          <p:nvPr/>
        </p:nvSpPr>
        <p:spPr>
          <a:xfrm>
            <a:off x="3587303" y="3171150"/>
            <a:ext cx="428733" cy="1438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7C778EA-256E-B441-A918-3E5ECD9F5350}"/>
              </a:ext>
            </a:extLst>
          </p:cNvPr>
          <p:cNvSpPr/>
          <p:nvPr/>
        </p:nvSpPr>
        <p:spPr>
          <a:xfrm>
            <a:off x="4020070" y="3173317"/>
            <a:ext cx="211419" cy="13951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7B4257E-0FEE-8445-B254-8B3B87E9163B}"/>
              </a:ext>
            </a:extLst>
          </p:cNvPr>
          <p:cNvSpPr/>
          <p:nvPr/>
        </p:nvSpPr>
        <p:spPr>
          <a:xfrm>
            <a:off x="5302126" y="3173318"/>
            <a:ext cx="417945" cy="139514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F282AF9E-26BE-994B-9C03-B98B68D264CC}"/>
              </a:ext>
            </a:extLst>
          </p:cNvPr>
          <p:cNvSpPr/>
          <p:nvPr/>
        </p:nvSpPr>
        <p:spPr>
          <a:xfrm>
            <a:off x="4231956" y="3171150"/>
            <a:ext cx="428733" cy="1438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BA1C77F1-DC6C-484A-BC5A-881DDD698C93}"/>
              </a:ext>
            </a:extLst>
          </p:cNvPr>
          <p:cNvSpPr/>
          <p:nvPr/>
        </p:nvSpPr>
        <p:spPr>
          <a:xfrm>
            <a:off x="4873393" y="3173317"/>
            <a:ext cx="428733" cy="1395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C734B376-5AF9-B34D-A7ED-336898344ABC}"/>
              </a:ext>
            </a:extLst>
          </p:cNvPr>
          <p:cNvSpPr/>
          <p:nvPr/>
        </p:nvSpPr>
        <p:spPr>
          <a:xfrm>
            <a:off x="4657473" y="3173317"/>
            <a:ext cx="211419" cy="13951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7680A244-33A0-B541-8D15-A21453F1D4AC}"/>
              </a:ext>
            </a:extLst>
          </p:cNvPr>
          <p:cNvSpPr/>
          <p:nvPr/>
        </p:nvSpPr>
        <p:spPr>
          <a:xfrm>
            <a:off x="5949098" y="1278745"/>
            <a:ext cx="145078" cy="15863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F403DB0-C7AA-0B43-A972-F742C2BDB90E}"/>
              </a:ext>
            </a:extLst>
          </p:cNvPr>
          <p:cNvSpPr/>
          <p:nvPr/>
        </p:nvSpPr>
        <p:spPr>
          <a:xfrm>
            <a:off x="5949098" y="1576157"/>
            <a:ext cx="145078" cy="15334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6E765A0E-D441-4745-A797-E4459ADFBEF9}"/>
              </a:ext>
            </a:extLst>
          </p:cNvPr>
          <p:cNvSpPr/>
          <p:nvPr/>
        </p:nvSpPr>
        <p:spPr>
          <a:xfrm>
            <a:off x="5949099" y="1918324"/>
            <a:ext cx="145077" cy="15334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4EF3975-F01D-6840-819F-BD26828ED829}"/>
              </a:ext>
            </a:extLst>
          </p:cNvPr>
          <p:cNvSpPr txBox="1"/>
          <p:nvPr/>
        </p:nvSpPr>
        <p:spPr>
          <a:xfrm>
            <a:off x="6094176" y="1192626"/>
            <a:ext cx="7832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Epilepsy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C4A8FA2-2316-CA44-974F-692394416C10}"/>
              </a:ext>
            </a:extLst>
          </p:cNvPr>
          <p:cNvSpPr txBox="1"/>
          <p:nvPr/>
        </p:nvSpPr>
        <p:spPr>
          <a:xfrm>
            <a:off x="6094176" y="1518291"/>
            <a:ext cx="8322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IDH1 WT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BC596A6-DD76-1B4E-AED4-4D6C6D572BEF}"/>
              </a:ext>
            </a:extLst>
          </p:cNvPr>
          <p:cNvSpPr txBox="1"/>
          <p:nvPr/>
        </p:nvSpPr>
        <p:spPr>
          <a:xfrm>
            <a:off x="6094176" y="1841783"/>
            <a:ext cx="8819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IDH1 mut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8F1C472F-EFCD-2F49-93BF-DBBB8EBD509C}"/>
              </a:ext>
            </a:extLst>
          </p:cNvPr>
          <p:cNvSpPr txBox="1"/>
          <p:nvPr/>
        </p:nvSpPr>
        <p:spPr>
          <a:xfrm>
            <a:off x="85380" y="3584821"/>
            <a:ext cx="2646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B. LBH-treated HK252 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AD845401-DE90-4EBA-75D7-1A1527A878DE}"/>
              </a:ext>
            </a:extLst>
          </p:cNvPr>
          <p:cNvSpPr txBox="1"/>
          <p:nvPr/>
        </p:nvSpPr>
        <p:spPr>
          <a:xfrm>
            <a:off x="7586555" y="172998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C.</a:t>
            </a:r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id="{82B65825-35E9-E4FE-CC94-5E91DCFF77C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05616" y="1889965"/>
            <a:ext cx="4537780" cy="2426376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2C8D7094-1068-326D-3B6D-38A064FA3B7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59299" y="4341297"/>
            <a:ext cx="4534428" cy="248051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D4C6B91-6FA4-4CA6-CE1D-455ED3D4049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76714" y="122383"/>
            <a:ext cx="3117455" cy="2123233"/>
          </a:xfrm>
          <a:prstGeom prst="rect">
            <a:avLst/>
          </a:prstGeom>
        </p:spPr>
      </p:pic>
      <p:sp>
        <p:nvSpPr>
          <p:cNvPr id="78" name="TextBox 77">
            <a:extLst>
              <a:ext uri="{FF2B5EF4-FFF2-40B4-BE49-F238E27FC236}">
                <a16:creationId xmlns:a16="http://schemas.microsoft.com/office/drawing/2014/main" id="{073AB920-AA97-6212-8615-1260B0C69AFC}"/>
              </a:ext>
            </a:extLst>
          </p:cNvPr>
          <p:cNvSpPr txBox="1"/>
          <p:nvPr/>
        </p:nvSpPr>
        <p:spPr>
          <a:xfrm>
            <a:off x="7599379" y="179412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D.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3350722-5972-511F-D09C-83FC306CBBAD}"/>
              </a:ext>
            </a:extLst>
          </p:cNvPr>
          <p:cNvSpPr txBox="1"/>
          <p:nvPr/>
        </p:nvSpPr>
        <p:spPr>
          <a:xfrm>
            <a:off x="7599379" y="4372981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9BAB28-8B51-24AA-99CD-4B03FEA98FB4}"/>
              </a:ext>
            </a:extLst>
          </p:cNvPr>
          <p:cNvSpPr txBox="1"/>
          <p:nvPr/>
        </p:nvSpPr>
        <p:spPr>
          <a:xfrm>
            <a:off x="9774506" y="621585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HK211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355633-84C8-DED6-5B0A-E808E9B3CE5C}"/>
              </a:ext>
            </a:extLst>
          </p:cNvPr>
          <p:cNvSpPr txBox="1"/>
          <p:nvPr/>
        </p:nvSpPr>
        <p:spPr>
          <a:xfrm>
            <a:off x="10884337" y="621585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HK252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D481F3A-07E1-C2C1-C0F5-B70C1AAAA48F}"/>
              </a:ext>
            </a:extLst>
          </p:cNvPr>
          <p:cNvSpPr txBox="1"/>
          <p:nvPr/>
        </p:nvSpPr>
        <p:spPr>
          <a:xfrm>
            <a:off x="84918" y="5932695"/>
            <a:ext cx="7655794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457200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Supplementary Figure 1: A panel of surgically resected IDH1 wildtype glioma tissue, IDH1 mutant glioma tissue, and epilepsy tissue (control) under ChIP-seq analysis (H3K27ac, H3K27me3) and unsupervised clustering. B. Cell line 252 underwent 10nM LBH treatment for three days before undergoing ChIP-seq analysis (H3K27ac, H3K27me3) and unsupervised clustering. C. Two independent knock-down constructs against HDAC1 and HDAC6 were tested against two IDH1 mutant lines (HK211 and HK252). D.E. Unique and overlapping gene targets from the HDAC knock-down datasets are shown.</a:t>
            </a:r>
          </a:p>
        </p:txBody>
      </p:sp>
    </p:spTree>
    <p:extLst>
      <p:ext uri="{BB962C8B-B14F-4D97-AF65-F5344CB8AC3E}">
        <p14:creationId xmlns:p14="http://schemas.microsoft.com/office/powerpoint/2010/main" val="22116698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131</Words>
  <Application>Microsoft Macintosh PowerPoint</Application>
  <PresentationFormat>Widescreen</PresentationFormat>
  <Paragraphs>20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Garrett, Matthew (garretm4)</dc:creator>
  <cp:lastModifiedBy>Garrett, Matthew (garretm4)</cp:lastModifiedBy>
  <cp:revision>2</cp:revision>
  <dcterms:created xsi:type="dcterms:W3CDTF">2022-06-02T03:20:32Z</dcterms:created>
  <dcterms:modified xsi:type="dcterms:W3CDTF">2022-06-02T03:26:59Z</dcterms:modified>
</cp:coreProperties>
</file>