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shetler, Lori M" initials="DLM" lastIdx="3" clrIdx="0">
    <p:extLst>
      <p:ext uri="{19B8F6BF-5375-455C-9EA6-DF929625EA0E}">
        <p15:presenceInfo xmlns:p15="http://schemas.microsoft.com/office/powerpoint/2012/main" userId="S::ldeshet@rockets.utoledo.edu::0b79d2b8-7b9e-412f-89e7-f7ba57e106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ndu Menon" userId="a38b75e5-3174-4216-b197-0dfebf64d8e0" providerId="ADAL" clId="{4802CB22-6C29-43D4-8E45-0E37F599B34D}"/>
    <pc:docChg chg="delSld">
      <pc:chgData name="Bindu Menon" userId="a38b75e5-3174-4216-b197-0dfebf64d8e0" providerId="ADAL" clId="{4802CB22-6C29-43D4-8E45-0E37F599B34D}" dt="2022-06-03T15:39:54.079" v="0" actId="47"/>
      <pc:docMkLst>
        <pc:docMk/>
      </pc:docMkLst>
      <pc:sldChg chg="del">
        <pc:chgData name="Bindu Menon" userId="a38b75e5-3174-4216-b197-0dfebf64d8e0" providerId="ADAL" clId="{4802CB22-6C29-43D4-8E45-0E37F599B34D}" dt="2022-06-03T15:39:54.079" v="0" actId="47"/>
        <pc:sldMkLst>
          <pc:docMk/>
          <pc:sldMk cId="353477931" sldId="256"/>
        </pc:sldMkLst>
      </pc:sldChg>
      <pc:sldChg chg="del">
        <pc:chgData name="Bindu Menon" userId="a38b75e5-3174-4216-b197-0dfebf64d8e0" providerId="ADAL" clId="{4802CB22-6C29-43D4-8E45-0E37F599B34D}" dt="2022-06-03T15:39:54.079" v="0" actId="47"/>
        <pc:sldMkLst>
          <pc:docMk/>
          <pc:sldMk cId="3284420085" sldId="257"/>
        </pc:sldMkLst>
      </pc:sldChg>
      <pc:sldChg chg="del">
        <pc:chgData name="Bindu Menon" userId="a38b75e5-3174-4216-b197-0dfebf64d8e0" providerId="ADAL" clId="{4802CB22-6C29-43D4-8E45-0E37F599B34D}" dt="2022-06-03T15:39:54.079" v="0" actId="47"/>
        <pc:sldMkLst>
          <pc:docMk/>
          <pc:sldMk cId="2698098665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AC207-CC88-481E-934D-C469F449A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78B208-2706-47D2-AE0C-75D1A4B0B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074993-967E-4AA3-B8D3-DE32691A1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AD00B-CF27-40BA-9154-E3A1E7922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72103-5517-4C96-BA16-412A6DA1C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87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C5021-3DD5-41C6-AF3B-A8DAE26A2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F1D6E8-201F-406B-9751-093805E93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B7808-FB09-436F-B44C-321E22D4E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90924-B8AC-4795-B2DB-7B0FC0726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E4D83-CC65-4E7E-934D-7ADA6E752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09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C451FB-8F5D-46FA-94BD-8B50197628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3DB7B-74F8-427D-BA2F-C05F5212C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197DB-4C34-4B84-B092-8D34029D1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FBA7F-E425-4770-A279-FED3B22B7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EAA76-814B-4FEA-AD7F-F3D35E801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0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538C1-A061-4A71-A288-12B936A8F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C4E61-7B8E-4849-A4E6-91505E403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647C65-D182-430B-B9DE-316536914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8AE27-9802-488C-B454-6D520A5CB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3ABBB-7312-46B6-A742-5C4142345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26CBA-83A4-48F0-87D7-0BF489AFC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E70D3D-42BB-4710-86E8-319F72B51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80951-7B44-4F33-8ACE-01C0FEBB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ED61C-8709-48D2-9682-D90049836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4020A-EF16-4928-B1F9-8EAB2A406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8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DDE44-7032-472B-ACF1-18027C184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B94AF-5A08-4218-857B-BCFE371BF5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56C701-3DDD-447B-823E-A776E0D43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A3F344-D7E6-4B53-B999-19FC44BE3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BB39C-43C6-4FF9-AAE5-7C14974BA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C5FBD-DE97-4711-828D-691126B31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274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97472-02A1-426D-B087-D40322FB3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912F1-DFA0-404F-906B-85CA57C82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A46D08-609B-4AF5-8D71-6EA69CBB99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31F3E8-C1E4-471B-8E22-D84F9E6294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2C9BC7-2266-4F2F-AB87-830640A1DB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8959BF-C2BB-4BC0-A03A-E9E043DD8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E09793-126C-4897-9E7D-7AFA787DB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4327BD-2AE9-45DE-9346-99A6B6C18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71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06595-9F73-4B6A-84F9-CDE9E4769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650FD2-F8E8-4E48-AD6C-8B9F026C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56E844-CC37-4268-A84F-03706A988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C6861D-294B-4F8D-AFA7-73490F06C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01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5A3DAF-D302-4D57-A9DE-B811541B1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273D4D-A3BA-4241-A93C-D2CE2F364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F70A2-976D-485A-BD10-2AD35645A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60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0083F-8034-46E2-8A66-CEBA74E4A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B7495-226D-4932-9B7D-F96D8A6FB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4AD0E-222D-4709-829C-252C6670D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9D853C-3BB5-4E68-9BF1-B79844816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22FC9A-2A8E-44C7-992B-D39341ECC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94EAE-2FA3-4E15-A0F2-40CE9CA19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77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40648-2F63-4469-B604-92CB0DD27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75588C-01E5-40B0-BFBD-E3A143F2A1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84D8A3-47AF-49A0-B74E-961D1D95A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A67173-F82A-4205-A357-2994D2CCA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003B0F-D186-43A8-B458-824F30435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2CD1AD-307A-4BA3-A863-1504DEBAA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A8A346-8094-4D5A-A617-BE66E1647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ED1E0-AC47-4FA0-959E-F57764030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6C4D08-8CEB-46B8-B3D9-E65003F200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27B44-214F-4723-8838-B623A36D8AA7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3C7E9-F364-42F1-8D05-C04046F619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DB7CC-C88C-4DE3-B8A0-935E5C7F9E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D5FD5-A046-4AAD-B3C1-BFA5A9C25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9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D075D0-5581-4D60-85AF-450E17664D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338" b="9949"/>
          <a:stretch/>
        </p:blipFill>
        <p:spPr>
          <a:xfrm>
            <a:off x="1054405" y="1248332"/>
            <a:ext cx="4077878" cy="43051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DD5E3E-0ED4-4556-9A41-C1F84AC043EC}"/>
              </a:ext>
            </a:extLst>
          </p:cNvPr>
          <p:cNvSpPr txBox="1"/>
          <p:nvPr/>
        </p:nvSpPr>
        <p:spPr>
          <a:xfrm>
            <a:off x="288022" y="20144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Table 1: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915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Menon, Bindu</dc:creator>
  <cp:lastModifiedBy>Bindu Menon</cp:lastModifiedBy>
  <cp:revision>6</cp:revision>
  <dcterms:created xsi:type="dcterms:W3CDTF">2022-03-17T17:45:36Z</dcterms:created>
  <dcterms:modified xsi:type="dcterms:W3CDTF">2022-06-03T15:39:55Z</dcterms:modified>
</cp:coreProperties>
</file>