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6" r:id="rId4"/>
  </p:sldIdLst>
  <p:sldSz cx="1440021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九维电脑" initials="九维电脑" lastIdx="2" clrIdx="0">
    <p:extLst>
      <p:ext uri="{19B8F6BF-5375-455C-9EA6-DF929625EA0E}">
        <p15:presenceInfo xmlns:p15="http://schemas.microsoft.com/office/powerpoint/2012/main" userId="九维电脑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14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1767462"/>
            <a:ext cx="12240181" cy="3759917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5672376"/>
            <a:ext cx="10800160" cy="2607442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346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723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574987"/>
            <a:ext cx="3105046" cy="9152300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574987"/>
            <a:ext cx="9135135" cy="9152300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14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4593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2692444"/>
            <a:ext cx="12420184" cy="4492401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7227345"/>
            <a:ext cx="12420184" cy="2362447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00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2874937"/>
            <a:ext cx="6120091" cy="6852350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2874937"/>
            <a:ext cx="6120091" cy="6852350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385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574990"/>
            <a:ext cx="12420184" cy="2087455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2647443"/>
            <a:ext cx="6091964" cy="1297471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3944914"/>
            <a:ext cx="6091964" cy="5802373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2647443"/>
            <a:ext cx="6121966" cy="1297471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3944914"/>
            <a:ext cx="6121966" cy="5802373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11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994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6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719984"/>
            <a:ext cx="4644444" cy="251994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1554968"/>
            <a:ext cx="7290108" cy="7674832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3239929"/>
            <a:ext cx="4644444" cy="600236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10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719984"/>
            <a:ext cx="4644444" cy="251994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1554968"/>
            <a:ext cx="7290108" cy="7674832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3239929"/>
            <a:ext cx="4644444" cy="600236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754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574990"/>
            <a:ext cx="12420184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2874937"/>
            <a:ext cx="12420184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10009783"/>
            <a:ext cx="3240048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89E1E-0EBC-4029-BDEE-4DD5EF3A54E0}" type="datetimeFigureOut">
              <a:rPr lang="zh-CN" altLang="en-US" smtClean="0"/>
              <a:t>2022-06-02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10009783"/>
            <a:ext cx="4860072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10009783"/>
            <a:ext cx="3240048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752CF-5BA1-4310-AB1F-655F5C4C2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22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289E645-793C-9C38-ED81-CA5B23627825}"/>
              </a:ext>
            </a:extLst>
          </p:cNvPr>
          <p:cNvSpPr/>
          <p:nvPr/>
        </p:nvSpPr>
        <p:spPr>
          <a:xfrm>
            <a:off x="1062468" y="3924349"/>
            <a:ext cx="12275275" cy="2951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S1.	Seeding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characteristics of  waxy maize seedling plants exposed to 10 days normal 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  </a:t>
            </a:r>
          </a:p>
          <a:p>
            <a:pPr>
              <a:lnSpc>
                <a:spcPct val="150000"/>
              </a:lnSpc>
            </a:pP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	(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25℃, NT) and low temperature (13 ℃, LT) treatment, foliar sprayed with varied Se dose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zh-C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Fig. S2.	Correlations between leaf membrane stability index (MSI) and mixed data of (a) leaf AsA content, and (b) leaf 	       </a:t>
            </a:r>
          </a:p>
          <a:p>
            <a:pPr>
              <a:lnSpc>
                <a:spcPct val="150000"/>
              </a:lnSpc>
            </a:pP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	GSH content which were grown under normal temperature (NT) and low temperature (LT) conditions in waxy   </a:t>
            </a:r>
          </a:p>
          <a:p>
            <a:pPr>
              <a:lnSpc>
                <a:spcPct val="150000"/>
              </a:lnSpc>
            </a:pP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	 maize plants. Mean values ± SE for each combination of MSI value and AsA content or GSH content are   </a:t>
            </a:r>
          </a:p>
          <a:p>
            <a:pPr>
              <a:lnSpc>
                <a:spcPct val="150000"/>
              </a:lnSpc>
            </a:pP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	shown (n = 4). ** indicates differences significant at 0.01 level.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4538283-432D-8F61-CC79-14EA6398EB37}"/>
              </a:ext>
            </a:extLst>
          </p:cNvPr>
          <p:cNvSpPr txBox="1"/>
          <p:nvPr/>
        </p:nvSpPr>
        <p:spPr>
          <a:xfrm>
            <a:off x="1062468" y="2889293"/>
            <a:ext cx="46971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 figures legend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975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783770" y="523967"/>
            <a:ext cx="12148458" cy="8888118"/>
            <a:chOff x="783770" y="523967"/>
            <a:chExt cx="12148458" cy="8888118"/>
          </a:xfrm>
        </p:grpSpPr>
        <p:grpSp>
          <p:nvGrpSpPr>
            <p:cNvPr id="7" name="组合 6"/>
            <p:cNvGrpSpPr/>
            <p:nvPr/>
          </p:nvGrpSpPr>
          <p:grpSpPr>
            <a:xfrm>
              <a:off x="2681944" y="523967"/>
              <a:ext cx="10250284" cy="8888118"/>
              <a:chOff x="2368435" y="393339"/>
              <a:chExt cx="10250284" cy="8888118"/>
            </a:xfrm>
          </p:grpSpPr>
          <p:grpSp>
            <p:nvGrpSpPr>
              <p:cNvPr id="2" name="Group 2">
                <a:extLst>
                  <a:ext uri="{FF2B5EF4-FFF2-40B4-BE49-F238E27FC236}">
                    <a16:creationId xmlns:a16="http://schemas.microsoft.com/office/drawing/2014/main" id="{F677C668-D8E6-4F7B-B174-811DEEA68AB7}"/>
                  </a:ext>
                </a:extLst>
              </p:cNvPr>
              <p:cNvGrpSpPr/>
              <p:nvPr/>
            </p:nvGrpSpPr>
            <p:grpSpPr>
              <a:xfrm>
                <a:off x="2368435" y="393339"/>
                <a:ext cx="10250284" cy="8424089"/>
                <a:chOff x="-22068" y="14516"/>
                <a:chExt cx="8347543" cy="7170281"/>
              </a:xfrm>
            </p:grpSpPr>
            <p:pic>
              <p:nvPicPr>
                <p:cNvPr id="3" name="图片 3">
                  <a:extLst>
                    <a:ext uri="{FF2B5EF4-FFF2-40B4-BE49-F238E27FC236}">
                      <a16:creationId xmlns:a16="http://schemas.microsoft.com/office/drawing/2014/main" id="{FE53F1ED-A9E4-449A-AF49-D1AD6C6A75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006" b="21395"/>
                <a:stretch/>
              </p:blipFill>
              <p:spPr>
                <a:xfrm>
                  <a:off x="-22068" y="14516"/>
                  <a:ext cx="8327525" cy="3535915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</p:pic>
            <p:sp>
              <p:nvSpPr>
                <p:cNvPr id="4" name="矩形 24">
                  <a:extLst>
                    <a:ext uri="{FF2B5EF4-FFF2-40B4-BE49-F238E27FC236}">
                      <a16:creationId xmlns:a16="http://schemas.microsoft.com/office/drawing/2014/main" id="{ECB38EE4-E474-446A-8F1B-B32384E1B8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187" y="3173258"/>
                  <a:ext cx="184730" cy="400110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none">
                  <a:spAutoFit/>
                </a:bodyPr>
                <a:lstStyle/>
                <a:p>
                  <a:pPr algn="ctr"/>
                  <a:endParaRPr lang="zh-CN" altLang="en-US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5" name="图片 7">
                  <a:extLst>
                    <a:ext uri="{FF2B5EF4-FFF2-40B4-BE49-F238E27FC236}">
                      <a16:creationId xmlns:a16="http://schemas.microsoft.com/office/drawing/2014/main" id="{62C5BECD-30CA-445E-AD3F-B250455A4A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199" b="12709"/>
                <a:stretch/>
              </p:blipFill>
              <p:spPr>
                <a:xfrm>
                  <a:off x="0" y="3762017"/>
                  <a:ext cx="8325475" cy="342278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6" name="文本框 5"/>
              <p:cNvSpPr txBox="1"/>
              <p:nvPr/>
            </p:nvSpPr>
            <p:spPr>
              <a:xfrm>
                <a:off x="4194276" y="8881347"/>
                <a:ext cx="81239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mg/L                      30 mg/L                60 mg/L                 90 mg/L</a:t>
                </a:r>
                <a:endPara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783770" y="2455818"/>
              <a:ext cx="1058091" cy="5016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/>
                <a:t>NT</a:t>
              </a:r>
            </a:p>
            <a:p>
              <a:pPr algn="ctr"/>
              <a:endParaRPr lang="en-US" altLang="zh-CN" sz="3200" b="1" dirty="0"/>
            </a:p>
            <a:p>
              <a:pPr algn="ctr"/>
              <a:endParaRPr lang="en-US" altLang="zh-CN" sz="3200" b="1" dirty="0"/>
            </a:p>
            <a:p>
              <a:pPr algn="ctr"/>
              <a:endParaRPr lang="en-US" altLang="zh-CN" sz="3200" b="1" dirty="0"/>
            </a:p>
            <a:p>
              <a:pPr algn="ctr"/>
              <a:endParaRPr lang="en-US" altLang="zh-CN" sz="3200" b="1" dirty="0"/>
            </a:p>
            <a:p>
              <a:pPr algn="ctr"/>
              <a:endParaRPr lang="en-US" altLang="zh-CN" sz="3200" b="1" dirty="0"/>
            </a:p>
            <a:p>
              <a:pPr algn="ctr"/>
              <a:endParaRPr lang="en-US" altLang="zh-CN" sz="3200" b="1" dirty="0"/>
            </a:p>
            <a:p>
              <a:pPr algn="ctr"/>
              <a:endParaRPr lang="en-US" altLang="zh-CN" sz="3200" b="1" dirty="0"/>
            </a:p>
            <a:p>
              <a:pPr algn="ctr"/>
              <a:endParaRPr lang="en-US" altLang="zh-CN" sz="3200" b="1" dirty="0"/>
            </a:p>
            <a:p>
              <a:pPr algn="ctr"/>
              <a:r>
                <a:rPr lang="en-US" altLang="zh-CN" sz="3200" b="1" dirty="0"/>
                <a:t>LT</a:t>
              </a:r>
              <a:endParaRPr lang="zh-CN" altLang="en-US" sz="3200" b="1" dirty="0"/>
            </a:p>
          </p:txBody>
        </p:sp>
        <p:cxnSp>
          <p:nvCxnSpPr>
            <p:cNvPr id="10" name="直接箭头连接符 9"/>
            <p:cNvCxnSpPr/>
            <p:nvPr/>
          </p:nvCxnSpPr>
          <p:spPr>
            <a:xfrm>
              <a:off x="1649978" y="2743200"/>
              <a:ext cx="10319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/>
          </p:nvCxnSpPr>
          <p:spPr>
            <a:xfrm>
              <a:off x="1649978" y="7132320"/>
              <a:ext cx="10319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矩形 12"/>
          <p:cNvSpPr/>
          <p:nvPr/>
        </p:nvSpPr>
        <p:spPr>
          <a:xfrm>
            <a:off x="1745524" y="9412085"/>
            <a:ext cx="11709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S1. Seeding morphology characteristics of  waxy maize seedling plants exposed to 10 days normal temperature (25℃, NT) and low temperature (13 ℃, LT) treatment, foliar sprayed with varied Se dose. 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99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8" b="5607"/>
          <a:stretch/>
        </p:blipFill>
        <p:spPr bwMode="auto">
          <a:xfrm>
            <a:off x="1371601" y="600778"/>
            <a:ext cx="11625942" cy="69495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/>
          <p:cNvSpPr/>
          <p:nvPr/>
        </p:nvSpPr>
        <p:spPr>
          <a:xfrm>
            <a:off x="1601831" y="7748451"/>
            <a:ext cx="119182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S2. Correlations between leaf membrane stability index (MSI) and mixed data of (a) leaf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content, and (b) leaf GSH content which were grown under normal temperature (NT) and low temperature (LT) conditions in waxy maize plants. Mean values ± SE for each combination of MSI value and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content or GSH content are shown (n = 4). ** indicates differences significant at 0.01 level.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940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1649</TotalTime>
  <Words>285</Words>
  <Application>Microsoft Office PowerPoint</Application>
  <PresentationFormat>自定义</PresentationFormat>
  <Paragraphs>21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九维电脑</dc:creator>
  <cp:lastModifiedBy>曹 庆军</cp:lastModifiedBy>
  <cp:revision>49</cp:revision>
  <dcterms:created xsi:type="dcterms:W3CDTF">2020-04-13T18:45:21Z</dcterms:created>
  <dcterms:modified xsi:type="dcterms:W3CDTF">2022-06-02T07:14:56Z</dcterms:modified>
</cp:coreProperties>
</file>