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-1829" y="-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055E2-55B1-43B3-8A6E-42159D229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199413-FF59-4C1C-9D8F-D9BA8540E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D3541-C0B4-402D-850C-73F3DAAFB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F0C33-80CD-439A-9709-37D10E415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A06B4-0AE7-469D-8D58-ECDD4783B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3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AABB-7A8E-44F5-B5B0-9D59B4902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81FD3-A592-4F37-AE33-50029194D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F0571-69DB-4A73-85E0-7A4B8EC34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7C0ED-72D4-4115-9B9C-37D7ECE91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71A65-D0DF-444E-9F54-BD748D0C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4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F06597-27FE-47A3-9B8B-BF7BE10BF2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DFA40-714C-4811-9CB2-36482D1C1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C7D0B-6A4B-424A-A0C9-B8F931681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7F9CA-1A51-48E7-A220-2E9E9A758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04CD3-5743-49CF-ABD9-52390E48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4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AC2B1-D59E-47A3-AF36-7553EC19D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04622-A2E0-4321-BE64-9F5AB477F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75E73-4140-4665-A113-2EC1445A8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386EB-BABD-420B-BC8F-DED5134B8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A52E7-0412-40E7-8C3B-B9E0CFD10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87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327B2-23C2-47A4-AFD9-8DC208CD2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C7397-668A-4C5A-9F18-1BA1C2EC9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CE4-52FC-4C21-9784-402006D4D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69FB8-1C07-4924-9258-0E7682ACF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73B92-CC7C-4C79-8EFC-C8EC239FC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7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FD56A-E0D2-476F-AE43-F95960D74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D21B8-E4BC-4BBD-B379-C0B5114227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3D7CA8-48BC-451B-8CCF-111B44B23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98B04-4EFB-46E8-BA53-10D724FBA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9B727-7FF8-4F8E-BCE1-7C93022E2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BF33B-7752-477C-B05C-DBDCC09A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26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8DF99-75A9-42A3-B7D5-1BAA6537B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D27C5-1F9F-4521-8CF7-99165809C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80B5C3-2764-438E-A3F4-980A20A74D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F0B4E9-0DD1-46AC-B235-6E3D69D32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62CDE8-F282-4E1F-81C8-A4178BA656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3A47BD-611B-4377-9EDF-9F3B3226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BC4833-8BAB-48EF-9441-0921FDD3A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B5E1EB-AEC1-420D-B0DC-D60454E17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0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AFC7C-5A0C-4E92-B51A-746B48042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46442-B93F-4221-BD09-90B190A0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E9F5E-7871-4066-AE68-1D8EB20CA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C34A27-7935-4129-9B95-89F4DA2A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24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02FAF1-85EB-44E0-BB1C-4655C9355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6F5AD7-F8EF-479C-8B96-B851772F8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958CA5-4E0D-4D5B-A8BC-F56CAE5F7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0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EA13A-0DA9-473E-BD2D-DB38E65CF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C6622-734D-411D-BE3F-2DAAC7764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77135C-DC49-4E34-AF39-902796A45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7837C-16E5-4EAD-89C6-1EC946563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72463-0ED3-4D87-ADE1-9ABEC0615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B8C0D-FA73-477E-9CA9-7D2EFF94A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BEA63-DE34-4B0D-9A38-EEC186C8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E09AC-32EA-4639-81FC-D432A0E63C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8E79AC-7F30-4DAD-8375-601D3E34D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E04EC-CD02-495E-A9CB-6FC629E7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96A06-DFC8-4F89-901A-B1904DD94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5CB1A-9F19-4D7A-AF41-7935F9F0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7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4C354D-1523-4EE9-8001-0CF01B86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43C4D0-FA10-443C-935F-AB0C77BB2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58DA3-A0A1-4644-A904-18D9BEE12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BF8A5-314E-4932-A92F-1BAD4EA3E120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FAC8F-5B0A-4048-9AFC-585111824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050B8-BB88-429D-958F-F00E52874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FA616-D1DF-4DAB-A337-2A35800BC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73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DE5D29-B054-4AC1-B5A8-8EF8D10D9C4F}"/>
              </a:ext>
            </a:extLst>
          </p:cNvPr>
          <p:cNvGrpSpPr>
            <a:grpSpLocks noChangeAspect="1"/>
          </p:cNvGrpSpPr>
          <p:nvPr/>
        </p:nvGrpSpPr>
        <p:grpSpPr>
          <a:xfrm>
            <a:off x="3054837" y="2129802"/>
            <a:ext cx="6492240" cy="1604129"/>
            <a:chOff x="1130787" y="2514600"/>
            <a:chExt cx="8665993" cy="21412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F8927A-46E1-4E3A-8EFE-2A7C8ECB9611}"/>
                </a:ext>
              </a:extLst>
            </p:cNvPr>
            <p:cNvGrpSpPr/>
            <p:nvPr/>
          </p:nvGrpSpPr>
          <p:grpSpPr>
            <a:xfrm>
              <a:off x="1130787" y="2514600"/>
              <a:ext cx="8665993" cy="2141220"/>
              <a:chOff x="0" y="0"/>
              <a:chExt cx="6757334" cy="1669415"/>
            </a:xfrm>
          </p:grpSpPr>
          <p:pic>
            <p:nvPicPr>
              <p:cNvPr id="12" name="Picture 11" descr="A picture containing nature, rain&#10;&#10;Description automatically generated">
                <a:extLst>
                  <a:ext uri="{FF2B5EF4-FFF2-40B4-BE49-F238E27FC236}">
                    <a16:creationId xmlns:a16="http://schemas.microsoft.com/office/drawing/2014/main" id="{F3D7B7A4-1E3E-46D3-B498-9BB24C7EA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" contrast="1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31659" y="0"/>
                <a:ext cx="2225675" cy="1668780"/>
              </a:xfrm>
              <a:prstGeom prst="rect">
                <a:avLst/>
              </a:prstGeom>
            </p:spPr>
          </p:pic>
          <p:pic>
            <p:nvPicPr>
              <p:cNvPr id="13" name="Picture 12" descr="A picture containing nature, rain&#10;&#10;Description automatically generated">
                <a:extLst>
                  <a:ext uri="{FF2B5EF4-FFF2-40B4-BE49-F238E27FC236}">
                    <a16:creationId xmlns:a16="http://schemas.microsoft.com/office/drawing/2014/main" id="{AC8DB80E-D790-4E88-8757-E863C00E80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33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2225675" cy="1669415"/>
              </a:xfrm>
              <a:prstGeom prst="rect">
                <a:avLst/>
              </a:prstGeom>
            </p:spPr>
          </p:pic>
          <p:pic>
            <p:nvPicPr>
              <p:cNvPr id="14" name="Picture 13" descr="Background pattern&#10;&#10;Description automatically generated">
                <a:extLst>
                  <a:ext uri="{FF2B5EF4-FFF2-40B4-BE49-F238E27FC236}">
                    <a16:creationId xmlns:a16="http://schemas.microsoft.com/office/drawing/2014/main" id="{14BEE666-8E09-4ECF-919F-3D9731B4D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63588" y="0"/>
                <a:ext cx="2225040" cy="1668780"/>
              </a:xfrm>
              <a:prstGeom prst="rect">
                <a:avLst/>
              </a:prstGeom>
            </p:spPr>
          </p:pic>
          <p:sp>
            <p:nvSpPr>
              <p:cNvPr id="15" name="Text Box 2">
                <a:extLst>
                  <a:ext uri="{FF2B5EF4-FFF2-40B4-BE49-F238E27FC236}">
                    <a16:creationId xmlns:a16="http://schemas.microsoft.com/office/drawing/2014/main" id="{B4BF0959-6CC6-4F61-860E-409CBBC914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544195" cy="293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700" b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Day 2</a:t>
                </a:r>
                <a:endParaRPr lang="en-US" sz="105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 Box 2">
                <a:extLst>
                  <a:ext uri="{FF2B5EF4-FFF2-40B4-BE49-F238E27FC236}">
                    <a16:creationId xmlns:a16="http://schemas.microsoft.com/office/drawing/2014/main" id="{AAC417F2-765C-4A5C-869B-8331C73E88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50141" y="13447"/>
                <a:ext cx="544195" cy="293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700" b="1" dirty="0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Day 5</a:t>
                </a:r>
                <a:endParaRPr lang="en-US" sz="1050" dirty="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 Box 2">
                <a:extLst>
                  <a:ext uri="{FF2B5EF4-FFF2-40B4-BE49-F238E27FC236}">
                    <a16:creationId xmlns:a16="http://schemas.microsoft.com/office/drawing/2014/main" id="{9027D67E-6D08-4EB7-89CA-30ED7BCD89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31660" y="13447"/>
                <a:ext cx="544195" cy="2933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700" b="1"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Day 8</a:t>
                </a:r>
                <a:endParaRPr lang="en-US" sz="1050"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6" name="Picture 5" descr="A picture containing nature, rain&#10;&#10;Description automatically generated">
              <a:extLst>
                <a:ext uri="{FF2B5EF4-FFF2-40B4-BE49-F238E27FC236}">
                  <a16:creationId xmlns:a16="http://schemas.microsoft.com/office/drawing/2014/main" id="{A8BE5EC5-20E3-4DA3-9447-D123D2A45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33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400" t="96085" r="8671" b="1512"/>
            <a:stretch/>
          </p:blipFill>
          <p:spPr>
            <a:xfrm>
              <a:off x="3289354" y="4423360"/>
              <a:ext cx="226314" cy="5143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19E836-F063-4977-9978-38FD242FEDD0}"/>
                </a:ext>
              </a:extLst>
            </p:cNvPr>
            <p:cNvSpPr txBox="1"/>
            <p:nvPr/>
          </p:nvSpPr>
          <p:spPr>
            <a:xfrm>
              <a:off x="3084135" y="4398976"/>
              <a:ext cx="636751" cy="225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 µm</a:t>
              </a:r>
            </a:p>
          </p:txBody>
        </p:sp>
        <p:pic>
          <p:nvPicPr>
            <p:cNvPr id="8" name="Picture 7" descr="Background pattern&#10;&#10;Description automatically generated">
              <a:extLst>
                <a:ext uri="{FF2B5EF4-FFF2-40B4-BE49-F238E27FC236}">
                  <a16:creationId xmlns:a16="http://schemas.microsoft.com/office/drawing/2014/main" id="{DB378AE6-1C8F-4D35-9D69-5E68CEB7FF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78" t="92880" r="16914" b="4984"/>
            <a:stretch/>
          </p:blipFill>
          <p:spPr>
            <a:xfrm>
              <a:off x="6233161" y="4423360"/>
              <a:ext cx="160020" cy="4571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DDD267-0934-47C7-8221-CA99D0834C30}"/>
                </a:ext>
              </a:extLst>
            </p:cNvPr>
            <p:cNvSpPr txBox="1"/>
            <p:nvPr/>
          </p:nvSpPr>
          <p:spPr>
            <a:xfrm>
              <a:off x="5982282" y="4398976"/>
              <a:ext cx="636751" cy="225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 µm</a:t>
              </a:r>
            </a:p>
          </p:txBody>
        </p:sp>
        <p:pic>
          <p:nvPicPr>
            <p:cNvPr id="10" name="Picture 9" descr="A picture containing nature, rain&#10;&#10;Description automatically generated">
              <a:extLst>
                <a:ext uri="{FF2B5EF4-FFF2-40B4-BE49-F238E27FC236}">
                  <a16:creationId xmlns:a16="http://schemas.microsoft.com/office/drawing/2014/main" id="{1FCE7985-460A-41B3-B996-1D9848EF81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"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462" t="91139" r="14327" b="5746"/>
            <a:stretch/>
          </p:blipFill>
          <p:spPr>
            <a:xfrm>
              <a:off x="9071610" y="4420501"/>
              <a:ext cx="291465" cy="6667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707174-7FFB-4437-9197-3B9461EB7F31}"/>
                </a:ext>
              </a:extLst>
            </p:cNvPr>
            <p:cNvSpPr txBox="1"/>
            <p:nvPr/>
          </p:nvSpPr>
          <p:spPr>
            <a:xfrm>
              <a:off x="8937319" y="4387148"/>
              <a:ext cx="636751" cy="225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 µm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0690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Emilia Barreto Duran</dc:creator>
  <cp:lastModifiedBy>Emilia Barreto Duran</cp:lastModifiedBy>
  <cp:revision>1</cp:revision>
  <dcterms:created xsi:type="dcterms:W3CDTF">2022-06-01T10:30:29Z</dcterms:created>
  <dcterms:modified xsi:type="dcterms:W3CDTF">2022-06-01T10:32:22Z</dcterms:modified>
</cp:coreProperties>
</file>