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600" y="4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B1461-2072-4727-9225-95B1FBEC9B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D3F707-ACAD-4F60-A377-A6B97D5626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DC790D-B9E6-49E9-B42C-39156A0FA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0C9F0-8C1F-4BBA-A3D0-30AB9A81466D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9EDC04-D0EE-4022-9F74-8A6F5A797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58A777-7BB5-493F-AA03-DFCE40270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855E9-8A54-4C44-95BD-F005ABCC06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084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80283-7307-4B39-B3E0-E80FF864D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56680D-2698-4687-A6F6-707501AD69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4D9F80-4721-458F-B399-7E4B45EC1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0C9F0-8C1F-4BBA-A3D0-30AB9A81466D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905D7A-42C8-45AA-B940-3110039F4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C088A3-E1EE-4A5B-958F-E6882FA9E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855E9-8A54-4C44-95BD-F005ABCC06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789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5E235E-69D5-444B-89DB-D80DC0753A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65D3D1-6CFB-4C73-A98C-37F6EB4B2D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112973-12C6-4F2B-AD12-1CEC84AC7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0C9F0-8C1F-4BBA-A3D0-30AB9A81466D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2AEE5F-0DC3-4193-B48B-C358B72C4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55F47A-1B41-4134-ACCC-7293F95F4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855E9-8A54-4C44-95BD-F005ABCC06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994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61AF5-DE16-411B-992D-DF2D000F5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2EF547-10C6-4585-A40D-669F2D362E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AFA85A-3D1D-4ED5-AAA4-C27063F8B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0C9F0-8C1F-4BBA-A3D0-30AB9A81466D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DF5DE5-22BC-4F40-9849-FAC709CB9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C291EA-6CD1-4FF6-B724-349E27013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855E9-8A54-4C44-95BD-F005ABCC06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385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1FD976-745A-4A85-BEC9-63571449A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DADC7A-032C-49E0-8C6E-9C75647C2A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E65547-27CF-4B93-9B51-A151662A3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0C9F0-8C1F-4BBA-A3D0-30AB9A81466D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3329E1-565F-4BF0-8BEB-D12AE732C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15625E-473A-446D-9AB8-157C0B38F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855E9-8A54-4C44-95BD-F005ABCC06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214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5C24B-62B6-4B17-A98D-1401DF24A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81C9EE-2AD6-4D93-A0C3-DB72559EC8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C818D0-C930-4501-8ADB-2079758F2B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452195-8993-4488-9A0E-471391E28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0C9F0-8C1F-4BBA-A3D0-30AB9A81466D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490ED6-0FEE-4272-9525-1A9B2001D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482BCF-6A10-42EF-831A-6FCAA4FB6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855E9-8A54-4C44-95BD-F005ABCC06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036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4C03A-7B1B-4260-A470-3250DC309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20BBBE-BC9C-4507-BD65-601550FB47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1A9087-E3EC-4E82-8C20-F064CCCA0B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F22E38-8B6E-4049-8503-9439DE6A58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157534-4934-4922-922B-09DEC76905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715C92-87CA-4196-852F-17DDF7909D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0C9F0-8C1F-4BBA-A3D0-30AB9A81466D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75F7374-213A-4962-AD16-8DDE1BE45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C2D0EED-2ADB-4CB9-BFCF-62F7712BB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855E9-8A54-4C44-95BD-F005ABCC06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225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A77C50-8C55-49F8-8E66-EA24CFD0C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47172F-31F5-4FB5-92B1-4A9C423145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0C9F0-8C1F-4BBA-A3D0-30AB9A81466D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54286A-DC21-477E-B551-CAD30ECA7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FDBF2B-57C3-4BA0-90C1-9600A2690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855E9-8A54-4C44-95BD-F005ABCC06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507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9144D4-3A28-45A0-82A6-A019020D3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0C9F0-8C1F-4BBA-A3D0-30AB9A81466D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4881F06-AC73-4436-A95F-5EF6AB578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866299-6512-4FDD-9699-A6ED32509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855E9-8A54-4C44-95BD-F005ABCC06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589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F9166-AD8A-45CD-85C1-A60752058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0229E7-974D-468A-BA1F-8DB8427C43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A90A0D-6950-4B10-82A5-8DA9C81D30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DAB488-AE84-4F81-A190-E287A400F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0C9F0-8C1F-4BBA-A3D0-30AB9A81466D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4E2A43-77CE-4033-995F-392F13DEF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FCEF2E-23BA-4A85-9CA0-BA46F921D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855E9-8A54-4C44-95BD-F005ABCC06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099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65E642-F1B0-43DD-85E3-0AD03A313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03E7A86-436D-4329-9F01-D9BD6E0E38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C17EB-5C42-4B07-9B11-72AE290D73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F3AF3E-2030-4B22-8049-92C03A1DF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0C9F0-8C1F-4BBA-A3D0-30AB9A81466D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82725B-7C5D-4758-B088-68FF7F550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975FAD-7C77-4DB5-ACFC-3950AE588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855E9-8A54-4C44-95BD-F005ABCC06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03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D6A478E-7374-484C-B0F2-8C0EDAF7C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5D9E1E-AA89-491D-8860-21E484A1EB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6DC734-D66F-437F-9727-2ECA2F8418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A0C9F0-8C1F-4BBA-A3D0-30AB9A81466D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199826-EB9D-4B4F-95CF-4B749B3119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A46312-7D97-4657-A1FA-AEC4A54E11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7855E9-8A54-4C44-95BD-F005ABCC06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87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tif"/><Relationship Id="rId4" Type="http://schemas.openxmlformats.org/officeDocument/2006/relationships/image" Target="../media/image3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ADB220A7-1064-45B0-B4F9-A6B90C2A244A}"/>
              </a:ext>
            </a:extLst>
          </p:cNvPr>
          <p:cNvGrpSpPr>
            <a:grpSpLocks noChangeAspect="1"/>
          </p:cNvGrpSpPr>
          <p:nvPr/>
        </p:nvGrpSpPr>
        <p:grpSpPr>
          <a:xfrm>
            <a:off x="2686382" y="1278380"/>
            <a:ext cx="6492240" cy="4094986"/>
            <a:chOff x="1267798" y="1764284"/>
            <a:chExt cx="6819235" cy="4301239"/>
          </a:xfrm>
        </p:grpSpPr>
        <p:pic>
          <p:nvPicPr>
            <p:cNvPr id="4" name="Picture 3" descr="A picture containing colorful, purple, coelenterate&#10;&#10;Description automatically generated">
              <a:extLst>
                <a:ext uri="{FF2B5EF4-FFF2-40B4-BE49-F238E27FC236}">
                  <a16:creationId xmlns:a16="http://schemas.microsoft.com/office/drawing/2014/main" id="{E5577924-C760-4802-8F41-3050BE6F7731}"/>
                </a:ext>
              </a:extLst>
            </p:cNvPr>
            <p:cNvPicPr>
              <a:picLocks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61" t="13781" r="-97"/>
            <a:stretch/>
          </p:blipFill>
          <p:spPr>
            <a:xfrm>
              <a:off x="1267798" y="1764284"/>
              <a:ext cx="3328416" cy="3328416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12C94A2-23E5-4617-8384-53423FDAEF7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1743" y="1765300"/>
              <a:ext cx="3327400" cy="33274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9574397-CCA0-4B73-9B08-3D693E3807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7798" y="5218540"/>
              <a:ext cx="3327400" cy="839512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7E7B38AA-5526-4952-9A6E-AD479B14A8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1743" y="5218540"/>
              <a:ext cx="3327400" cy="839512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BDB6B75-DE22-4374-902F-DE4D540C3CD7}"/>
                </a:ext>
              </a:extLst>
            </p:cNvPr>
            <p:cNvSpPr txBox="1"/>
            <p:nvPr/>
          </p:nvSpPr>
          <p:spPr>
            <a:xfrm>
              <a:off x="6685280" y="1765300"/>
              <a:ext cx="138841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CD80</a:t>
              </a:r>
            </a:p>
            <a:p>
              <a:pPr algn="r"/>
              <a:r>
                <a:rPr lang="en-US" sz="700" b="1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SARS-CoV-2</a:t>
              </a:r>
            </a:p>
            <a:p>
              <a:pPr algn="r"/>
              <a:r>
                <a:rPr lang="en-US" sz="700" b="1" dirty="0">
                  <a:solidFill>
                    <a:srgbClr val="EA0AC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Actin</a:t>
              </a:r>
            </a:p>
            <a:p>
              <a:pPr algn="r"/>
              <a:r>
                <a:rPr lang="en-US" sz="7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DAPI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A44F5F7-C129-4033-A669-6B563438CD8D}"/>
                </a:ext>
              </a:extLst>
            </p:cNvPr>
            <p:cNvSpPr txBox="1"/>
            <p:nvPr/>
          </p:nvSpPr>
          <p:spPr>
            <a:xfrm>
              <a:off x="3202526" y="1765300"/>
              <a:ext cx="138841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CD163</a:t>
              </a:r>
            </a:p>
            <a:p>
              <a:pPr algn="r"/>
              <a:r>
                <a:rPr lang="en-US" sz="700" b="1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SARS-CoV-2</a:t>
              </a:r>
            </a:p>
            <a:p>
              <a:pPr algn="r"/>
              <a:r>
                <a:rPr lang="en-US" sz="700" b="1" dirty="0">
                  <a:solidFill>
                    <a:srgbClr val="EA0AC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Actin</a:t>
              </a:r>
            </a:p>
            <a:p>
              <a:pPr algn="r"/>
              <a:r>
                <a:rPr lang="en-US" sz="7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DAPI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E99E7A7-9728-4C8A-A8C4-3461BFBA203F}"/>
                </a:ext>
              </a:extLst>
            </p:cNvPr>
            <p:cNvSpPr txBox="1"/>
            <p:nvPr/>
          </p:nvSpPr>
          <p:spPr>
            <a:xfrm>
              <a:off x="1279975" y="1765129"/>
              <a:ext cx="4893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BE45539-0935-457B-B8C4-4FCDD73BDEDD}"/>
                </a:ext>
              </a:extLst>
            </p:cNvPr>
            <p:cNvSpPr txBox="1"/>
            <p:nvPr/>
          </p:nvSpPr>
          <p:spPr>
            <a:xfrm>
              <a:off x="4751156" y="1774004"/>
              <a:ext cx="4893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9E79A88-BD93-4C5D-A804-7AD03AE59CB0}"/>
                </a:ext>
              </a:extLst>
            </p:cNvPr>
            <p:cNvSpPr txBox="1"/>
            <p:nvPr/>
          </p:nvSpPr>
          <p:spPr>
            <a:xfrm>
              <a:off x="4146290" y="4884560"/>
              <a:ext cx="397029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 µm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DB17B47-6BF7-44DB-8B67-B1951F6F0683}"/>
                </a:ext>
              </a:extLst>
            </p:cNvPr>
            <p:cNvSpPr txBox="1"/>
            <p:nvPr/>
          </p:nvSpPr>
          <p:spPr>
            <a:xfrm>
              <a:off x="7659110" y="4915451"/>
              <a:ext cx="397029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 µm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24B82EA-DB46-4583-8CC2-01BA5394FE94}"/>
                </a:ext>
              </a:extLst>
            </p:cNvPr>
            <p:cNvSpPr txBox="1"/>
            <p:nvPr/>
          </p:nvSpPr>
          <p:spPr>
            <a:xfrm>
              <a:off x="7690004" y="5892694"/>
              <a:ext cx="397029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 µm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732B9D9-8FC6-4B23-A462-0C909080A457}"/>
                </a:ext>
              </a:extLst>
            </p:cNvPr>
            <p:cNvSpPr txBox="1"/>
            <p:nvPr/>
          </p:nvSpPr>
          <p:spPr>
            <a:xfrm>
              <a:off x="4202545" y="5896246"/>
              <a:ext cx="397029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 µm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187425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18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Emilia Barreto Duran</dc:creator>
  <cp:lastModifiedBy>Emilia Barreto Duran</cp:lastModifiedBy>
  <cp:revision>1</cp:revision>
  <dcterms:created xsi:type="dcterms:W3CDTF">2022-06-01T10:39:24Z</dcterms:created>
  <dcterms:modified xsi:type="dcterms:W3CDTF">2022-06-01T10:40:59Z</dcterms:modified>
</cp:coreProperties>
</file>