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60A045-96A9-4114-97AA-D15A132932BD}" v="13" dt="2022-01-31T20:42:28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sero, Lauren Elizabeth" userId="378cea5f-8513-4130-9c0d-5ff0765b6f5e" providerId="ADAL" clId="{2D60A045-96A9-4114-97AA-D15A132932BD}"/>
    <pc:docChg chg="custSel delSld modSld">
      <pc:chgData name="Passero, Lauren Elizabeth" userId="378cea5f-8513-4130-9c0d-5ff0765b6f5e" providerId="ADAL" clId="{2D60A045-96A9-4114-97AA-D15A132932BD}" dt="2022-01-31T20:43:03.168" v="980" actId="1076"/>
      <pc:docMkLst>
        <pc:docMk/>
      </pc:docMkLst>
      <pc:sldChg chg="del">
        <pc:chgData name="Passero, Lauren Elizabeth" userId="378cea5f-8513-4130-9c0d-5ff0765b6f5e" providerId="ADAL" clId="{2D60A045-96A9-4114-97AA-D15A132932BD}" dt="2022-01-31T20:30:53.893" v="822" actId="2696"/>
        <pc:sldMkLst>
          <pc:docMk/>
          <pc:sldMk cId="2652538318" sldId="256"/>
        </pc:sldMkLst>
      </pc:sldChg>
      <pc:sldChg chg="addSp modSp mod">
        <pc:chgData name="Passero, Lauren Elizabeth" userId="378cea5f-8513-4130-9c0d-5ff0765b6f5e" providerId="ADAL" clId="{2D60A045-96A9-4114-97AA-D15A132932BD}" dt="2022-01-31T20:43:03.168" v="980" actId="1076"/>
        <pc:sldMkLst>
          <pc:docMk/>
          <pc:sldMk cId="1297088771" sldId="257"/>
        </pc:sldMkLst>
        <pc:spChg chg="mod">
          <ac:chgData name="Passero, Lauren Elizabeth" userId="378cea5f-8513-4130-9c0d-5ff0765b6f5e" providerId="ADAL" clId="{2D60A045-96A9-4114-97AA-D15A132932BD}" dt="2022-01-31T20:13:23.839" v="288" actId="14100"/>
          <ac:spMkLst>
            <pc:docMk/>
            <pc:sldMk cId="1297088771" sldId="257"/>
            <ac:spMk id="6" creationId="{261DA521-9B82-47C1-AA17-C4E642444B0C}"/>
          </ac:spMkLst>
        </pc:spChg>
        <pc:spChg chg="mod">
          <ac:chgData name="Passero, Lauren Elizabeth" userId="378cea5f-8513-4130-9c0d-5ff0765b6f5e" providerId="ADAL" clId="{2D60A045-96A9-4114-97AA-D15A132932BD}" dt="2022-01-31T20:27:32.576" v="787" actId="1076"/>
          <ac:spMkLst>
            <pc:docMk/>
            <pc:sldMk cId="1297088771" sldId="257"/>
            <ac:spMk id="7" creationId="{64211532-FF01-44C3-A5FF-4A78645C8BF6}"/>
          </ac:spMkLst>
        </pc:spChg>
        <pc:spChg chg="mod">
          <ac:chgData name="Passero, Lauren Elizabeth" userId="378cea5f-8513-4130-9c0d-5ff0765b6f5e" providerId="ADAL" clId="{2D60A045-96A9-4114-97AA-D15A132932BD}" dt="2022-01-31T20:41:12.125" v="920" actId="1076"/>
          <ac:spMkLst>
            <pc:docMk/>
            <pc:sldMk cId="1297088771" sldId="257"/>
            <ac:spMk id="8" creationId="{C9F083B9-3FCB-4996-AE7A-DCE0B2D7C8F9}"/>
          </ac:spMkLst>
        </pc:spChg>
        <pc:spChg chg="mod">
          <ac:chgData name="Passero, Lauren Elizabeth" userId="378cea5f-8513-4130-9c0d-5ff0765b6f5e" providerId="ADAL" clId="{2D60A045-96A9-4114-97AA-D15A132932BD}" dt="2022-01-31T20:24:42.563" v="773" actId="1076"/>
          <ac:spMkLst>
            <pc:docMk/>
            <pc:sldMk cId="1297088771" sldId="257"/>
            <ac:spMk id="9" creationId="{3160ADF0-B111-4F8F-A060-2F3C804FD4E5}"/>
          </ac:spMkLst>
        </pc:spChg>
        <pc:spChg chg="mod">
          <ac:chgData name="Passero, Lauren Elizabeth" userId="378cea5f-8513-4130-9c0d-5ff0765b6f5e" providerId="ADAL" clId="{2D60A045-96A9-4114-97AA-D15A132932BD}" dt="2022-01-31T20:24:36.962" v="771" actId="1076"/>
          <ac:spMkLst>
            <pc:docMk/>
            <pc:sldMk cId="1297088771" sldId="257"/>
            <ac:spMk id="10" creationId="{A3BC80F5-311D-4BAA-8515-F29273D11556}"/>
          </ac:spMkLst>
        </pc:spChg>
        <pc:spChg chg="mod">
          <ac:chgData name="Passero, Lauren Elizabeth" userId="378cea5f-8513-4130-9c0d-5ff0765b6f5e" providerId="ADAL" clId="{2D60A045-96A9-4114-97AA-D15A132932BD}" dt="2022-01-31T20:27:34.696" v="788" actId="1076"/>
          <ac:spMkLst>
            <pc:docMk/>
            <pc:sldMk cId="1297088771" sldId="257"/>
            <ac:spMk id="11" creationId="{19863E36-61A1-4882-803C-F3E2DEF8DAF5}"/>
          </ac:spMkLst>
        </pc:spChg>
        <pc:spChg chg="mod">
          <ac:chgData name="Passero, Lauren Elizabeth" userId="378cea5f-8513-4130-9c0d-5ff0765b6f5e" providerId="ADAL" clId="{2D60A045-96A9-4114-97AA-D15A132932BD}" dt="2022-01-31T20:27:38.111" v="789" actId="1076"/>
          <ac:spMkLst>
            <pc:docMk/>
            <pc:sldMk cId="1297088771" sldId="257"/>
            <ac:spMk id="12" creationId="{535E7299-18B9-4800-9310-1A24B75FF02B}"/>
          </ac:spMkLst>
        </pc:spChg>
        <pc:spChg chg="add mod">
          <ac:chgData name="Passero, Lauren Elizabeth" userId="378cea5f-8513-4130-9c0d-5ff0765b6f5e" providerId="ADAL" clId="{2D60A045-96A9-4114-97AA-D15A132932BD}" dt="2022-01-31T20:41:18.541" v="921" actId="1076"/>
          <ac:spMkLst>
            <pc:docMk/>
            <pc:sldMk cId="1297088771" sldId="257"/>
            <ac:spMk id="14" creationId="{B87258BA-347D-4E4B-8E88-05122BCA2D79}"/>
          </ac:spMkLst>
        </pc:spChg>
        <pc:spChg chg="add mod">
          <ac:chgData name="Passero, Lauren Elizabeth" userId="378cea5f-8513-4130-9c0d-5ff0765b6f5e" providerId="ADAL" clId="{2D60A045-96A9-4114-97AA-D15A132932BD}" dt="2022-01-31T20:43:03.168" v="980" actId="1076"/>
          <ac:spMkLst>
            <pc:docMk/>
            <pc:sldMk cId="1297088771" sldId="257"/>
            <ac:spMk id="15" creationId="{95AAC233-737C-4014-9BC6-E46808B8B3D3}"/>
          </ac:spMkLst>
        </pc:spChg>
        <pc:cxnChg chg="add mod">
          <ac:chgData name="Passero, Lauren Elizabeth" userId="378cea5f-8513-4130-9c0d-5ff0765b6f5e" providerId="ADAL" clId="{2D60A045-96A9-4114-97AA-D15A132932BD}" dt="2022-01-31T20:13:23.839" v="288" actId="14100"/>
          <ac:cxnSpMkLst>
            <pc:docMk/>
            <pc:sldMk cId="1297088771" sldId="257"/>
            <ac:cxnSpMk id="17" creationId="{A3EE4327-3E78-452B-A5BA-A468112F0B5E}"/>
          </ac:cxnSpMkLst>
        </pc:cxnChg>
        <pc:cxnChg chg="add mod">
          <ac:chgData name="Passero, Lauren Elizabeth" userId="378cea5f-8513-4130-9c0d-5ff0765b6f5e" providerId="ADAL" clId="{2D60A045-96A9-4114-97AA-D15A132932BD}" dt="2022-01-25T19:27:05.797" v="163" actId="14100"/>
          <ac:cxnSpMkLst>
            <pc:docMk/>
            <pc:sldMk cId="1297088771" sldId="257"/>
            <ac:cxnSpMk id="18" creationId="{A6BAAD03-0062-46AC-ACD2-C637D8D9D886}"/>
          </ac:cxnSpMkLst>
        </pc:cxnChg>
        <pc:cxnChg chg="add mod">
          <ac:chgData name="Passero, Lauren Elizabeth" userId="378cea5f-8513-4130-9c0d-5ff0765b6f5e" providerId="ADAL" clId="{2D60A045-96A9-4114-97AA-D15A132932BD}" dt="2022-01-25T19:27:17.662" v="166" actId="14100"/>
          <ac:cxnSpMkLst>
            <pc:docMk/>
            <pc:sldMk cId="1297088771" sldId="257"/>
            <ac:cxnSpMk id="20" creationId="{655AE75B-F23C-4DAF-86CC-DFF4A4A686E6}"/>
          </ac:cxnSpMkLst>
        </pc:cxnChg>
        <pc:cxnChg chg="add mod">
          <ac:chgData name="Passero, Lauren Elizabeth" userId="378cea5f-8513-4130-9c0d-5ff0765b6f5e" providerId="ADAL" clId="{2D60A045-96A9-4114-97AA-D15A132932BD}" dt="2022-01-31T20:25:14.167" v="784" actId="1076"/>
          <ac:cxnSpMkLst>
            <pc:docMk/>
            <pc:sldMk cId="1297088771" sldId="257"/>
            <ac:cxnSpMk id="22" creationId="{8DE7C3B5-798B-45FA-BF83-1E9F15A6B008}"/>
          </ac:cxnSpMkLst>
        </pc:cxnChg>
        <pc:cxnChg chg="add mod">
          <ac:chgData name="Passero, Lauren Elizabeth" userId="378cea5f-8513-4130-9c0d-5ff0765b6f5e" providerId="ADAL" clId="{2D60A045-96A9-4114-97AA-D15A132932BD}" dt="2022-01-31T20:25:15.735" v="785" actId="1076"/>
          <ac:cxnSpMkLst>
            <pc:docMk/>
            <pc:sldMk cId="1297088771" sldId="257"/>
            <ac:cxnSpMk id="23" creationId="{D2AA4CB5-2904-4813-9933-04E11E1F5794}"/>
          </ac:cxnSpMkLst>
        </pc:cxnChg>
        <pc:cxnChg chg="add mod">
          <ac:chgData name="Passero, Lauren Elizabeth" userId="378cea5f-8513-4130-9c0d-5ff0765b6f5e" providerId="ADAL" clId="{2D60A045-96A9-4114-97AA-D15A132932BD}" dt="2022-01-31T20:25:17.806" v="786" actId="1076"/>
          <ac:cxnSpMkLst>
            <pc:docMk/>
            <pc:sldMk cId="1297088771" sldId="257"/>
            <ac:cxnSpMk id="24" creationId="{811192DD-7A99-4CDE-B236-FF15D56B73AC}"/>
          </ac:cxnSpMkLst>
        </pc:cxnChg>
        <pc:cxnChg chg="add mod">
          <ac:chgData name="Passero, Lauren Elizabeth" userId="378cea5f-8513-4130-9c0d-5ff0765b6f5e" providerId="ADAL" clId="{2D60A045-96A9-4114-97AA-D15A132932BD}" dt="2022-01-31T20:27:41.064" v="790" actId="1076"/>
          <ac:cxnSpMkLst>
            <pc:docMk/>
            <pc:sldMk cId="1297088771" sldId="257"/>
            <ac:cxnSpMk id="25" creationId="{ACA39EAE-F610-435E-AA17-662DD52EB3D8}"/>
          </ac:cxnSpMkLst>
        </pc:cxnChg>
        <pc:cxnChg chg="add mod">
          <ac:chgData name="Passero, Lauren Elizabeth" userId="378cea5f-8513-4130-9c0d-5ff0765b6f5e" providerId="ADAL" clId="{2D60A045-96A9-4114-97AA-D15A132932BD}" dt="2022-01-31T20:24:38.785" v="772" actId="1076"/>
          <ac:cxnSpMkLst>
            <pc:docMk/>
            <pc:sldMk cId="1297088771" sldId="257"/>
            <ac:cxnSpMk id="27" creationId="{9535232E-4F21-4D3E-895B-D00FB0E844E8}"/>
          </ac:cxnSpMkLst>
        </pc:cxnChg>
        <pc:cxnChg chg="add mod">
          <ac:chgData name="Passero, Lauren Elizabeth" userId="378cea5f-8513-4130-9c0d-5ff0765b6f5e" providerId="ADAL" clId="{2D60A045-96A9-4114-97AA-D15A132932BD}" dt="2022-01-31T20:27:45.746" v="791" actId="1076"/>
          <ac:cxnSpMkLst>
            <pc:docMk/>
            <pc:sldMk cId="1297088771" sldId="257"/>
            <ac:cxnSpMk id="28" creationId="{F43B86CB-80D7-4600-A832-495092BE4A9F}"/>
          </ac:cxnSpMkLst>
        </pc:cxnChg>
        <pc:cxnChg chg="add mod">
          <ac:chgData name="Passero, Lauren Elizabeth" userId="378cea5f-8513-4130-9c0d-5ff0765b6f5e" providerId="ADAL" clId="{2D60A045-96A9-4114-97AA-D15A132932BD}" dt="2022-01-31T20:41:26.445" v="922" actId="14100"/>
          <ac:cxnSpMkLst>
            <pc:docMk/>
            <pc:sldMk cId="1297088771" sldId="257"/>
            <ac:cxnSpMk id="31" creationId="{0F591363-4CB7-4434-8E9C-2AB7BB5E02BD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E70E7-25C5-4518-9C75-1AF5E360D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21781-AD71-495C-B40E-2428E4B28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1AE55-54A6-43B5-8105-3F5BC713C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10972-7CF7-445C-B075-B2D82A5BC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64899D-9308-4137-803D-4C410AA3B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41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D2101-E00E-4782-A71B-DCAF0AE88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98C408-01D9-4E14-99EC-0CBE486D57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80341-3F0B-4EA0-AC56-56654F8A5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754D6-A2B4-48E6-BF40-2054F2C0D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27FBB-919E-45AA-A7C1-AEFA63B2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02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E2468A-1ADE-4783-887E-8CFFE2B4C6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958D6B-80B2-43AB-A631-4456D480C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B5A31-0B4D-4EF6-A26E-A9C6FAB40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18EC0-C25D-4241-A591-CEBF823B2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54F88-808B-4AA1-8740-5DD696D8B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3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B74C3-5961-4787-BF4D-3CD0C4CB7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21431-D67E-49E0-BAE8-A514F81C2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2FB1C-F4E9-47A1-84A9-0DAE663BF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E587A-3BE9-4BC5-97FE-96F359394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6F835-5DDC-4355-82BB-7B4ACFA4A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54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9DBFC-AC1A-436E-AA81-49743DF06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4159D-229A-4BED-9E6F-872E0AAF3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FC69F-C82C-4D97-B681-6A7143DAF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9E226-B3E0-46A8-86A9-CAD7F0B9B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DF234-55B4-444C-B14F-E13DC3B3E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70C2A-801A-4F16-AC76-AB40C463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3156D-6960-40FB-8CAB-3C6762B673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33A69E-6256-4ED8-AB5C-32A4166DA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0CAA6-F873-4CD8-A16A-A1E5E854F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A49CC7-D6FE-4FE4-9E50-596E6C4AF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C6109D-553F-4ABE-8135-309A315B6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71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4FDD-D8B5-4831-B461-8C8D90706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02C7E-4437-4C69-9F29-008259D41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B94CC-CF46-4432-9468-27B997DDE4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B2DC5-D797-4D43-B0BE-2DCE52423F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617531-5A04-4052-B062-17AE3A6AB0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9E0AA3-94EC-4DD1-A36B-DF6DA41AE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8C4F8-896C-45C3-AC6C-104FAE0FA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E52072-D4D4-4223-A64A-B9222C4FA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46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38658-9553-4D11-A48B-FC1C1300F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144F98-F77C-425B-86E8-49E6A408A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2171D5-4298-4466-BD6B-72A264E79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744774-EA4D-4DDE-B0FB-6D7CA495F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99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5B41AC-EB67-476E-89F2-3BD594F7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15EBD-21B4-49E1-BA61-7756C5823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9E3C7-3A96-47C7-B305-21AF3BEB4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97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58D0-101F-4C63-94B8-E4316C112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49E70-CBFC-4614-8D8B-7B31E4F27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B0A84C-C920-4E7C-9ED6-03D8859C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39D082-79B1-4116-B429-88B5E484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D38B9-CAAE-4EA5-BEC0-2D9B1959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A1B7C-997E-4F2F-85FF-C21D6E9B7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10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D1DA9-3D27-4AB8-81F3-DF59F79EC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199175-1B81-4FF1-9642-95E3B18AE3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27600-2477-44D6-A7E7-FE06C0E20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813FE-72C4-4294-8510-CB9DEC5AC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96E85-FE77-4BCA-9737-F36E16504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AF7811-F518-43F2-B7F5-573B92E2A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74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73129C-B59C-4B46-A6ED-7C3DCC832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EED6E-317E-4310-9D39-1A755E20D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68A5EE-4152-4E84-8EB1-8E6FEE538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ACE2B-A0CA-4750-A3E8-D2DA0A07AD76}" type="datetimeFigureOut">
              <a:rPr lang="en-US" smtClean="0"/>
              <a:t>2/3/2022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F1B0B-D942-4E3D-B9D7-CF00D0223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1D4B50-C6C3-447F-B6F0-681550DB6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5F9F9-7373-40DC-800D-DD74AD124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4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61DA521-9B82-47C1-AA17-C4E642444B0C}"/>
              </a:ext>
            </a:extLst>
          </p:cNvPr>
          <p:cNvSpPr/>
          <p:nvPr/>
        </p:nvSpPr>
        <p:spPr>
          <a:xfrm>
            <a:off x="180104" y="2396613"/>
            <a:ext cx="1596157" cy="14187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Personal Determinants &amp; Change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Perceived Barriers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Outcomes Expectations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211532-FF01-44C3-A5FF-4A78645C8BF6}"/>
              </a:ext>
            </a:extLst>
          </p:cNvPr>
          <p:cNvSpPr/>
          <p:nvPr/>
        </p:nvSpPr>
        <p:spPr>
          <a:xfrm>
            <a:off x="2741471" y="205574"/>
            <a:ext cx="2538847" cy="2190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Patient Performance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Identify at-risk relatives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Identify strategies for each relative based on age, closeness, and receptivity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Prepare a plan for contacting relatives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Make initial contact with relatives to explain needs for LS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Offer relatives materials about LS associated cancers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Offer to connect relatives with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Offer ongoing support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9F083B9-3FCB-4996-AE7A-DCE0B2D7C8F9}"/>
              </a:ext>
            </a:extLst>
          </p:cNvPr>
          <p:cNvSpPr/>
          <p:nvPr/>
        </p:nvSpPr>
        <p:spPr>
          <a:xfrm>
            <a:off x="5898579" y="632799"/>
            <a:ext cx="2225490" cy="13075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Patient Behavioral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Patients understand risks of LS and how to manage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Patients are prepared to contact relatives about LS risk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Patients inform relatives about LS risk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160ADF0-B111-4F8F-A060-2F3C804FD4E5}"/>
              </a:ext>
            </a:extLst>
          </p:cNvPr>
          <p:cNvSpPr/>
          <p:nvPr/>
        </p:nvSpPr>
        <p:spPr>
          <a:xfrm>
            <a:off x="8654963" y="2524074"/>
            <a:ext cx="1413826" cy="11637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Health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Improved morbidity and mortality among patients’ relatives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BC80F5-311D-4BAA-8515-F29273D11556}"/>
              </a:ext>
            </a:extLst>
          </p:cNvPr>
          <p:cNvSpPr/>
          <p:nvPr/>
        </p:nvSpPr>
        <p:spPr>
          <a:xfrm>
            <a:off x="10390922" y="2530909"/>
            <a:ext cx="1413827" cy="11637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Quality of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Improved QoL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Improved satisfaction with cascade screening process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863E36-61A1-4882-803C-F3E2DEF8DAF5}"/>
              </a:ext>
            </a:extLst>
          </p:cNvPr>
          <p:cNvSpPr/>
          <p:nvPr/>
        </p:nvSpPr>
        <p:spPr>
          <a:xfrm>
            <a:off x="2741470" y="2745741"/>
            <a:ext cx="2538847" cy="9691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Relative Performance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Gather information necessary to make an informed decision to receive genetic testing for 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Receive genetic testing for 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Plan for the future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5E7299-18B9-4800-9310-1A24B75FF02B}"/>
              </a:ext>
            </a:extLst>
          </p:cNvPr>
          <p:cNvSpPr/>
          <p:nvPr/>
        </p:nvSpPr>
        <p:spPr>
          <a:xfrm>
            <a:off x="2741469" y="4401248"/>
            <a:ext cx="2538847" cy="12495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Provider Performance 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Explain why patients need to communicate risk information to relatives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Prepare patients for communicating with relatives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Follow up with patients on communication with relatives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7258BA-347D-4E4B-8E88-05122BCA2D79}"/>
              </a:ext>
            </a:extLst>
          </p:cNvPr>
          <p:cNvSpPr/>
          <p:nvPr/>
        </p:nvSpPr>
        <p:spPr>
          <a:xfrm>
            <a:off x="5897941" y="2702902"/>
            <a:ext cx="2226128" cy="9691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Relative Behavioral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Relatives are informed about LS and LS testing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Relatives receive testing for LS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AAC233-737C-4014-9BC6-E46808B8B3D3}"/>
              </a:ext>
            </a:extLst>
          </p:cNvPr>
          <p:cNvSpPr/>
          <p:nvPr/>
        </p:nvSpPr>
        <p:spPr>
          <a:xfrm>
            <a:off x="5898579" y="4318057"/>
            <a:ext cx="2225490" cy="14159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Provider Behavioral Outcomes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Providers understand the importance of supporting cascade screening.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Providers 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communicate with patients about the importance of cascade screening.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Provider support patients in using the workbook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3EE4327-3E78-452B-A5BA-A468112F0B5E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978183" y="1147047"/>
            <a:ext cx="1584908" cy="124956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6BAAD03-0062-46AC-ACD2-C637D8D9D886}"/>
              </a:ext>
            </a:extLst>
          </p:cNvPr>
          <p:cNvCxnSpPr>
            <a:cxnSpLocks/>
          </p:cNvCxnSpPr>
          <p:nvPr/>
        </p:nvCxnSpPr>
        <p:spPr>
          <a:xfrm>
            <a:off x="2123211" y="3261081"/>
            <a:ext cx="43988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55AE75B-F23C-4DAF-86CC-DFF4A4A686E6}"/>
              </a:ext>
            </a:extLst>
          </p:cNvPr>
          <p:cNvCxnSpPr>
            <a:cxnSpLocks/>
          </p:cNvCxnSpPr>
          <p:nvPr/>
        </p:nvCxnSpPr>
        <p:spPr>
          <a:xfrm>
            <a:off x="1122211" y="3962177"/>
            <a:ext cx="1440880" cy="124956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DE7C3B5-798B-45FA-BF83-1E9F15A6B008}"/>
              </a:ext>
            </a:extLst>
          </p:cNvPr>
          <p:cNvCxnSpPr>
            <a:cxnSpLocks/>
          </p:cNvCxnSpPr>
          <p:nvPr/>
        </p:nvCxnSpPr>
        <p:spPr>
          <a:xfrm>
            <a:off x="5458699" y="1301392"/>
            <a:ext cx="43988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2AA4CB5-2904-4813-9933-04E11E1F5794}"/>
              </a:ext>
            </a:extLst>
          </p:cNvPr>
          <p:cNvCxnSpPr>
            <a:cxnSpLocks/>
          </p:cNvCxnSpPr>
          <p:nvPr/>
        </p:nvCxnSpPr>
        <p:spPr>
          <a:xfrm>
            <a:off x="5458699" y="3230322"/>
            <a:ext cx="43988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11192DD-7A99-4CDE-B236-FF15D56B73AC}"/>
              </a:ext>
            </a:extLst>
          </p:cNvPr>
          <p:cNvCxnSpPr>
            <a:cxnSpLocks/>
          </p:cNvCxnSpPr>
          <p:nvPr/>
        </p:nvCxnSpPr>
        <p:spPr>
          <a:xfrm>
            <a:off x="5458699" y="5117040"/>
            <a:ext cx="439880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CA39EAE-F610-435E-AA17-662DD52EB3D8}"/>
              </a:ext>
            </a:extLst>
          </p:cNvPr>
          <p:cNvCxnSpPr>
            <a:cxnSpLocks/>
          </p:cNvCxnSpPr>
          <p:nvPr/>
        </p:nvCxnSpPr>
        <p:spPr>
          <a:xfrm>
            <a:off x="8222339" y="3206578"/>
            <a:ext cx="263242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535232E-4F21-4D3E-895B-D00FB0E844E8}"/>
              </a:ext>
            </a:extLst>
          </p:cNvPr>
          <p:cNvCxnSpPr>
            <a:cxnSpLocks/>
          </p:cNvCxnSpPr>
          <p:nvPr/>
        </p:nvCxnSpPr>
        <p:spPr>
          <a:xfrm>
            <a:off x="10127680" y="3187483"/>
            <a:ext cx="263242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43B86CB-80D7-4600-A832-495092BE4A9F}"/>
              </a:ext>
            </a:extLst>
          </p:cNvPr>
          <p:cNvCxnSpPr>
            <a:cxnSpLocks/>
          </p:cNvCxnSpPr>
          <p:nvPr/>
        </p:nvCxnSpPr>
        <p:spPr>
          <a:xfrm>
            <a:off x="8185634" y="1269371"/>
            <a:ext cx="1067729" cy="902103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F591363-4CB7-4434-8E9C-2AB7BB5E02BD}"/>
              </a:ext>
            </a:extLst>
          </p:cNvPr>
          <p:cNvCxnSpPr>
            <a:cxnSpLocks/>
          </p:cNvCxnSpPr>
          <p:nvPr/>
        </p:nvCxnSpPr>
        <p:spPr>
          <a:xfrm flipV="1">
            <a:off x="8222339" y="3991099"/>
            <a:ext cx="1124631" cy="122064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088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11E8E191C534092DD9CB1FEDDC7E1" ma:contentTypeVersion="14" ma:contentTypeDescription="Create a new document." ma:contentTypeScope="" ma:versionID="5233b0820f8dde3ec0cfc4dac510e7f8">
  <xsd:schema xmlns:xsd="http://www.w3.org/2001/XMLSchema" xmlns:xs="http://www.w3.org/2001/XMLSchema" xmlns:p="http://schemas.microsoft.com/office/2006/metadata/properties" xmlns:ns3="0860b4dc-46b6-4edc-abce-44931b8d717c" xmlns:ns4="a90d648d-4026-4489-a39d-980676c113d4" targetNamespace="http://schemas.microsoft.com/office/2006/metadata/properties" ma:root="true" ma:fieldsID="5a3cf67dca02a37305fc76eb6a597da2" ns3:_="" ns4:_="">
    <xsd:import namespace="0860b4dc-46b6-4edc-abce-44931b8d717c"/>
    <xsd:import namespace="a90d648d-4026-4489-a39d-980676c113d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60b4dc-46b6-4edc-abce-44931b8d71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d648d-4026-4489-a39d-980676c113d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4739631-A661-46B1-BA99-075B673127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60b4dc-46b6-4edc-abce-44931b8d717c"/>
    <ds:schemaRef ds:uri="a90d648d-4026-4489-a39d-980676c113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864F502-9EEA-473C-96D4-9DC5F0424D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6A5850-20C4-45A1-B773-6D97DD188B57}">
  <ds:schemaRefs>
    <ds:schemaRef ds:uri="http://schemas.openxmlformats.org/package/2006/metadata/core-properties"/>
    <ds:schemaRef ds:uri="0860b4dc-46b6-4edc-abce-44931b8d717c"/>
    <ds:schemaRef ds:uri="a90d648d-4026-4489-a39d-980676c113d4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212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Passero, Lauren Elizabeth</dc:creator>
  <cp:lastModifiedBy>Roberts, Megan Clarke</cp:lastModifiedBy>
  <cp:revision>2</cp:revision>
  <dcterms:created xsi:type="dcterms:W3CDTF">2022-01-25T14:44:20Z</dcterms:created>
  <dcterms:modified xsi:type="dcterms:W3CDTF">2022-02-04T01:57:47Z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0x01010071B11E8E191C534092DD9CB1FEDDC7E1</vt:lpwstr>
  </property>
</Properties>
</file>