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79" r:id="rId2"/>
  </p:sldIdLst>
  <p:sldSz cx="18559463" cy="104394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緒方 大聖" initials="緒方" lastIdx="11" clrIdx="0">
    <p:extLst>
      <p:ext uri="{19B8F6BF-5375-455C-9EA6-DF929625EA0E}">
        <p15:presenceInfo xmlns:p15="http://schemas.microsoft.com/office/powerpoint/2012/main" userId="4d84026d24356ae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2DE63D5-997A-4646-A377-4702673A728D}" styleName="淡色スタイル 2 - アクセント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23" autoAdjust="0"/>
    <p:restoredTop sz="94660"/>
  </p:normalViewPr>
  <p:slideViewPr>
    <p:cSldViewPr snapToGrid="0">
      <p:cViewPr varScale="1">
        <p:scale>
          <a:sx n="56" d="100"/>
          <a:sy n="56" d="100"/>
        </p:scale>
        <p:origin x="509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19933" y="1708486"/>
            <a:ext cx="13919597" cy="3634458"/>
          </a:xfrm>
        </p:spPr>
        <p:txBody>
          <a:bodyPr anchor="b"/>
          <a:lstStyle>
            <a:lvl1pPr algn="ctr">
              <a:defRPr sz="913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19933" y="5483102"/>
            <a:ext cx="13919597" cy="2520438"/>
          </a:xfrm>
        </p:spPr>
        <p:txBody>
          <a:bodyPr/>
          <a:lstStyle>
            <a:lvl1pPr marL="0" indent="0" algn="ctr">
              <a:buNone/>
              <a:defRPr sz="3653"/>
            </a:lvl1pPr>
            <a:lvl2pPr marL="695950" indent="0" algn="ctr">
              <a:buNone/>
              <a:defRPr sz="3044"/>
            </a:lvl2pPr>
            <a:lvl3pPr marL="1391900" indent="0" algn="ctr">
              <a:buNone/>
              <a:defRPr sz="2740"/>
            </a:lvl3pPr>
            <a:lvl4pPr marL="2087850" indent="0" algn="ctr">
              <a:buNone/>
              <a:defRPr sz="2436"/>
            </a:lvl4pPr>
            <a:lvl5pPr marL="2783799" indent="0" algn="ctr">
              <a:buNone/>
              <a:defRPr sz="2436"/>
            </a:lvl5pPr>
            <a:lvl6pPr marL="3479749" indent="0" algn="ctr">
              <a:buNone/>
              <a:defRPr sz="2436"/>
            </a:lvl6pPr>
            <a:lvl7pPr marL="4175699" indent="0" algn="ctr">
              <a:buNone/>
              <a:defRPr sz="2436"/>
            </a:lvl7pPr>
            <a:lvl8pPr marL="4871649" indent="0" algn="ctr">
              <a:buNone/>
              <a:defRPr sz="2436"/>
            </a:lvl8pPr>
            <a:lvl9pPr marL="5567599" indent="0" algn="ctr">
              <a:buNone/>
              <a:defRPr sz="2436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250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1875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281616" y="555801"/>
            <a:ext cx="4001884" cy="8846909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5963" y="555801"/>
            <a:ext cx="11773659" cy="8846909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7219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7149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6297" y="2602602"/>
            <a:ext cx="16007537" cy="4342500"/>
          </a:xfrm>
        </p:spPr>
        <p:txBody>
          <a:bodyPr anchor="b"/>
          <a:lstStyle>
            <a:lvl1pPr>
              <a:defRPr sz="913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6297" y="6986183"/>
            <a:ext cx="16007537" cy="2283618"/>
          </a:xfrm>
        </p:spPr>
        <p:txBody>
          <a:bodyPr/>
          <a:lstStyle>
            <a:lvl1pPr marL="0" indent="0">
              <a:buNone/>
              <a:defRPr sz="3653">
                <a:solidFill>
                  <a:schemeClr val="tx1">
                    <a:tint val="75000"/>
                  </a:schemeClr>
                </a:solidFill>
              </a:defRPr>
            </a:lvl1pPr>
            <a:lvl2pPr marL="695950" indent="0">
              <a:buNone/>
              <a:defRPr sz="3044">
                <a:solidFill>
                  <a:schemeClr val="tx1">
                    <a:tint val="75000"/>
                  </a:schemeClr>
                </a:solidFill>
              </a:defRPr>
            </a:lvl2pPr>
            <a:lvl3pPr marL="1391900" indent="0">
              <a:buNone/>
              <a:defRPr sz="2740">
                <a:solidFill>
                  <a:schemeClr val="tx1">
                    <a:tint val="75000"/>
                  </a:schemeClr>
                </a:solidFill>
              </a:defRPr>
            </a:lvl3pPr>
            <a:lvl4pPr marL="2087850" indent="0">
              <a:buNone/>
              <a:defRPr sz="2436">
                <a:solidFill>
                  <a:schemeClr val="tx1">
                    <a:tint val="75000"/>
                  </a:schemeClr>
                </a:solidFill>
              </a:defRPr>
            </a:lvl4pPr>
            <a:lvl5pPr marL="2783799" indent="0">
              <a:buNone/>
              <a:defRPr sz="2436">
                <a:solidFill>
                  <a:schemeClr val="tx1">
                    <a:tint val="75000"/>
                  </a:schemeClr>
                </a:solidFill>
              </a:defRPr>
            </a:lvl5pPr>
            <a:lvl6pPr marL="3479749" indent="0">
              <a:buNone/>
              <a:defRPr sz="2436">
                <a:solidFill>
                  <a:schemeClr val="tx1">
                    <a:tint val="75000"/>
                  </a:schemeClr>
                </a:solidFill>
              </a:defRPr>
            </a:lvl6pPr>
            <a:lvl7pPr marL="4175699" indent="0">
              <a:buNone/>
              <a:defRPr sz="2436">
                <a:solidFill>
                  <a:schemeClr val="tx1">
                    <a:tint val="75000"/>
                  </a:schemeClr>
                </a:solidFill>
              </a:defRPr>
            </a:lvl7pPr>
            <a:lvl8pPr marL="4871649" indent="0">
              <a:buNone/>
              <a:defRPr sz="2436">
                <a:solidFill>
                  <a:schemeClr val="tx1">
                    <a:tint val="75000"/>
                  </a:schemeClr>
                </a:solidFill>
              </a:defRPr>
            </a:lvl8pPr>
            <a:lvl9pPr marL="5567599" indent="0">
              <a:buNone/>
              <a:defRPr sz="243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7769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5963" y="2779007"/>
            <a:ext cx="7887772" cy="662370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395728" y="2779007"/>
            <a:ext cx="7887772" cy="662370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7138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380" y="555802"/>
            <a:ext cx="16007537" cy="2017801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381" y="2559104"/>
            <a:ext cx="7851522" cy="1254177"/>
          </a:xfrm>
        </p:spPr>
        <p:txBody>
          <a:bodyPr anchor="b"/>
          <a:lstStyle>
            <a:lvl1pPr marL="0" indent="0">
              <a:buNone/>
              <a:defRPr sz="3653" b="1"/>
            </a:lvl1pPr>
            <a:lvl2pPr marL="695950" indent="0">
              <a:buNone/>
              <a:defRPr sz="3044" b="1"/>
            </a:lvl2pPr>
            <a:lvl3pPr marL="1391900" indent="0">
              <a:buNone/>
              <a:defRPr sz="2740" b="1"/>
            </a:lvl3pPr>
            <a:lvl4pPr marL="2087850" indent="0">
              <a:buNone/>
              <a:defRPr sz="2436" b="1"/>
            </a:lvl4pPr>
            <a:lvl5pPr marL="2783799" indent="0">
              <a:buNone/>
              <a:defRPr sz="2436" b="1"/>
            </a:lvl5pPr>
            <a:lvl6pPr marL="3479749" indent="0">
              <a:buNone/>
              <a:defRPr sz="2436" b="1"/>
            </a:lvl6pPr>
            <a:lvl7pPr marL="4175699" indent="0">
              <a:buNone/>
              <a:defRPr sz="2436" b="1"/>
            </a:lvl7pPr>
            <a:lvl8pPr marL="4871649" indent="0">
              <a:buNone/>
              <a:defRPr sz="2436" b="1"/>
            </a:lvl8pPr>
            <a:lvl9pPr marL="5567599" indent="0">
              <a:buNone/>
              <a:defRPr sz="2436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78381" y="3813281"/>
            <a:ext cx="7851522" cy="560876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395728" y="2559104"/>
            <a:ext cx="7890189" cy="1254177"/>
          </a:xfrm>
        </p:spPr>
        <p:txBody>
          <a:bodyPr anchor="b"/>
          <a:lstStyle>
            <a:lvl1pPr marL="0" indent="0">
              <a:buNone/>
              <a:defRPr sz="3653" b="1"/>
            </a:lvl1pPr>
            <a:lvl2pPr marL="695950" indent="0">
              <a:buNone/>
              <a:defRPr sz="3044" b="1"/>
            </a:lvl2pPr>
            <a:lvl3pPr marL="1391900" indent="0">
              <a:buNone/>
              <a:defRPr sz="2740" b="1"/>
            </a:lvl3pPr>
            <a:lvl4pPr marL="2087850" indent="0">
              <a:buNone/>
              <a:defRPr sz="2436" b="1"/>
            </a:lvl4pPr>
            <a:lvl5pPr marL="2783799" indent="0">
              <a:buNone/>
              <a:defRPr sz="2436" b="1"/>
            </a:lvl5pPr>
            <a:lvl6pPr marL="3479749" indent="0">
              <a:buNone/>
              <a:defRPr sz="2436" b="1"/>
            </a:lvl6pPr>
            <a:lvl7pPr marL="4175699" indent="0">
              <a:buNone/>
              <a:defRPr sz="2436" b="1"/>
            </a:lvl7pPr>
            <a:lvl8pPr marL="4871649" indent="0">
              <a:buNone/>
              <a:defRPr sz="2436" b="1"/>
            </a:lvl8pPr>
            <a:lvl9pPr marL="5567599" indent="0">
              <a:buNone/>
              <a:defRPr sz="2436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395728" y="3813281"/>
            <a:ext cx="7890189" cy="560876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2079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9263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7005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381" y="695960"/>
            <a:ext cx="5985909" cy="2435860"/>
          </a:xfrm>
        </p:spPr>
        <p:txBody>
          <a:bodyPr anchor="b"/>
          <a:lstStyle>
            <a:lvl1pPr>
              <a:defRPr sz="487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90189" y="1503081"/>
            <a:ext cx="9395728" cy="7418740"/>
          </a:xfrm>
        </p:spPr>
        <p:txBody>
          <a:bodyPr/>
          <a:lstStyle>
            <a:lvl1pPr>
              <a:defRPr sz="4871"/>
            </a:lvl1pPr>
            <a:lvl2pPr>
              <a:defRPr sz="4262"/>
            </a:lvl2pPr>
            <a:lvl3pPr>
              <a:defRPr sz="3653"/>
            </a:lvl3pPr>
            <a:lvl4pPr>
              <a:defRPr sz="3044"/>
            </a:lvl4pPr>
            <a:lvl5pPr>
              <a:defRPr sz="3044"/>
            </a:lvl5pPr>
            <a:lvl6pPr>
              <a:defRPr sz="3044"/>
            </a:lvl6pPr>
            <a:lvl7pPr>
              <a:defRPr sz="3044"/>
            </a:lvl7pPr>
            <a:lvl8pPr>
              <a:defRPr sz="3044"/>
            </a:lvl8pPr>
            <a:lvl9pPr>
              <a:defRPr sz="3044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78381" y="3131820"/>
            <a:ext cx="5985909" cy="5802084"/>
          </a:xfrm>
        </p:spPr>
        <p:txBody>
          <a:bodyPr/>
          <a:lstStyle>
            <a:lvl1pPr marL="0" indent="0">
              <a:buNone/>
              <a:defRPr sz="2436"/>
            </a:lvl1pPr>
            <a:lvl2pPr marL="695950" indent="0">
              <a:buNone/>
              <a:defRPr sz="2131"/>
            </a:lvl2pPr>
            <a:lvl3pPr marL="1391900" indent="0">
              <a:buNone/>
              <a:defRPr sz="1827"/>
            </a:lvl3pPr>
            <a:lvl4pPr marL="2087850" indent="0">
              <a:buNone/>
              <a:defRPr sz="1522"/>
            </a:lvl4pPr>
            <a:lvl5pPr marL="2783799" indent="0">
              <a:buNone/>
              <a:defRPr sz="1522"/>
            </a:lvl5pPr>
            <a:lvl6pPr marL="3479749" indent="0">
              <a:buNone/>
              <a:defRPr sz="1522"/>
            </a:lvl6pPr>
            <a:lvl7pPr marL="4175699" indent="0">
              <a:buNone/>
              <a:defRPr sz="1522"/>
            </a:lvl7pPr>
            <a:lvl8pPr marL="4871649" indent="0">
              <a:buNone/>
              <a:defRPr sz="1522"/>
            </a:lvl8pPr>
            <a:lvl9pPr marL="5567599" indent="0">
              <a:buNone/>
              <a:defRPr sz="152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4453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381" y="695960"/>
            <a:ext cx="5985909" cy="2435860"/>
          </a:xfrm>
        </p:spPr>
        <p:txBody>
          <a:bodyPr anchor="b"/>
          <a:lstStyle>
            <a:lvl1pPr>
              <a:defRPr sz="487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90189" y="1503081"/>
            <a:ext cx="9395728" cy="7418740"/>
          </a:xfrm>
        </p:spPr>
        <p:txBody>
          <a:bodyPr anchor="t"/>
          <a:lstStyle>
            <a:lvl1pPr marL="0" indent="0">
              <a:buNone/>
              <a:defRPr sz="4871"/>
            </a:lvl1pPr>
            <a:lvl2pPr marL="695950" indent="0">
              <a:buNone/>
              <a:defRPr sz="4262"/>
            </a:lvl2pPr>
            <a:lvl3pPr marL="1391900" indent="0">
              <a:buNone/>
              <a:defRPr sz="3653"/>
            </a:lvl3pPr>
            <a:lvl4pPr marL="2087850" indent="0">
              <a:buNone/>
              <a:defRPr sz="3044"/>
            </a:lvl4pPr>
            <a:lvl5pPr marL="2783799" indent="0">
              <a:buNone/>
              <a:defRPr sz="3044"/>
            </a:lvl5pPr>
            <a:lvl6pPr marL="3479749" indent="0">
              <a:buNone/>
              <a:defRPr sz="3044"/>
            </a:lvl6pPr>
            <a:lvl7pPr marL="4175699" indent="0">
              <a:buNone/>
              <a:defRPr sz="3044"/>
            </a:lvl7pPr>
            <a:lvl8pPr marL="4871649" indent="0">
              <a:buNone/>
              <a:defRPr sz="3044"/>
            </a:lvl8pPr>
            <a:lvl9pPr marL="5567599" indent="0">
              <a:buNone/>
              <a:defRPr sz="3044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78381" y="3131820"/>
            <a:ext cx="5985909" cy="5802084"/>
          </a:xfrm>
        </p:spPr>
        <p:txBody>
          <a:bodyPr/>
          <a:lstStyle>
            <a:lvl1pPr marL="0" indent="0">
              <a:buNone/>
              <a:defRPr sz="2436"/>
            </a:lvl1pPr>
            <a:lvl2pPr marL="695950" indent="0">
              <a:buNone/>
              <a:defRPr sz="2131"/>
            </a:lvl2pPr>
            <a:lvl3pPr marL="1391900" indent="0">
              <a:buNone/>
              <a:defRPr sz="1827"/>
            </a:lvl3pPr>
            <a:lvl4pPr marL="2087850" indent="0">
              <a:buNone/>
              <a:defRPr sz="1522"/>
            </a:lvl4pPr>
            <a:lvl5pPr marL="2783799" indent="0">
              <a:buNone/>
              <a:defRPr sz="1522"/>
            </a:lvl5pPr>
            <a:lvl6pPr marL="3479749" indent="0">
              <a:buNone/>
              <a:defRPr sz="1522"/>
            </a:lvl6pPr>
            <a:lvl7pPr marL="4175699" indent="0">
              <a:buNone/>
              <a:defRPr sz="1522"/>
            </a:lvl7pPr>
            <a:lvl8pPr marL="4871649" indent="0">
              <a:buNone/>
              <a:defRPr sz="1522"/>
            </a:lvl8pPr>
            <a:lvl9pPr marL="5567599" indent="0">
              <a:buNone/>
              <a:defRPr sz="152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719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75963" y="555802"/>
            <a:ext cx="16007537" cy="2017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5963" y="2779007"/>
            <a:ext cx="16007537" cy="66237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75963" y="9675778"/>
            <a:ext cx="4175879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2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EEBA4-37CB-42EF-BC37-EC49558FB7C9}" type="datetimeFigureOut">
              <a:rPr kumimoji="1" lang="ja-JP" altLang="en-US" smtClean="0"/>
              <a:t>2022/5/9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147822" y="9675778"/>
            <a:ext cx="6263819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2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107621" y="9675778"/>
            <a:ext cx="4175879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2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9823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1391900" rtl="0" eaLnBrk="1" latinLnBrk="0" hangingPunct="1">
        <a:lnSpc>
          <a:spcPct val="90000"/>
        </a:lnSpc>
        <a:spcBef>
          <a:spcPct val="0"/>
        </a:spcBef>
        <a:buNone/>
        <a:defRPr kumimoji="1" sz="669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7975" indent="-347975" algn="l" defTabSz="1391900" rtl="0" eaLnBrk="1" latinLnBrk="0" hangingPunct="1">
        <a:lnSpc>
          <a:spcPct val="90000"/>
        </a:lnSpc>
        <a:spcBef>
          <a:spcPts val="1522"/>
        </a:spcBef>
        <a:buFont typeface="Arial" panose="020B0604020202020204" pitchFamily="34" charset="0"/>
        <a:buChar char="•"/>
        <a:defRPr kumimoji="1" sz="4262" kern="1200">
          <a:solidFill>
            <a:schemeClr val="tx1"/>
          </a:solidFill>
          <a:latin typeface="+mn-lt"/>
          <a:ea typeface="+mn-ea"/>
          <a:cs typeface="+mn-cs"/>
        </a:defRPr>
      </a:lvl1pPr>
      <a:lvl2pPr marL="1043925" indent="-347975" algn="l" defTabSz="1391900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kumimoji="1" sz="3653" kern="1200">
          <a:solidFill>
            <a:schemeClr val="tx1"/>
          </a:solidFill>
          <a:latin typeface="+mn-lt"/>
          <a:ea typeface="+mn-ea"/>
          <a:cs typeface="+mn-cs"/>
        </a:defRPr>
      </a:lvl2pPr>
      <a:lvl3pPr marL="1739875" indent="-347975" algn="l" defTabSz="1391900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kumimoji="1" sz="3044" kern="1200">
          <a:solidFill>
            <a:schemeClr val="tx1"/>
          </a:solidFill>
          <a:latin typeface="+mn-lt"/>
          <a:ea typeface="+mn-ea"/>
          <a:cs typeface="+mn-cs"/>
        </a:defRPr>
      </a:lvl3pPr>
      <a:lvl4pPr marL="2435824" indent="-347975" algn="l" defTabSz="1391900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4pPr>
      <a:lvl5pPr marL="3131774" indent="-347975" algn="l" defTabSz="1391900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5pPr>
      <a:lvl6pPr marL="3827724" indent="-347975" algn="l" defTabSz="1391900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6pPr>
      <a:lvl7pPr marL="4523674" indent="-347975" algn="l" defTabSz="1391900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7pPr>
      <a:lvl8pPr marL="5219624" indent="-347975" algn="l" defTabSz="1391900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8pPr>
      <a:lvl9pPr marL="5915574" indent="-347975" algn="l" defTabSz="1391900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91900" rtl="0" eaLnBrk="1" latinLnBrk="0" hangingPunct="1"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1pPr>
      <a:lvl2pPr marL="695950" algn="l" defTabSz="1391900" rtl="0" eaLnBrk="1" latinLnBrk="0" hangingPunct="1"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2pPr>
      <a:lvl3pPr marL="1391900" algn="l" defTabSz="1391900" rtl="0" eaLnBrk="1" latinLnBrk="0" hangingPunct="1"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3pPr>
      <a:lvl4pPr marL="2087850" algn="l" defTabSz="1391900" rtl="0" eaLnBrk="1" latinLnBrk="0" hangingPunct="1"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4pPr>
      <a:lvl5pPr marL="2783799" algn="l" defTabSz="1391900" rtl="0" eaLnBrk="1" latinLnBrk="0" hangingPunct="1"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5pPr>
      <a:lvl6pPr marL="3479749" algn="l" defTabSz="1391900" rtl="0" eaLnBrk="1" latinLnBrk="0" hangingPunct="1"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6pPr>
      <a:lvl7pPr marL="4175699" algn="l" defTabSz="1391900" rtl="0" eaLnBrk="1" latinLnBrk="0" hangingPunct="1"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7pPr>
      <a:lvl8pPr marL="4871649" algn="l" defTabSz="1391900" rtl="0" eaLnBrk="1" latinLnBrk="0" hangingPunct="1"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8pPr>
      <a:lvl9pPr marL="5567599" algn="l" defTabSz="1391900" rtl="0" eaLnBrk="1" latinLnBrk="0" hangingPunct="1"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2">
            <a:extLst>
              <a:ext uri="{FF2B5EF4-FFF2-40B4-BE49-F238E27FC236}">
                <a16:creationId xmlns:a16="http://schemas.microsoft.com/office/drawing/2014/main" id="{570D3AE3-F174-4A7B-9C17-E78270C662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5074246"/>
              </p:ext>
            </p:extLst>
          </p:nvPr>
        </p:nvGraphicFramePr>
        <p:xfrm>
          <a:off x="627794" y="1030224"/>
          <a:ext cx="17455493" cy="7223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28552">
                  <a:extLst>
                    <a:ext uri="{9D8B030D-6E8A-4147-A177-3AD203B41FA5}">
                      <a16:colId xmlns:a16="http://schemas.microsoft.com/office/drawing/2014/main" val="2428949952"/>
                    </a:ext>
                  </a:extLst>
                </a:gridCol>
                <a:gridCol w="1201003">
                  <a:extLst>
                    <a:ext uri="{9D8B030D-6E8A-4147-A177-3AD203B41FA5}">
                      <a16:colId xmlns:a16="http://schemas.microsoft.com/office/drawing/2014/main" val="3568095051"/>
                    </a:ext>
                  </a:extLst>
                </a:gridCol>
                <a:gridCol w="1201003">
                  <a:extLst>
                    <a:ext uri="{9D8B030D-6E8A-4147-A177-3AD203B41FA5}">
                      <a16:colId xmlns:a16="http://schemas.microsoft.com/office/drawing/2014/main" val="341833752"/>
                    </a:ext>
                  </a:extLst>
                </a:gridCol>
                <a:gridCol w="1160060">
                  <a:extLst>
                    <a:ext uri="{9D8B030D-6E8A-4147-A177-3AD203B41FA5}">
                      <a16:colId xmlns:a16="http://schemas.microsoft.com/office/drawing/2014/main" val="2428411997"/>
                    </a:ext>
                  </a:extLst>
                </a:gridCol>
                <a:gridCol w="1160060">
                  <a:extLst>
                    <a:ext uri="{9D8B030D-6E8A-4147-A177-3AD203B41FA5}">
                      <a16:colId xmlns:a16="http://schemas.microsoft.com/office/drawing/2014/main" val="3276496818"/>
                    </a:ext>
                  </a:extLst>
                </a:gridCol>
                <a:gridCol w="1146412">
                  <a:extLst>
                    <a:ext uri="{9D8B030D-6E8A-4147-A177-3AD203B41FA5}">
                      <a16:colId xmlns:a16="http://schemas.microsoft.com/office/drawing/2014/main" val="1690400164"/>
                    </a:ext>
                  </a:extLst>
                </a:gridCol>
                <a:gridCol w="1146412">
                  <a:extLst>
                    <a:ext uri="{9D8B030D-6E8A-4147-A177-3AD203B41FA5}">
                      <a16:colId xmlns:a16="http://schemas.microsoft.com/office/drawing/2014/main" val="517710115"/>
                    </a:ext>
                  </a:extLst>
                </a:gridCol>
                <a:gridCol w="1160060">
                  <a:extLst>
                    <a:ext uri="{9D8B030D-6E8A-4147-A177-3AD203B41FA5}">
                      <a16:colId xmlns:a16="http://schemas.microsoft.com/office/drawing/2014/main" val="3942150296"/>
                    </a:ext>
                  </a:extLst>
                </a:gridCol>
                <a:gridCol w="1160060">
                  <a:extLst>
                    <a:ext uri="{9D8B030D-6E8A-4147-A177-3AD203B41FA5}">
                      <a16:colId xmlns:a16="http://schemas.microsoft.com/office/drawing/2014/main" val="522171490"/>
                    </a:ext>
                  </a:extLst>
                </a:gridCol>
                <a:gridCol w="2060811">
                  <a:extLst>
                    <a:ext uri="{9D8B030D-6E8A-4147-A177-3AD203B41FA5}">
                      <a16:colId xmlns:a16="http://schemas.microsoft.com/office/drawing/2014/main" val="3172675968"/>
                    </a:ext>
                  </a:extLst>
                </a:gridCol>
                <a:gridCol w="2246382">
                  <a:extLst>
                    <a:ext uri="{9D8B030D-6E8A-4147-A177-3AD203B41FA5}">
                      <a16:colId xmlns:a16="http://schemas.microsoft.com/office/drawing/2014/main" val="4197573742"/>
                    </a:ext>
                  </a:extLst>
                </a:gridCol>
                <a:gridCol w="2284678">
                  <a:extLst>
                    <a:ext uri="{9D8B030D-6E8A-4147-A177-3AD203B41FA5}">
                      <a16:colId xmlns:a16="http://schemas.microsoft.com/office/drawing/2014/main" val="1135800268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Case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l-GR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Δ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ACTH, </a:t>
                      </a:r>
                    </a:p>
                    <a:p>
                      <a:pPr algn="ctr"/>
                      <a:r>
                        <a:rPr lang="en-US" altLang="ja-JP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pg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/mL 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l-GR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%Δ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ACTH, </a:t>
                      </a:r>
                    </a:p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l-GR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Δ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Cort, </a:t>
                      </a:r>
                    </a:p>
                    <a:p>
                      <a:pPr algn="ctr"/>
                      <a:r>
                        <a:rPr lang="el-GR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g/dL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l-GR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%Δ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Cort, </a:t>
                      </a:r>
                    </a:p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MRI findings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intraoperative findings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follow-up time after surgery, months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922551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4399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21.3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11.4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146.9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41.0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4.7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3.2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75.8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47.0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Residual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Residual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0681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54.3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9.5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182.8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47.0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6.8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1.8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95.3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31.0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Residual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Residual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45619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618.9 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103.3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2919.3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839.8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17.4 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9.8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130.2 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125.6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Residual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Residual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31568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29.5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9.0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241.8 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103.4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13.2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3.8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179.4 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29.5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Remission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Residual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61229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33.3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20.6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142.9 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90.7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4.3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4.9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56.6 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68.0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Residual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Residual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43964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240.6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109.3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761.4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654.5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10.4 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9.9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115.6 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125.3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Remission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Residual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4588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122.7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37.3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1085.8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227.4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10.1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9.4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150.7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229.2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Residual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Residual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08383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9.9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5.2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62.7 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55.4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4.6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4.4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62.2 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84.6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Residual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Residual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5588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42.5 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6.8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379.5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68.0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5.5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59.1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51.5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Residual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Residual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75450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44.2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2.1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133.1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6.8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4.8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72.7 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11.6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Remission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Remission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13478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19.1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8.8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146.9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55.0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6.3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6.3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78.8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78.7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Remission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Remission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64838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54.4 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3.2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97.8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14.5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9.1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133.8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19.6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Remission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Remission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24654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13.8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2.3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28.1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10.5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Remission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Remission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4393164"/>
                  </a:ext>
                </a:extLst>
              </a:tr>
            </a:tbl>
          </a:graphicData>
        </a:graphic>
      </p:graphicFrame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C4FE99D-4777-44BB-B28C-C4997027F410}"/>
              </a:ext>
            </a:extLst>
          </p:cNvPr>
          <p:cNvSpPr txBox="1"/>
          <p:nvPr/>
        </p:nvSpPr>
        <p:spPr>
          <a:xfrm>
            <a:off x="709686" y="271699"/>
            <a:ext cx="12064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5. Pre- and postoperative DT data of patients with SCA</a:t>
            </a:r>
            <a:endParaRPr lang="ja-JP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9B3050C-ADF2-4446-A225-98043A2D9EEA}"/>
              </a:ext>
            </a:extLst>
          </p:cNvPr>
          <p:cNvSpPr txBox="1"/>
          <p:nvPr/>
        </p:nvSpPr>
        <p:spPr>
          <a:xfrm>
            <a:off x="1119116" y="8648215"/>
            <a:ext cx="1535373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Abbreviations: DT, desmopressin test; SCA, silent </a:t>
            </a:r>
            <a:r>
              <a:rPr lang="en-US" altLang="ja-JP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corticotroph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adenoma; </a:t>
            </a:r>
            <a:r>
              <a:rPr lang="el-GR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ACTH, peak ACTH - ACTH</a:t>
            </a:r>
            <a:r>
              <a:rPr lang="en-US" altLang="ja-JP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; %</a:t>
            </a:r>
            <a:r>
              <a:rPr lang="el-GR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ACTH, [</a:t>
            </a:r>
            <a:r>
              <a:rPr lang="el-GR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ACTH/ACTH</a:t>
            </a:r>
            <a:r>
              <a:rPr lang="en-US" altLang="ja-JP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] × 100 ; </a:t>
            </a:r>
            <a:r>
              <a:rPr lang="el-GR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Cort, peak Cort - Cort</a:t>
            </a:r>
            <a:r>
              <a:rPr lang="en-US" altLang="ja-JP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; %</a:t>
            </a:r>
            <a:r>
              <a:rPr lang="el-GR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Cort, [</a:t>
            </a:r>
            <a:r>
              <a:rPr lang="el-GR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Cort/Cort</a:t>
            </a:r>
            <a:r>
              <a:rPr lang="en-US" altLang="ja-JP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] × 100 </a:t>
            </a:r>
            <a:endParaRPr lang="ja-JP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29130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58460</TotalTime>
  <Words>264</Words>
  <Application>Microsoft Office PowerPoint</Application>
  <PresentationFormat>ユーザー設定</PresentationFormat>
  <Paragraphs>178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umakoshi maki</dc:creator>
  <cp:lastModifiedBy>matsuda yayoi</cp:lastModifiedBy>
  <cp:revision>802</cp:revision>
  <cp:lastPrinted>2019-11-19T02:02:49Z</cp:lastPrinted>
  <dcterms:created xsi:type="dcterms:W3CDTF">2019-06-25T07:11:44Z</dcterms:created>
  <dcterms:modified xsi:type="dcterms:W3CDTF">2022-05-09T02:03:28Z</dcterms:modified>
</cp:coreProperties>
</file>