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7" r:id="rId2"/>
  </p:sldIdLst>
  <p:sldSz cx="18559463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緒方 大聖" initials="緒方" lastIdx="11" clrIdx="0">
    <p:extLst>
      <p:ext uri="{19B8F6BF-5375-455C-9EA6-DF929625EA0E}">
        <p15:presenceInfo xmlns:p15="http://schemas.microsoft.com/office/powerpoint/2012/main" userId="4d84026d24356a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>
      <p:cViewPr varScale="1">
        <p:scale>
          <a:sx n="56" d="100"/>
          <a:sy n="56" d="100"/>
        </p:scale>
        <p:origin x="5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933" y="1708486"/>
            <a:ext cx="13919597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9933" y="5483102"/>
            <a:ext cx="13919597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5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81616" y="555801"/>
            <a:ext cx="4001884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5963" y="555801"/>
            <a:ext cx="11773659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21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14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297" y="2602602"/>
            <a:ext cx="16007537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97" y="6986183"/>
            <a:ext cx="16007537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>
                    <a:tint val="75000"/>
                  </a:schemeClr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76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5963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5728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13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0" y="555802"/>
            <a:ext cx="16007537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381" y="2559104"/>
            <a:ext cx="7851522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8381" y="3813281"/>
            <a:ext cx="7851522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95728" y="2559104"/>
            <a:ext cx="7890189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95728" y="3813281"/>
            <a:ext cx="7890189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0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700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189" y="1503081"/>
            <a:ext cx="9395728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45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90189" y="1503081"/>
            <a:ext cx="9395728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5963" y="555802"/>
            <a:ext cx="1600753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963" y="2779007"/>
            <a:ext cx="1600753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5963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47822" y="9675778"/>
            <a:ext cx="626381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7621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2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91900" rtl="0" eaLnBrk="1" latinLnBrk="0" hangingPunct="1">
        <a:lnSpc>
          <a:spcPct val="90000"/>
        </a:lnSpc>
        <a:spcBef>
          <a:spcPct val="0"/>
        </a:spcBef>
        <a:buNone/>
        <a:defRPr kumimoji="1"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l" defTabSz="1391900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kumimoji="1"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33BDE7-3597-4B45-9776-649742C02B21}"/>
              </a:ext>
            </a:extLst>
          </p:cNvPr>
          <p:cNvSpPr txBox="1"/>
          <p:nvPr/>
        </p:nvSpPr>
        <p:spPr>
          <a:xfrm>
            <a:off x="2047175" y="145730"/>
            <a:ext cx="1206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2. Comparison of preoperative CRH test and DT between SCA and non-SCA groups. 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 4">
            <a:extLst>
              <a:ext uri="{FF2B5EF4-FFF2-40B4-BE49-F238E27FC236}">
                <a16:creationId xmlns:a16="http://schemas.microsoft.com/office/drawing/2014/main" id="{5D68ED73-04DC-4759-BDA2-819C579888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538271"/>
              </p:ext>
            </p:extLst>
          </p:nvPr>
        </p:nvGraphicFramePr>
        <p:xfrm>
          <a:off x="1692322" y="846371"/>
          <a:ext cx="14343798" cy="58248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4436">
                  <a:extLst>
                    <a:ext uri="{9D8B030D-6E8A-4147-A177-3AD203B41FA5}">
                      <a16:colId xmlns:a16="http://schemas.microsoft.com/office/drawing/2014/main" val="872281544"/>
                    </a:ext>
                  </a:extLst>
                </a:gridCol>
                <a:gridCol w="3885972">
                  <a:extLst>
                    <a:ext uri="{9D8B030D-6E8A-4147-A177-3AD203B41FA5}">
                      <a16:colId xmlns:a16="http://schemas.microsoft.com/office/drawing/2014/main" val="4198165061"/>
                    </a:ext>
                  </a:extLst>
                </a:gridCol>
                <a:gridCol w="3357366">
                  <a:extLst>
                    <a:ext uri="{9D8B030D-6E8A-4147-A177-3AD203B41FA5}">
                      <a16:colId xmlns:a16="http://schemas.microsoft.com/office/drawing/2014/main" val="2228494697"/>
                    </a:ext>
                  </a:extLst>
                </a:gridCol>
                <a:gridCol w="3131745">
                  <a:extLst>
                    <a:ext uri="{9D8B030D-6E8A-4147-A177-3AD203B41FA5}">
                      <a16:colId xmlns:a16="http://schemas.microsoft.com/office/drawing/2014/main" val="3210924472"/>
                    </a:ext>
                  </a:extLst>
                </a:gridCol>
                <a:gridCol w="1554279">
                  <a:extLst>
                    <a:ext uri="{9D8B030D-6E8A-4147-A177-3AD203B41FA5}">
                      <a16:colId xmlns:a16="http://schemas.microsoft.com/office/drawing/2014/main" val="1700672896"/>
                    </a:ext>
                  </a:extLst>
                </a:gridCol>
              </a:tblGrid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Non-SCA tumors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0134"/>
                  </a:ext>
                </a:extLst>
              </a:tr>
              <a:tr h="529534">
                <a:tc row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CRH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114.8 ± 72.5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78.4 ± 47.3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0.023*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32555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cortisol,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18.4 ± 4.5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17.5 ± 3.1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 </a:t>
                      </a:r>
                      <a:endParaRPr kumimoji="1" lang="en-US" altLang="ja-JP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513343"/>
                  </a:ext>
                </a:extLst>
              </a:tr>
              <a:tr h="529534">
                <a:tc rowSpan="8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</a:t>
                      </a:r>
                      <a:r>
                        <a:rPr lang="en-US" altLang="ja-JP" sz="2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24.7 ± 14.6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22.4 ± 11.0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132523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r>
                        <a:rPr lang="en-US" altLang="ja-JP" sz="2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 </a:t>
                      </a:r>
                      <a:endParaRPr lang="en-US" altLang="ja-JP" sz="24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 ± 2.0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 ± 3.9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460154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ACTH 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125.1 ± 167.9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26.9 ± 11.7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534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 ± 5.0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 ± 4.1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93004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100.3 ± 167.8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 ± 3.7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218793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486.8 ± 792.2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29.7 ± 35.8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550002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 ± 4.5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 ± 1.6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&lt;0.0001*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460080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%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18.9 ± 19.5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29% (7/24)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&lt;0.0001*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043544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797694-4EA7-41E6-985E-1CC2A5C572A6}"/>
              </a:ext>
            </a:extLst>
          </p:cNvPr>
          <p:cNvSpPr txBox="1"/>
          <p:nvPr/>
        </p:nvSpPr>
        <p:spPr>
          <a:xfrm>
            <a:off x="2047174" y="7798010"/>
            <a:ext cx="135249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are expressed as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mean±standard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deviation (SD) or proportion of patients (%). 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</a:t>
            </a:r>
            <a:r>
              <a:rPr lang="en-US" altLang="ja-JP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0.05 was considered significant. 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Abbreviations: DT, desmopressin test;  SCA, silent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corticotroph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adenoma,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ACTH at time 0; 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cortisol at time 0; peak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peal cortisol;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peak ACTH -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ACTH/ACTH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peak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 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485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58358</TotalTime>
  <Words>267</Words>
  <Application>Microsoft Office PowerPoint</Application>
  <PresentationFormat>ユーザー設定</PresentationFormat>
  <Paragraphs>49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umakoshi maki</dc:creator>
  <cp:lastModifiedBy>matsuda yayoi</cp:lastModifiedBy>
  <cp:revision>789</cp:revision>
  <cp:lastPrinted>2019-11-19T02:02:49Z</cp:lastPrinted>
  <dcterms:created xsi:type="dcterms:W3CDTF">2019-06-25T07:11:44Z</dcterms:created>
  <dcterms:modified xsi:type="dcterms:W3CDTF">2022-05-09T00:21:12Z</dcterms:modified>
</cp:coreProperties>
</file>