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76" r:id="rId3"/>
    <p:sldId id="278" r:id="rId4"/>
    <p:sldId id="275" r:id="rId5"/>
    <p:sldId id="257" r:id="rId6"/>
    <p:sldId id="264" r:id="rId7"/>
    <p:sldId id="266" r:id="rId8"/>
    <p:sldId id="268" r:id="rId9"/>
    <p:sldId id="270" r:id="rId10"/>
    <p:sldId id="258" r:id="rId11"/>
    <p:sldId id="279" r:id="rId12"/>
    <p:sldId id="269" r:id="rId13"/>
    <p:sldId id="280" r:id="rId14"/>
    <p:sldId id="281" r:id="rId15"/>
    <p:sldId id="263" r:id="rId16"/>
    <p:sldId id="272" r:id="rId17"/>
    <p:sldId id="27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7" d="100"/>
          <a:sy n="97" d="100"/>
        </p:scale>
        <p:origin x="91" y="108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74252-B4A6-4E31-8AA3-CDEE2832A646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EAB8F-F295-485C-A47F-250B33201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066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74252-B4A6-4E31-8AA3-CDEE2832A646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EAB8F-F295-485C-A47F-250B33201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40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74252-B4A6-4E31-8AA3-CDEE2832A646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EAB8F-F295-485C-A47F-250B33201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886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74252-B4A6-4E31-8AA3-CDEE2832A646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EAB8F-F295-485C-A47F-250B33201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234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74252-B4A6-4E31-8AA3-CDEE2832A646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EAB8F-F295-485C-A47F-250B33201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85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74252-B4A6-4E31-8AA3-CDEE2832A646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EAB8F-F295-485C-A47F-250B33201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860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74252-B4A6-4E31-8AA3-CDEE2832A646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EAB8F-F295-485C-A47F-250B33201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674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74252-B4A6-4E31-8AA3-CDEE2832A646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EAB8F-F295-485C-A47F-250B33201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634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74252-B4A6-4E31-8AA3-CDEE2832A646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EAB8F-F295-485C-A47F-250B33201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811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74252-B4A6-4E31-8AA3-CDEE2832A646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EAB8F-F295-485C-A47F-250B33201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955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74252-B4A6-4E31-8AA3-CDEE2832A646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EAB8F-F295-485C-A47F-250B33201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05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74252-B4A6-4E31-8AA3-CDEE2832A646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BEAB8F-F295-485C-A47F-250B33201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59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997906" y="332643"/>
            <a:ext cx="17124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GAPDH, 37kd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610197" y="863245"/>
            <a:ext cx="40732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A1   A2    A3     A4    A5    A6    N1    N2    N3   N4    N5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610196" y="3954573"/>
            <a:ext cx="41312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A7    A8    A9   A10  A11  N6   N7    N8    N9   N10    N11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3227361"/>
              </p:ext>
            </p:extLst>
          </p:nvPr>
        </p:nvGraphicFramePr>
        <p:xfrm>
          <a:off x="8237913" y="863245"/>
          <a:ext cx="2626822" cy="52449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14443">
                  <a:extLst>
                    <a:ext uri="{9D8B030D-6E8A-4147-A177-3AD203B41FA5}">
                      <a16:colId xmlns:a16="http://schemas.microsoft.com/office/drawing/2014/main" val="4230382381"/>
                    </a:ext>
                  </a:extLst>
                </a:gridCol>
                <a:gridCol w="1212379">
                  <a:extLst>
                    <a:ext uri="{9D8B030D-6E8A-4147-A177-3AD203B41FA5}">
                      <a16:colId xmlns:a16="http://schemas.microsoft.com/office/drawing/2014/main" val="3886067288"/>
                    </a:ext>
                  </a:extLst>
                </a:gridCol>
              </a:tblGrid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Sample ID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ID on gel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888271737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104164A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A1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2689315341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110514A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A2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2425258329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080614A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A3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1023221293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073113A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A4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3810619490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573583A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A5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4181144729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091710A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A6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849776301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501417N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N1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4200800306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81844N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N2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3556813957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082614N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N3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2212760709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0855N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N4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3916072922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829747N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N5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4179728458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381114441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070711A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A7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662615477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071111A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A8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3015539069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062410A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A9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3895932267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473943A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A10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3915119932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072111A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A11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3434612173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081815N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N6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3808526357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855419N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N7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3365129372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694198N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N8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3779595409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714974N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N9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2611269390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291681N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N10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3027130430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102315N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N11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1692957149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0197" y="4262350"/>
            <a:ext cx="3990107" cy="2343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0196" y="1227809"/>
            <a:ext cx="3990108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902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219200"/>
            <a:ext cx="2011680" cy="381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580365"/>
            <a:ext cx="2011680" cy="353196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 flipH="1">
            <a:off x="3535680" y="1409700"/>
            <a:ext cx="328827" cy="0"/>
          </a:xfrm>
          <a:prstGeom prst="straightConnector1">
            <a:avLst/>
          </a:prstGeom>
          <a:ln w="349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733800" y="1625769"/>
            <a:ext cx="838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/>
              <a:t>GAPDH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3535680" y="1795046"/>
            <a:ext cx="328827" cy="0"/>
          </a:xfrm>
          <a:prstGeom prst="straightConnector1">
            <a:avLst/>
          </a:prstGeom>
          <a:ln w="349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569892" y="1240423"/>
            <a:ext cx="838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/>
              <a:t>ALK1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45608" y="1918172"/>
            <a:ext cx="2187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A         </a:t>
            </a:r>
            <a:r>
              <a:rPr lang="en-US" dirty="0" err="1"/>
              <a:t>A</a:t>
            </a:r>
            <a:r>
              <a:rPr lang="en-US" dirty="0"/>
              <a:t>        N      </a:t>
            </a:r>
            <a:r>
              <a:rPr lang="en-US" dirty="0" err="1"/>
              <a:t>N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360" y="509336"/>
            <a:ext cx="6143625" cy="42005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0842" y="2537409"/>
            <a:ext cx="6143625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4606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3912" y="649787"/>
            <a:ext cx="7461335" cy="6052854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4581921" y="759243"/>
            <a:ext cx="2649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585601" y="1015843"/>
            <a:ext cx="2649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596635" y="1274270"/>
            <a:ext cx="2649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598458" y="1380579"/>
            <a:ext cx="2649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585601" y="1591355"/>
            <a:ext cx="2649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587419" y="1791134"/>
            <a:ext cx="2649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576380" y="2080724"/>
            <a:ext cx="2649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576380" y="2179697"/>
            <a:ext cx="2649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557985" y="2423466"/>
            <a:ext cx="2649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515652" y="3679876"/>
            <a:ext cx="2649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515652" y="3929146"/>
            <a:ext cx="2649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515652" y="3517672"/>
            <a:ext cx="2649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515652" y="3834755"/>
            <a:ext cx="2649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510131" y="4183911"/>
            <a:ext cx="2649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510131" y="4317709"/>
            <a:ext cx="2649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493556" y="4616463"/>
            <a:ext cx="2649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4495339" y="4717270"/>
            <a:ext cx="2649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4493556" y="4917049"/>
            <a:ext cx="2649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145296" y="5118453"/>
            <a:ext cx="59456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TGFBR I  </a:t>
            </a:r>
            <a:r>
              <a:rPr lang="en-US" sz="1400" dirty="0" err="1"/>
              <a:t>abcam</a:t>
            </a:r>
            <a:r>
              <a:rPr lang="en-US" sz="1400" dirty="0"/>
              <a:t> ab51871 1:200 20140805 15ug/lane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254827" y="621893"/>
            <a:ext cx="5028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188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346407" y="870750"/>
            <a:ext cx="5028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98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347749" y="1127079"/>
            <a:ext cx="5028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62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362973" y="1251041"/>
            <a:ext cx="5028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49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360912" y="1466012"/>
            <a:ext cx="5028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38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364065" y="1666028"/>
            <a:ext cx="5028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28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194132" y="3379437"/>
            <a:ext cx="5028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250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215700" y="3539049"/>
            <a:ext cx="5028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150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237268" y="3707959"/>
            <a:ext cx="5028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100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268793" y="3811782"/>
            <a:ext cx="5028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75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284043" y="4036378"/>
            <a:ext cx="5028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50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295981" y="4188772"/>
            <a:ext cx="5028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37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75055" y="870750"/>
            <a:ext cx="6470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Placenta 10ug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668956" y="3498920"/>
            <a:ext cx="6470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Placenta 10ug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96075" y="1923901"/>
            <a:ext cx="2545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A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676105" y="1925444"/>
            <a:ext cx="2545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A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046178" y="1908392"/>
            <a:ext cx="2545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A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475994" y="1900637"/>
            <a:ext cx="2545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A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264955" y="4358591"/>
            <a:ext cx="2545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A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606809" y="4371689"/>
            <a:ext cx="2545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A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000328" y="4371689"/>
            <a:ext cx="43936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A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360038" y="4362962"/>
            <a:ext cx="2545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A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821589" y="1906376"/>
            <a:ext cx="2545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N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7131838" y="1900495"/>
            <a:ext cx="2545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N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7551762" y="1900636"/>
            <a:ext cx="2545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N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7931785" y="1900637"/>
            <a:ext cx="2545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N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6730516" y="4358147"/>
            <a:ext cx="2545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N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7141619" y="4358590"/>
            <a:ext cx="2545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N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7479117" y="4353727"/>
            <a:ext cx="2545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N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7844128" y="4362960"/>
            <a:ext cx="2545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N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3913841" y="630810"/>
            <a:ext cx="209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Q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4018625" y="3095341"/>
            <a:ext cx="209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25853" y="1589122"/>
            <a:ext cx="6657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GAPDH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8098650" y="3972903"/>
            <a:ext cx="6657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GAPDH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187960" y="1339092"/>
            <a:ext cx="10442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ALK5(TGFBR1)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8098650" y="3777875"/>
            <a:ext cx="10442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ALK5(TGFBR1)</a:t>
            </a:r>
          </a:p>
        </p:txBody>
      </p:sp>
    </p:spTree>
    <p:extLst>
      <p:ext uri="{BB962C8B-B14F-4D97-AF65-F5344CB8AC3E}">
        <p14:creationId xmlns:p14="http://schemas.microsoft.com/office/powerpoint/2010/main" val="25958982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917" y="85475"/>
            <a:ext cx="5470105" cy="37400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607" y="2192095"/>
            <a:ext cx="6143625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9321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3095625" y="985838"/>
            <a:ext cx="6000750" cy="4886325"/>
            <a:chOff x="1571625" y="985837"/>
            <a:chExt cx="6000750" cy="4886325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1625" y="985837"/>
              <a:ext cx="6000750" cy="4886325"/>
            </a:xfrm>
            <a:prstGeom prst="rect">
              <a:avLst/>
            </a:prstGeom>
          </p:spPr>
        </p:pic>
        <p:grpSp>
          <p:nvGrpSpPr>
            <p:cNvPr id="15" name="Group 14"/>
            <p:cNvGrpSpPr/>
            <p:nvPr/>
          </p:nvGrpSpPr>
          <p:grpSpPr>
            <a:xfrm>
              <a:off x="2971800" y="2297723"/>
              <a:ext cx="249115" cy="1424354"/>
              <a:chOff x="2971800" y="2297723"/>
              <a:chExt cx="249115" cy="1424354"/>
            </a:xfrm>
          </p:grpSpPr>
          <p:cxnSp>
            <p:nvCxnSpPr>
              <p:cNvPr id="4" name="Straight Connector 3"/>
              <p:cNvCxnSpPr/>
              <p:nvPr/>
            </p:nvCxnSpPr>
            <p:spPr>
              <a:xfrm>
                <a:off x="2971800" y="3059723"/>
                <a:ext cx="2286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/>
              <p:cNvCxnSpPr/>
              <p:nvPr/>
            </p:nvCxnSpPr>
            <p:spPr>
              <a:xfrm>
                <a:off x="2992315" y="2763716"/>
                <a:ext cx="2286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/>
              <p:cNvCxnSpPr/>
              <p:nvPr/>
            </p:nvCxnSpPr>
            <p:spPr>
              <a:xfrm>
                <a:off x="2974731" y="2579077"/>
                <a:ext cx="2286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/>
              <p:cNvCxnSpPr/>
              <p:nvPr/>
            </p:nvCxnSpPr>
            <p:spPr>
              <a:xfrm>
                <a:off x="2983523" y="2297723"/>
                <a:ext cx="2286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>
                <a:off x="2974731" y="3212123"/>
                <a:ext cx="2286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2992315" y="3431930"/>
                <a:ext cx="2286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>
                <a:off x="2983523" y="3722077"/>
                <a:ext cx="2286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extBox 1"/>
          <p:cNvSpPr txBox="1"/>
          <p:nvPr/>
        </p:nvSpPr>
        <p:spPr>
          <a:xfrm>
            <a:off x="4698023" y="4114800"/>
            <a:ext cx="3763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051914 TGFb1+ 052314 a-Tubulin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14439" y="2426680"/>
            <a:ext cx="4923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50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17375" y="2623040"/>
            <a:ext cx="4923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37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226158" y="3291257"/>
            <a:ext cx="4923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15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8505092" y="3393831"/>
            <a:ext cx="167054" cy="87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593020" y="3261948"/>
            <a:ext cx="7121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TGFb1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8399585" y="2382716"/>
            <a:ext cx="167054" cy="879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8487510" y="2242040"/>
            <a:ext cx="8088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a-Tubulin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05663" y="3568256"/>
            <a:ext cx="3387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     </a:t>
            </a:r>
            <a:r>
              <a:rPr lang="en-US" dirty="0" err="1"/>
              <a:t>A</a:t>
            </a:r>
            <a:r>
              <a:rPr lang="en-US" dirty="0"/>
              <a:t>      </a:t>
            </a:r>
            <a:r>
              <a:rPr lang="en-US" dirty="0" err="1"/>
              <a:t>A</a:t>
            </a:r>
            <a:r>
              <a:rPr lang="en-US" dirty="0"/>
              <a:t>     </a:t>
            </a:r>
            <a:r>
              <a:rPr lang="en-US" dirty="0" err="1"/>
              <a:t>A</a:t>
            </a:r>
            <a:r>
              <a:rPr lang="en-US" dirty="0"/>
              <a:t>     N      </a:t>
            </a:r>
            <a:r>
              <a:rPr lang="en-US" dirty="0" err="1"/>
              <a:t>N</a:t>
            </a:r>
            <a:r>
              <a:rPr lang="en-US" dirty="0"/>
              <a:t>    </a:t>
            </a:r>
            <a:r>
              <a:rPr lang="en-US" dirty="0" err="1"/>
              <a:t>N</a:t>
            </a:r>
            <a:r>
              <a:rPr lang="en-US" dirty="0"/>
              <a:t>     </a:t>
            </a:r>
            <a:r>
              <a:rPr lang="en-US" dirty="0" err="1"/>
              <a:t>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5225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52401" y="184097"/>
            <a:ext cx="5213684" cy="4339777"/>
            <a:chOff x="2187431" y="954232"/>
            <a:chExt cx="5864225" cy="4873791"/>
          </a:xfrm>
        </p:grpSpPr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7593" y="3292835"/>
              <a:ext cx="5834063" cy="16525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87431" y="954232"/>
              <a:ext cx="5864225" cy="1590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" name="TextBox 16"/>
            <p:cNvSpPr txBox="1"/>
            <p:nvPr/>
          </p:nvSpPr>
          <p:spPr>
            <a:xfrm>
              <a:off x="2512291" y="5458691"/>
              <a:ext cx="46281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20150626  </a:t>
              </a:r>
              <a:r>
                <a:rPr lang="en-US" dirty="0" err="1"/>
                <a:t>Smad</a:t>
              </a:r>
              <a:r>
                <a:rPr lang="en-US" dirty="0"/>
                <a:t> 6 in AVM(8) and normal(8)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175767" y="586402"/>
            <a:ext cx="7607449" cy="5201372"/>
            <a:chOff x="0" y="672955"/>
            <a:chExt cx="7607449" cy="5201372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72955"/>
              <a:ext cx="7607449" cy="5201372"/>
            </a:xfrm>
            <a:prstGeom prst="rect">
              <a:avLst/>
            </a:prstGeom>
          </p:spPr>
        </p:pic>
        <p:cxnSp>
          <p:nvCxnSpPr>
            <p:cNvPr id="20" name="Straight Arrow Connector 19"/>
            <p:cNvCxnSpPr/>
            <p:nvPr/>
          </p:nvCxnSpPr>
          <p:spPr>
            <a:xfrm flipH="1">
              <a:off x="5441374" y="944448"/>
              <a:ext cx="387928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flipH="1">
              <a:off x="5442531" y="3004157"/>
              <a:ext cx="387928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 flipH="1">
              <a:off x="3298538" y="5193175"/>
              <a:ext cx="387928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5765806" y="738912"/>
              <a:ext cx="10783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a-tubulin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736934" y="2810255"/>
              <a:ext cx="10783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a-tubulin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612578" y="4999273"/>
              <a:ext cx="10783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a-tubulin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398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283" y="214298"/>
            <a:ext cx="6143625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3477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85239"/>
            <a:ext cx="4572000" cy="31259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76600" y="4343401"/>
            <a:ext cx="601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Smad</a:t>
            </a:r>
            <a:r>
              <a:rPr lang="en-US" sz="2400" dirty="0"/>
              <a:t> 8 (1) in AVMs (4) and Normal tissues (4)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176003"/>
            <a:ext cx="4602396" cy="3146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2741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1" y="152400"/>
            <a:ext cx="5129213" cy="35069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3348182"/>
            <a:ext cx="4996362" cy="341611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05000" y="2209801"/>
            <a:ext cx="2895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Smad</a:t>
            </a:r>
            <a:r>
              <a:rPr lang="en-US" sz="2400" dirty="0"/>
              <a:t> 8 (2) in AVMs (4) and Normal tissues (4)</a:t>
            </a:r>
          </a:p>
        </p:txBody>
      </p:sp>
    </p:spTree>
    <p:extLst>
      <p:ext uri="{BB962C8B-B14F-4D97-AF65-F5344CB8AC3E}">
        <p14:creationId xmlns:p14="http://schemas.microsoft.com/office/powerpoint/2010/main" val="750142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821382" y="350008"/>
            <a:ext cx="24273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NOTCH1, 120kd and 300kd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6869" y="885573"/>
            <a:ext cx="45553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A1   A2    A3     A4    A5    A6    N1    N2    N3   N4    N5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5029987" y="1794481"/>
            <a:ext cx="34082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370808" y="1625204"/>
            <a:ext cx="7933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120kd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470" y="1201227"/>
            <a:ext cx="4098175" cy="24083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061" y="4390074"/>
            <a:ext cx="4135583" cy="237094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01031" y="4097017"/>
            <a:ext cx="417298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A7   A8     A9   A10   A11   N6    N7    N8    N9   N10  N11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flipH="1" flipV="1">
            <a:off x="4978425" y="4826011"/>
            <a:ext cx="392383" cy="36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353903" y="4656734"/>
            <a:ext cx="7143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120kd</a:t>
            </a:r>
          </a:p>
        </p:txBody>
      </p:sp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7762702" y="1039461"/>
          <a:ext cx="2626822" cy="52449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14443">
                  <a:extLst>
                    <a:ext uri="{9D8B030D-6E8A-4147-A177-3AD203B41FA5}">
                      <a16:colId xmlns:a16="http://schemas.microsoft.com/office/drawing/2014/main" val="4107801758"/>
                    </a:ext>
                  </a:extLst>
                </a:gridCol>
                <a:gridCol w="1212379">
                  <a:extLst>
                    <a:ext uri="{9D8B030D-6E8A-4147-A177-3AD203B41FA5}">
                      <a16:colId xmlns:a16="http://schemas.microsoft.com/office/drawing/2014/main" val="3643842679"/>
                    </a:ext>
                  </a:extLst>
                </a:gridCol>
              </a:tblGrid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Sample ID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ID on gel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2138611575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104164A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A1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1144845101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110514A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A2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662771218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080614A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A3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1996388947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073113A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A4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546685311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573583A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A5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2811745422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091710A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A6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1309357969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501417N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N1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3014931253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81844N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N2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2731771527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082614N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N3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1930144496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0855N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N4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3662286016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829747N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N5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179289594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1767762185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070711A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A7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661980870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071111A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A8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939527373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062410A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A9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493814974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473943A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A10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1943431496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072111A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A11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467557553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081815N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N6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2248050373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855419N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N7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4009733187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694198N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N8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2246364701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714974N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N9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3783951520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291681N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N10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1297256020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102315N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N11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31257715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7850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6748" y="1993235"/>
            <a:ext cx="3873645" cy="9429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6748" y="3927936"/>
            <a:ext cx="3873645" cy="78105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46748" y="1465411"/>
            <a:ext cx="39549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A1   A2    A3     A4    A5    A6    N1    N2    N3   N4    N5</a:t>
            </a:r>
          </a:p>
        </p:txBody>
      </p:sp>
      <p:sp>
        <p:nvSpPr>
          <p:cNvPr id="5" name="Rectangle 4"/>
          <p:cNvSpPr/>
          <p:nvPr/>
        </p:nvSpPr>
        <p:spPr>
          <a:xfrm>
            <a:off x="1236942" y="3558604"/>
            <a:ext cx="41312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A7   A8     A9   A10   A11   N6    N7    N8    N9   N10  N11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8129849" y="1305468"/>
          <a:ext cx="2626822" cy="52449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14443">
                  <a:extLst>
                    <a:ext uri="{9D8B030D-6E8A-4147-A177-3AD203B41FA5}">
                      <a16:colId xmlns:a16="http://schemas.microsoft.com/office/drawing/2014/main" val="4230382381"/>
                    </a:ext>
                  </a:extLst>
                </a:gridCol>
                <a:gridCol w="1212379">
                  <a:extLst>
                    <a:ext uri="{9D8B030D-6E8A-4147-A177-3AD203B41FA5}">
                      <a16:colId xmlns:a16="http://schemas.microsoft.com/office/drawing/2014/main" val="3886067288"/>
                    </a:ext>
                  </a:extLst>
                </a:gridCol>
              </a:tblGrid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Sample ID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ID on gel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888271737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104164A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A1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2689315341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110514A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A2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2425258329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080614A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A3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1023221293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073113A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A4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3810619490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573583A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A5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4181144729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091710A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A6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849776301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501417N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N1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4200800306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81844N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N2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3556813957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082614N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N3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2212760709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0855N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N4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3916072922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829747N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N5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4179728458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381114441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070711A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A7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662615477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071111A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A8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3015539069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062410A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A9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3895932267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473943A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A10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3915119932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072111A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A11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3434612173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081815N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N6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3808526357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855419N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N7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3365129372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694198N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N8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3779595409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714974N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N9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2611269390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291681N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N10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3027130430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102315N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N11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1692957149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468763" y="597582"/>
            <a:ext cx="149015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NOTCH2, 265kd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46748" y="5467131"/>
            <a:ext cx="2169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 specific bands</a:t>
            </a:r>
          </a:p>
        </p:txBody>
      </p:sp>
    </p:spTree>
    <p:extLst>
      <p:ext uri="{BB962C8B-B14F-4D97-AF65-F5344CB8AC3E}">
        <p14:creationId xmlns:p14="http://schemas.microsoft.com/office/powerpoint/2010/main" val="91773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997906" y="332643"/>
            <a:ext cx="17124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JAG1, 180kd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610197" y="863245"/>
            <a:ext cx="40732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A1   A2    A3     A4    A5    A6    N1    N2    N3   N4    N5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610196" y="3954573"/>
            <a:ext cx="41312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A7    A8    A9   A10  A11  N6   N7    N8    N9   N10    N11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2970325"/>
              </p:ext>
            </p:extLst>
          </p:nvPr>
        </p:nvGraphicFramePr>
        <p:xfrm>
          <a:off x="8420794" y="912302"/>
          <a:ext cx="2626822" cy="52449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14443">
                  <a:extLst>
                    <a:ext uri="{9D8B030D-6E8A-4147-A177-3AD203B41FA5}">
                      <a16:colId xmlns:a16="http://schemas.microsoft.com/office/drawing/2014/main" val="4230382381"/>
                    </a:ext>
                  </a:extLst>
                </a:gridCol>
                <a:gridCol w="1212379">
                  <a:extLst>
                    <a:ext uri="{9D8B030D-6E8A-4147-A177-3AD203B41FA5}">
                      <a16:colId xmlns:a16="http://schemas.microsoft.com/office/drawing/2014/main" val="3886067288"/>
                    </a:ext>
                  </a:extLst>
                </a:gridCol>
              </a:tblGrid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Sample ID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ID on gel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888271737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104164A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A1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2689315341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110514A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A2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2425258329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080614A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A3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1023221293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073113A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A4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3810619490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573583A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A5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4181144729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091710A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A6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849776301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501417N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N1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4200800306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81844N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N2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3556813957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082614N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N3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2212760709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0855N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N4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3916072922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829747N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N5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4179728458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381114441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070711A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A7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662615477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071111A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A8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3015539069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062410A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A9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3895932267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473943A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A10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3915119932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072111A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A11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3434612173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081815N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N6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3808526357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855419N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N7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3365129372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694198N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N8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3779595409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714974N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N9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2611269390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291681N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N10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3027130430"/>
                  </a:ext>
                </a:extLst>
              </a:tr>
              <a:tr h="218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102315N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N11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65" marR="9065" marT="9065" marB="0" anchor="b"/>
                </a:tc>
                <a:extLst>
                  <a:ext uri="{0D108BD9-81ED-4DB2-BD59-A6C34878D82A}">
                    <a16:rowId xmlns:a16="http://schemas.microsoft.com/office/drawing/2014/main" val="1692957149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8756" y="4309628"/>
            <a:ext cx="4048299" cy="2057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8756" y="1363070"/>
            <a:ext cx="4048299" cy="21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848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665" y="1286309"/>
            <a:ext cx="5303520" cy="411593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997906" y="332643"/>
            <a:ext cx="17124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GAPDH, 37kd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/>
          </p:nvPr>
        </p:nvGraphicFramePr>
        <p:xfrm>
          <a:off x="7926301" y="924892"/>
          <a:ext cx="1907655" cy="4191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0128">
                  <a:extLst>
                    <a:ext uri="{9D8B030D-6E8A-4147-A177-3AD203B41FA5}">
                      <a16:colId xmlns:a16="http://schemas.microsoft.com/office/drawing/2014/main" val="2228007142"/>
                    </a:ext>
                  </a:extLst>
                </a:gridCol>
                <a:gridCol w="997527">
                  <a:extLst>
                    <a:ext uri="{9D8B030D-6E8A-4147-A177-3AD203B41FA5}">
                      <a16:colId xmlns:a16="http://schemas.microsoft.com/office/drawing/2014/main" val="3691450033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Sample ID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ID on Gel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4693947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301956N</a:t>
                      </a:r>
                      <a:endParaRPr lang="en-US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N1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872482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829747N</a:t>
                      </a:r>
                      <a:endParaRPr lang="en-US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N2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6712536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081815N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N3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3671048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291681N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N4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5943732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806566N</a:t>
                      </a:r>
                      <a:endParaRPr lang="en-US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N5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2606963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104164A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A1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6232003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110514A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A2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476085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473943A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A3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5937007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573583A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A4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7319988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121010A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A5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621821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725101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201993N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N6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754229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97376N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N7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1996856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940798N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N8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0458663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268640N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N9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4524463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694198N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N10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581772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061313A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A6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9942066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478922A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A7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3412737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91020A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A8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3744317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110713A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A9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455584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358526A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A10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72900858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2344189" y="740226"/>
            <a:ext cx="37241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Top      N1   N2   N3   N4  N5  A1   A2   A3   A4  A5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989565" y="4233549"/>
            <a:ext cx="40083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Bottom    N6   N7  N8  N9 N10 A6  A7   A8  A9  A10  </a:t>
            </a:r>
          </a:p>
        </p:txBody>
      </p:sp>
    </p:spTree>
    <p:extLst>
      <p:ext uri="{BB962C8B-B14F-4D97-AF65-F5344CB8AC3E}">
        <p14:creationId xmlns:p14="http://schemas.microsoft.com/office/powerpoint/2010/main" val="4091803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6247649" y="317995"/>
            <a:ext cx="1678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SMAD1, 58-60kd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7926301" y="924892"/>
          <a:ext cx="1907655" cy="4191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0128">
                  <a:extLst>
                    <a:ext uri="{9D8B030D-6E8A-4147-A177-3AD203B41FA5}">
                      <a16:colId xmlns:a16="http://schemas.microsoft.com/office/drawing/2014/main" val="2228007142"/>
                    </a:ext>
                  </a:extLst>
                </a:gridCol>
                <a:gridCol w="997527">
                  <a:extLst>
                    <a:ext uri="{9D8B030D-6E8A-4147-A177-3AD203B41FA5}">
                      <a16:colId xmlns:a16="http://schemas.microsoft.com/office/drawing/2014/main" val="3691450033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Sample ID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ID on Gel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4693947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301956N</a:t>
                      </a:r>
                      <a:endParaRPr lang="en-US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N1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872482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829747N</a:t>
                      </a:r>
                      <a:endParaRPr lang="en-US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N2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6712536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081815N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N3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3671048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291681N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N4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5943732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806566N</a:t>
                      </a:r>
                      <a:endParaRPr lang="en-US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N5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2606963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104164A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A1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6232003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110514A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A2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476085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473943A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A3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5937007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573583A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A4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7319988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121010A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A5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621821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725101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201993N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N6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754229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97376N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N7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1996856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940798N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N8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0458663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268640N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N9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4524463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694198N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N10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581772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061313A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A6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9942066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478922A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A7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3412737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91020A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A8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3744317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110713A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A9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455584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358526A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A10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72900858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2344189" y="740226"/>
            <a:ext cx="37241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Top      N1   N2   N3   N4  N5  A1   A2   A3   A4  A5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082535" y="5710999"/>
            <a:ext cx="434320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Bottom    N6   N7  N8  N9  N10  A6   A7  A8   A9  A10 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3970" y="1072822"/>
            <a:ext cx="5341478" cy="473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535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6247649" y="241795"/>
            <a:ext cx="1678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SMAD2, 60kd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7926301" y="924892"/>
          <a:ext cx="1907655" cy="4191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0128">
                  <a:extLst>
                    <a:ext uri="{9D8B030D-6E8A-4147-A177-3AD203B41FA5}">
                      <a16:colId xmlns:a16="http://schemas.microsoft.com/office/drawing/2014/main" val="2228007142"/>
                    </a:ext>
                  </a:extLst>
                </a:gridCol>
                <a:gridCol w="997527">
                  <a:extLst>
                    <a:ext uri="{9D8B030D-6E8A-4147-A177-3AD203B41FA5}">
                      <a16:colId xmlns:a16="http://schemas.microsoft.com/office/drawing/2014/main" val="3691450033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Sample ID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ID on Gel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4693947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301956N</a:t>
                      </a:r>
                      <a:endParaRPr lang="en-US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N1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872482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829747N</a:t>
                      </a:r>
                      <a:endParaRPr lang="en-US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N2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6712536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081815N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N3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3671048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291681N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N4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5943732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806566N</a:t>
                      </a:r>
                      <a:endParaRPr lang="en-US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N5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2606963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104164A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A1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6232003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110514A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A2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476085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473943A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A3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5937007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573583A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A4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7319988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121010A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A5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621821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725101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201993N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N6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754229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97376N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N7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1996856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940798N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N8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0458663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268640N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N9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4524463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694198N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N10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581772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061313A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A6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9942066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478922A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A7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3412737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91020A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A8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3744317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110713A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A9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455584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358526A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A10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72900858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2344189" y="740226"/>
            <a:ext cx="37241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Top      N1   N2   N3   N4  N5  A1   A2   A3   A4  A5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082535" y="5710999"/>
            <a:ext cx="434320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Bottom    N6   N7  N8  N9  N10  A6   A7  A8   A9  A10 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0228" y="1090992"/>
            <a:ext cx="5317068" cy="4577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815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266665" y="180731"/>
            <a:ext cx="13237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SMAD3, 52kd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71090" y="574249"/>
            <a:ext cx="3192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N1   N2   N3   N4  N5  A1  A2  A3  A4  A5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696993" y="550215"/>
            <a:ext cx="33589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N6   N7  N8  N9  N10  A6   A7  A8  A9  A10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208" y="1015146"/>
            <a:ext cx="4874625" cy="473090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3664" y="857992"/>
            <a:ext cx="5024030" cy="4737003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6381032" y="2236124"/>
            <a:ext cx="28263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5311834" y="2236124"/>
            <a:ext cx="34082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717585" y="2051458"/>
            <a:ext cx="645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52kd</a:t>
            </a:r>
          </a:p>
        </p:txBody>
      </p:sp>
    </p:spTree>
    <p:extLst>
      <p:ext uri="{BB962C8B-B14F-4D97-AF65-F5344CB8AC3E}">
        <p14:creationId xmlns:p14="http://schemas.microsoft.com/office/powerpoint/2010/main" val="1522329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6247649" y="315564"/>
            <a:ext cx="1678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SMAD5, 60kd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7926301" y="924892"/>
          <a:ext cx="1907655" cy="4191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0128">
                  <a:extLst>
                    <a:ext uri="{9D8B030D-6E8A-4147-A177-3AD203B41FA5}">
                      <a16:colId xmlns:a16="http://schemas.microsoft.com/office/drawing/2014/main" val="2228007142"/>
                    </a:ext>
                  </a:extLst>
                </a:gridCol>
                <a:gridCol w="997527">
                  <a:extLst>
                    <a:ext uri="{9D8B030D-6E8A-4147-A177-3AD203B41FA5}">
                      <a16:colId xmlns:a16="http://schemas.microsoft.com/office/drawing/2014/main" val="3691450033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Sample ID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ID on Gel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4693947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301956N</a:t>
                      </a:r>
                      <a:endParaRPr lang="en-US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N1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872482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829747N</a:t>
                      </a:r>
                      <a:endParaRPr lang="en-US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N2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6712536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081815N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N3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3671048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291681N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N4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5943732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806566N</a:t>
                      </a:r>
                      <a:endParaRPr lang="en-US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N5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2606963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104164A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A1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6232003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110514A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A2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476085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473943A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A3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5937007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573583A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A4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7319988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121010A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A5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621821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725101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201993N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N6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754229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97376N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N7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1996856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940798N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N8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0458663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268640N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N9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4524463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694198N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N10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581772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061313A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A6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9942066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478922A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A7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3412737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91020A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A8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3744317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110713A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A9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455584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358526A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A10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72900858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2344189" y="740226"/>
            <a:ext cx="37241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Top      N1   N2   N3   N4  N5  A1   A2   A3   A4  A5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240475" y="5711000"/>
            <a:ext cx="434320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Bottom    N6   N7  N8  N9  N10  A6  A7  A8  A9  A10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397" y="1011000"/>
            <a:ext cx="5341477" cy="473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7618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735</Words>
  <Application>Microsoft Office PowerPoint</Application>
  <PresentationFormat>Widescreen</PresentationFormat>
  <Paragraphs>436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UAMS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Zhang, Haihong</dc:creator>
  <cp:lastModifiedBy>Strub, Graham</cp:lastModifiedBy>
  <cp:revision>30</cp:revision>
  <dcterms:created xsi:type="dcterms:W3CDTF">2022-03-28T17:21:04Z</dcterms:created>
  <dcterms:modified xsi:type="dcterms:W3CDTF">2022-06-01T18:24:19Z</dcterms:modified>
</cp:coreProperties>
</file>